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Fira Sans Medium"/>
      <p:regular r:id="rId39"/>
      <p:bold r:id="rId40"/>
      <p:italic r:id="rId41"/>
      <p:boldItalic r:id="rId42"/>
    </p:embeddedFont>
    <p:embeddedFont>
      <p:font typeface="Fira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Medium-bold.fntdata"/><Relationship Id="rId20" Type="http://schemas.openxmlformats.org/officeDocument/2006/relationships/slide" Target="slides/slide15.xml"/><Relationship Id="rId42" Type="http://schemas.openxmlformats.org/officeDocument/2006/relationships/font" Target="fonts/FiraSansMedium-boldItalic.fntdata"/><Relationship Id="rId41" Type="http://schemas.openxmlformats.org/officeDocument/2006/relationships/font" Target="fonts/FiraSansMedium-italic.fntdata"/><Relationship Id="rId22" Type="http://schemas.openxmlformats.org/officeDocument/2006/relationships/slide" Target="slides/slide17.xml"/><Relationship Id="rId44" Type="http://schemas.openxmlformats.org/officeDocument/2006/relationships/font" Target="fonts/FiraSans-bold.fntdata"/><Relationship Id="rId21" Type="http://schemas.openxmlformats.org/officeDocument/2006/relationships/slide" Target="slides/slide16.xml"/><Relationship Id="rId43" Type="http://schemas.openxmlformats.org/officeDocument/2006/relationships/font" Target="fonts/FiraSans-regular.fntdata"/><Relationship Id="rId24" Type="http://schemas.openxmlformats.org/officeDocument/2006/relationships/slide" Target="slides/slide19.xml"/><Relationship Id="rId46" Type="http://schemas.openxmlformats.org/officeDocument/2006/relationships/font" Target="fonts/FiraSans-boldItalic.fntdata"/><Relationship Id="rId23" Type="http://schemas.openxmlformats.org/officeDocument/2006/relationships/slide" Target="slides/slide18.xml"/><Relationship Id="rId45" Type="http://schemas.openxmlformats.org/officeDocument/2006/relationships/font" Target="fonts/FiraSans-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FiraSansMedium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99add7b63c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99add7b63c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9b5709c83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9b5709c83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9cf458f22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9cf458f22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93834d21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93834d21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Penjualan kendaraan </a:t>
            </a:r>
            <a:r>
              <a:rPr i="1"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plug in electric vehicle</a:t>
            </a: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(PEV) di Amerika Serikat menunjukkan tren yang meningkat dari periode 2011-2019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Menurut APS Scenario, penjualan EV di AS tahun 2030 akan mencapai 7.300.000 EV, atau sekitar 11x lipat penjualan di tahun 2021 yang sebanyak 630.000 EV</a:t>
            </a:r>
            <a:endParaRPr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193834d216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193834d216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Perkembangan infrastruktur EV terus mengalami peningkatan ditandai dengan penambahan jumlah EVSE </a:t>
            </a:r>
            <a:r>
              <a:rPr i="1"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ports </a:t>
            </a: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dan </a:t>
            </a:r>
            <a:r>
              <a:rPr i="1"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station location </a:t>
            </a: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selama sepuluh tahun terakhir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Untuk memenuhi kebutuhan pengisi daya EV, jumlah </a:t>
            </a:r>
            <a:r>
              <a:rPr i="1"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charging point </a:t>
            </a:r>
            <a:r>
              <a:rPr lang="en" sz="10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di AS diproyeksi mencapai 1.320.000, jauh lebih tinggi dari tahun 2021 sebanyak 114.000</a:t>
            </a:r>
            <a:endParaRPr sz="10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93834d2162_0_1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193834d2162_0_1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Di Amerika Serikat, terdapat perbedaan jumlah penjualan EV antara satu wilayah dengan wilayah lain, baik dari segi volume penjualan maupun pertumbuhan penjualan secara tahunan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93834d2162_0_1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193834d2162_0_1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Demand</a:t>
            </a:r>
            <a:r>
              <a:rPr lang="en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 EV yang berbeda-beda di setiap wilayah dapat terjadi akibat perbedaan karakteristik dari masing-masing wilayah itu sendiri, meliputi demografi, mobilitas, ketersediaan infrastruktur, hingga faktor daya beli.</a:t>
            </a:r>
            <a:endParaRPr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193834d2162_0_1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193834d2162_0_1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Berdasarkan latar belakang yang dipaparkan, kami mencoba menyediakan sebuah platform yang fokus menjawab kebutuhan pelaku bisnis untuk berekspansi di pasar EV dan </a:t>
            </a:r>
            <a:r>
              <a:rPr i="1"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charging station</a:t>
            </a:r>
            <a:r>
              <a:rPr lang="en" sz="12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1a3cd3c6c5e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1a3cd3c6c5e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98856a3ece_1_2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98856a3ece_1_2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19b5709c833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19b5709c83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99add7b63c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99add7b63c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g193834d2162_0_1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8" name="Google Shape;1348;g193834d2162_0_1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19cf458f22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19cf458f22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19cf458f22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19cf458f22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1a3cd3c6c5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1a3cd3c6c5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193834d2162_0_1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5" name="Google Shape;1605;g193834d2162_0_1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</a:rPr>
              <a:t>Jelaskan secara verbal pengaruh setiap variabelnya terhadap y demand EV</a:t>
            </a:r>
            <a:endParaRPr b="1" sz="9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 detil yang ditampilkan adalah tabel data sosio-ekonomi daerah, peta lokasi </a:t>
            </a:r>
            <a:r>
              <a:rPr i="1"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charging station</a:t>
            </a: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dan persebaran populasi dilihat dari umur.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Output yang dihasilkan berupa prediksi kategori (1-10), semakin rendah tingkatan maka semakin potensial daerah tersebut.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1938d172783_6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1938d172783_6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g1938d172783_3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5" name="Google Shape;1635;g1938d172783_3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Halo, 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193834d2162_0_1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193834d2162_0_1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174aed28b2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9" name="Google Shape;1789;g174aed28b2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g193834d2162_0_1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5" name="Google Shape;1795;g193834d2162_0_1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99add7b63c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99add7b63c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93834d2162_0_1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93834d2162_0_1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938d172783_2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1938d172783_2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938d172783_1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938d172783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9cf458f228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9cf458f228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Meningkat tajam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93834d2162_0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193834d2162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9cf458f228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9cf458f228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448950" y="410575"/>
            <a:ext cx="8238000" cy="10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448950" y="1467425"/>
            <a:ext cx="2845500" cy="10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2" name="Google Shape;82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3" name="Google Shape;83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CUSTOM_4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96" name="Google Shape;9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297450" cy="52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6"/>
          <p:cNvPicPr preferRelativeResize="0"/>
          <p:nvPr/>
        </p:nvPicPr>
        <p:blipFill>
          <a:blip r:embed="rId2">
            <a:alphaModFix amt="12000"/>
          </a:blip>
          <a:stretch>
            <a:fillRect/>
          </a:stretch>
        </p:blipFill>
        <p:spPr>
          <a:xfrm>
            <a:off x="-14575" y="-16875"/>
            <a:ext cx="9171434" cy="5166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239873" cy="51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222925" cy="51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05" name="Google Shape;105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7125"/>
            <a:ext cx="9231500" cy="515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0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"/>
              <a:buNone/>
              <a:defRPr b="1" sz="18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med" p14:dur="600">
        <p:push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304800" y="4683575"/>
            <a:ext cx="824400" cy="30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Fira Sans"/>
                <a:ea typeface="Fira Sans"/>
                <a:cs typeface="Fira Sans"/>
                <a:sym typeface="Fira Sans"/>
              </a:rPr>
              <a:t>EPSON L300</a:t>
            </a:r>
            <a:endParaRPr b="1" sz="8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mc:AlternateContent>
    <mc:Choice Requires="p14">
      <p:transition spd="med" p14:dur="600">
        <p:push/>
      </p:transition>
    </mc:Choice>
    <mc:Fallback>
      <p:transition spd="med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A4335"/>
          </p15:clr>
        </p15:guide>
        <p15:guide id="2" pos="5472">
          <p15:clr>
            <a:srgbClr val="EA4335"/>
          </p15:clr>
        </p15:guide>
        <p15:guide id="3" orient="horz" pos="259">
          <p15:clr>
            <a:srgbClr val="EA4335"/>
          </p15:clr>
        </p15:guide>
        <p15:guide id="4" orient="horz" pos="298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hyperlink" Target="https://electrek.co/2022/08/24/current-ev-registrations-in-the-us-how-does-your-state-stack-up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hyperlink" Target="https://public.tableau.com/views/EPSONL300_VIZ/EVISE_Dasboard?:language=en-US&amp;publish=yes&amp;:display_count=n&amp;:origin=viz_share_link" TargetMode="External"/><Relationship Id="rId7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implemaps.com/data/us-zips" TargetMode="External"/><Relationship Id="rId4" Type="http://schemas.openxmlformats.org/officeDocument/2006/relationships/hyperlink" Target="https://www.statista.com/statistics/241756/proportion-of-energy-in-global-greenhouse-gas-emissions/" TargetMode="External"/><Relationship Id="rId5" Type="http://schemas.openxmlformats.org/officeDocument/2006/relationships/hyperlink" Target="https://www.un.org/en/climatechange/paris-agreement" TargetMode="External"/><Relationship Id="rId6" Type="http://schemas.openxmlformats.org/officeDocument/2006/relationships/hyperlink" Target="https://www.eia.gov/electricity/data.php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image" Target="../media/image4.png"/><Relationship Id="rId5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med" p14:dur="600">
        <p:fade thruBlk="1"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068" y="1147102"/>
            <a:ext cx="2238057" cy="3152712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40"/>
          <p:cNvSpPr/>
          <p:nvPr/>
        </p:nvSpPr>
        <p:spPr>
          <a:xfrm>
            <a:off x="4228975" y="1099550"/>
            <a:ext cx="3952500" cy="3704100"/>
          </a:xfrm>
          <a:prstGeom prst="roundRect">
            <a:avLst>
              <a:gd fmla="val 644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761" name="Google Shape;76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8975" y="1151273"/>
            <a:ext cx="4038850" cy="327526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40"/>
          <p:cNvSpPr txBox="1"/>
          <p:nvPr/>
        </p:nvSpPr>
        <p:spPr>
          <a:xfrm rot="-5400000">
            <a:off x="3356077" y="2500028"/>
            <a:ext cx="21873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CO</a:t>
            </a:r>
            <a:r>
              <a:rPr baseline="-25000" lang="en" sz="1300">
                <a:latin typeface="Fira Sans"/>
                <a:ea typeface="Fira Sans"/>
                <a:cs typeface="Fira Sans"/>
                <a:sym typeface="Fira Sans"/>
              </a:rPr>
              <a:t>2 </a:t>
            </a: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(pound)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63" name="Google Shape;763;p40"/>
          <p:cNvSpPr txBox="1"/>
          <p:nvPr/>
        </p:nvSpPr>
        <p:spPr>
          <a:xfrm>
            <a:off x="5059986" y="3476159"/>
            <a:ext cx="663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Listrik </a:t>
            </a:r>
            <a:endParaRPr sz="9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64" name="Google Shape;764;p40"/>
          <p:cNvSpPr txBox="1"/>
          <p:nvPr/>
        </p:nvSpPr>
        <p:spPr>
          <a:xfrm>
            <a:off x="5811546" y="3467313"/>
            <a:ext cx="663300" cy="46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Fira Sans"/>
                <a:ea typeface="Fira Sans"/>
                <a:cs typeface="Fira Sans"/>
                <a:sym typeface="Fira Sans"/>
              </a:rPr>
              <a:t>Plug-in Hybrid</a:t>
            </a:r>
            <a:endParaRPr i="1" sz="9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65" name="Google Shape;765;p40"/>
          <p:cNvSpPr txBox="1"/>
          <p:nvPr/>
        </p:nvSpPr>
        <p:spPr>
          <a:xfrm>
            <a:off x="6592263" y="3467313"/>
            <a:ext cx="663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Fira Sans"/>
                <a:ea typeface="Fira Sans"/>
                <a:cs typeface="Fira Sans"/>
                <a:sym typeface="Fira Sans"/>
              </a:rPr>
              <a:t>Hybrid</a:t>
            </a:r>
            <a:endParaRPr i="1" sz="9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66" name="Google Shape;766;p40"/>
          <p:cNvSpPr txBox="1"/>
          <p:nvPr/>
        </p:nvSpPr>
        <p:spPr>
          <a:xfrm>
            <a:off x="7399518" y="3467313"/>
            <a:ext cx="663300" cy="32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Fira Sans"/>
                <a:ea typeface="Fira Sans"/>
                <a:cs typeface="Fira Sans"/>
                <a:sym typeface="Fira Sans"/>
              </a:rPr>
              <a:t>Bensin </a:t>
            </a:r>
            <a:endParaRPr sz="9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67" name="Google Shape;767;p40"/>
          <p:cNvSpPr/>
          <p:nvPr/>
        </p:nvSpPr>
        <p:spPr>
          <a:xfrm>
            <a:off x="5059981" y="3893488"/>
            <a:ext cx="3036600" cy="21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/>
        </p:nvSpPr>
        <p:spPr>
          <a:xfrm>
            <a:off x="4742383" y="3998629"/>
            <a:ext cx="13728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Emisi Listrik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69" name="Google Shape;769;p40"/>
          <p:cNvSpPr txBox="1"/>
          <p:nvPr/>
        </p:nvSpPr>
        <p:spPr>
          <a:xfrm>
            <a:off x="6442028" y="4008071"/>
            <a:ext cx="1462800" cy="35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Fira Sans"/>
                <a:ea typeface="Fira Sans"/>
                <a:cs typeface="Fira Sans"/>
                <a:sym typeface="Fira Sans"/>
              </a:rPr>
              <a:t>Emisi Bensin</a:t>
            </a:r>
            <a:endParaRPr sz="11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70" name="Google Shape;770;p40"/>
          <p:cNvSpPr txBox="1"/>
          <p:nvPr/>
        </p:nvSpPr>
        <p:spPr>
          <a:xfrm>
            <a:off x="457200" y="259075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Perbandingan Emisi Kendaraan</a:t>
            </a:r>
            <a:endParaRPr b="1"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71" name="Google Shape;771;p40"/>
          <p:cNvSpPr txBox="1"/>
          <p:nvPr/>
        </p:nvSpPr>
        <p:spPr>
          <a:xfrm>
            <a:off x="4939716" y="1147102"/>
            <a:ext cx="2667000" cy="38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Fira Sans"/>
                <a:ea typeface="Fira Sans"/>
                <a:cs typeface="Fira Sans"/>
                <a:sym typeface="Fira Sans"/>
              </a:rPr>
              <a:t>Emisi Tahunan per Kendaraan</a:t>
            </a:r>
            <a:endParaRPr sz="13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72" name="Google Shape;772;p40"/>
          <p:cNvSpPr txBox="1"/>
          <p:nvPr/>
        </p:nvSpPr>
        <p:spPr>
          <a:xfrm>
            <a:off x="457200" y="636925"/>
            <a:ext cx="6885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Rata-rata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emisi tahunan yang dihasilkan kendaraan berdasarkan sumber energinya di Amerika Serikat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3" name="Google Shape;77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925" y="1323375"/>
            <a:ext cx="2931050" cy="293105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40"/>
          <p:cNvSpPr txBox="1"/>
          <p:nvPr/>
        </p:nvSpPr>
        <p:spPr>
          <a:xfrm>
            <a:off x="4329000" y="4439000"/>
            <a:ext cx="378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Sumber: US Department of Energy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41"/>
          <p:cNvSpPr/>
          <p:nvPr/>
        </p:nvSpPr>
        <p:spPr>
          <a:xfrm flipH="1" rot="456550">
            <a:off x="1585774" y="565931"/>
            <a:ext cx="5972453" cy="4011613"/>
          </a:xfrm>
          <a:custGeom>
            <a:rect b="b" l="l" r="r" t="t"/>
            <a:pathLst>
              <a:path extrusionOk="0" h="8104" w="11442">
                <a:moveTo>
                  <a:pt x="6288" y="1"/>
                </a:moveTo>
                <a:cubicBezTo>
                  <a:pt x="6284" y="1"/>
                  <a:pt x="6281" y="1"/>
                  <a:pt x="6277" y="1"/>
                </a:cubicBezTo>
                <a:cubicBezTo>
                  <a:pt x="4983" y="3"/>
                  <a:pt x="3474" y="377"/>
                  <a:pt x="2353" y="1014"/>
                </a:cubicBezTo>
                <a:cubicBezTo>
                  <a:pt x="1784" y="1338"/>
                  <a:pt x="1232" y="1706"/>
                  <a:pt x="794" y="2195"/>
                </a:cubicBezTo>
                <a:cubicBezTo>
                  <a:pt x="358" y="2681"/>
                  <a:pt x="43" y="3301"/>
                  <a:pt x="22" y="3955"/>
                </a:cubicBezTo>
                <a:cubicBezTo>
                  <a:pt x="1" y="4608"/>
                  <a:pt x="309" y="5290"/>
                  <a:pt x="874" y="5620"/>
                </a:cubicBezTo>
                <a:cubicBezTo>
                  <a:pt x="1600" y="6043"/>
                  <a:pt x="2518" y="5823"/>
                  <a:pt x="3339" y="5990"/>
                </a:cubicBezTo>
                <a:cubicBezTo>
                  <a:pt x="3974" y="6119"/>
                  <a:pt x="4530" y="6474"/>
                  <a:pt x="5103" y="6772"/>
                </a:cubicBezTo>
                <a:cubicBezTo>
                  <a:pt x="5668" y="7067"/>
                  <a:pt x="6279" y="7206"/>
                  <a:pt x="6848" y="7458"/>
                </a:cubicBezTo>
                <a:cubicBezTo>
                  <a:pt x="7083" y="7564"/>
                  <a:pt x="7269" y="7775"/>
                  <a:pt x="7513" y="7885"/>
                </a:cubicBezTo>
                <a:cubicBezTo>
                  <a:pt x="7758" y="7997"/>
                  <a:pt x="8020" y="8067"/>
                  <a:pt x="8291" y="8093"/>
                </a:cubicBezTo>
                <a:cubicBezTo>
                  <a:pt x="8373" y="8100"/>
                  <a:pt x="8454" y="8104"/>
                  <a:pt x="8536" y="8104"/>
                </a:cubicBezTo>
                <a:cubicBezTo>
                  <a:pt x="8959" y="8104"/>
                  <a:pt x="9384" y="8005"/>
                  <a:pt x="9774" y="7837"/>
                </a:cubicBezTo>
                <a:lnTo>
                  <a:pt x="9855" y="7801"/>
                </a:lnTo>
                <a:cubicBezTo>
                  <a:pt x="10326" y="7581"/>
                  <a:pt x="10758" y="7255"/>
                  <a:pt x="11039" y="6819"/>
                </a:cubicBezTo>
                <a:cubicBezTo>
                  <a:pt x="11321" y="6381"/>
                  <a:pt x="11441" y="5829"/>
                  <a:pt x="11302" y="5328"/>
                </a:cubicBezTo>
                <a:cubicBezTo>
                  <a:pt x="11115" y="4663"/>
                  <a:pt x="10527" y="4200"/>
                  <a:pt x="10140" y="3627"/>
                </a:cubicBezTo>
                <a:cubicBezTo>
                  <a:pt x="9823" y="3153"/>
                  <a:pt x="9616" y="2561"/>
                  <a:pt x="9624" y="1983"/>
                </a:cubicBezTo>
                <a:cubicBezTo>
                  <a:pt x="9632" y="1522"/>
                  <a:pt x="9328" y="1202"/>
                  <a:pt x="8981" y="908"/>
                </a:cubicBezTo>
                <a:cubicBezTo>
                  <a:pt x="8243" y="280"/>
                  <a:pt x="7243" y="1"/>
                  <a:pt x="628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41"/>
          <p:cNvSpPr txBox="1"/>
          <p:nvPr/>
        </p:nvSpPr>
        <p:spPr>
          <a:xfrm>
            <a:off x="457200" y="3170450"/>
            <a:ext cx="82296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Lalu, peluang apa yang muncul dari terjadinya transisi ini?</a:t>
            </a:r>
            <a:endParaRPr b="1"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781" name="Google Shape;78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338" y="1111600"/>
            <a:ext cx="6043335" cy="198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42"/>
          <p:cNvSpPr/>
          <p:nvPr/>
        </p:nvSpPr>
        <p:spPr>
          <a:xfrm>
            <a:off x="424925" y="843125"/>
            <a:ext cx="4026600" cy="3431700"/>
          </a:xfrm>
          <a:prstGeom prst="roundRect">
            <a:avLst>
              <a:gd fmla="val 644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42"/>
          <p:cNvSpPr/>
          <p:nvPr/>
        </p:nvSpPr>
        <p:spPr>
          <a:xfrm>
            <a:off x="4692500" y="843125"/>
            <a:ext cx="4026600" cy="3431700"/>
          </a:xfrm>
          <a:prstGeom prst="roundRect">
            <a:avLst>
              <a:gd fmla="val 644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4294967295" type="title"/>
          </p:nvPr>
        </p:nvSpPr>
        <p:spPr>
          <a:xfrm>
            <a:off x="457200" y="1828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Pertumbuhan Pasar </a:t>
            </a:r>
            <a:r>
              <a:rPr i="1" lang="en" sz="1800"/>
              <a:t>Electric Vehicle</a:t>
            </a:r>
            <a:r>
              <a:rPr lang="en" sz="1800"/>
              <a:t> (EV) di Amerika Serikat</a:t>
            </a:r>
            <a:endParaRPr sz="1800"/>
          </a:p>
        </p:txBody>
      </p:sp>
      <p:pic>
        <p:nvPicPr>
          <p:cNvPr id="789" name="Google Shape;789;p42" title="EV Cars Sales Projection in USA, APS Scenario (2020-2030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974" y="1713527"/>
            <a:ext cx="3412400" cy="2052422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42"/>
          <p:cNvSpPr txBox="1"/>
          <p:nvPr/>
        </p:nvSpPr>
        <p:spPr>
          <a:xfrm>
            <a:off x="547525" y="1122350"/>
            <a:ext cx="37815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Penjualan EV terus mengalami peningkatan</a:t>
            </a:r>
            <a:endParaRPr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91" name="Google Shape;791;p42"/>
          <p:cNvSpPr txBox="1"/>
          <p:nvPr/>
        </p:nvSpPr>
        <p:spPr>
          <a:xfrm>
            <a:off x="650738" y="3922675"/>
            <a:ext cx="35751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Sumber: International Energy Agency</a:t>
            </a:r>
            <a:endParaRPr i="1"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2" name="Google Shape;792;p42"/>
          <p:cNvSpPr txBox="1"/>
          <p:nvPr/>
        </p:nvSpPr>
        <p:spPr>
          <a:xfrm>
            <a:off x="5081013" y="3922675"/>
            <a:ext cx="3249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Sumber: International Energy Agency</a:t>
            </a:r>
            <a:endParaRPr i="1"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3" name="Google Shape;793;p42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026" y="1588825"/>
            <a:ext cx="3412400" cy="21192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4" name="Google Shape;794;p42"/>
          <p:cNvGrpSpPr/>
          <p:nvPr/>
        </p:nvGrpSpPr>
        <p:grpSpPr>
          <a:xfrm rot="-1031500">
            <a:off x="2137505" y="2676407"/>
            <a:ext cx="931770" cy="403702"/>
            <a:chOff x="-1557178" y="3738967"/>
            <a:chExt cx="2892883" cy="1253751"/>
          </a:xfrm>
        </p:grpSpPr>
        <p:sp>
          <p:nvSpPr>
            <p:cNvPr id="795" name="Google Shape;795;p42"/>
            <p:cNvSpPr/>
            <p:nvPr/>
          </p:nvSpPr>
          <p:spPr>
            <a:xfrm>
              <a:off x="686271" y="4428919"/>
              <a:ext cx="110584" cy="18125"/>
            </a:xfrm>
            <a:custGeom>
              <a:rect b="b" l="l" r="r" t="t"/>
              <a:pathLst>
                <a:path extrusionOk="0" fill="none" h="247" w="1507">
                  <a:moveTo>
                    <a:pt x="1" y="1"/>
                  </a:moveTo>
                  <a:lnTo>
                    <a:pt x="1" y="246"/>
                  </a:lnTo>
                  <a:lnTo>
                    <a:pt x="1" y="246"/>
                  </a:lnTo>
                  <a:lnTo>
                    <a:pt x="831" y="246"/>
                  </a:lnTo>
                  <a:lnTo>
                    <a:pt x="831" y="246"/>
                  </a:lnTo>
                  <a:lnTo>
                    <a:pt x="1138" y="246"/>
                  </a:lnTo>
                  <a:lnTo>
                    <a:pt x="1138" y="246"/>
                  </a:lnTo>
                  <a:lnTo>
                    <a:pt x="1506" y="246"/>
                  </a:lnTo>
                  <a:lnTo>
                    <a:pt x="1506" y="246"/>
                  </a:lnTo>
                  <a:lnTo>
                    <a:pt x="1506" y="62"/>
                  </a:lnTo>
                  <a:lnTo>
                    <a:pt x="1506" y="62"/>
                  </a:lnTo>
                  <a:lnTo>
                    <a:pt x="769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1297327" y="4586767"/>
              <a:ext cx="38378" cy="151168"/>
            </a:xfrm>
            <a:custGeom>
              <a:rect b="b" l="l" r="r" t="t"/>
              <a:pathLst>
                <a:path extrusionOk="0" h="2060" w="523">
                  <a:moveTo>
                    <a:pt x="1" y="0"/>
                  </a:moveTo>
                  <a:lnTo>
                    <a:pt x="1" y="2059"/>
                  </a:lnTo>
                  <a:lnTo>
                    <a:pt x="123" y="2059"/>
                  </a:lnTo>
                  <a:lnTo>
                    <a:pt x="246" y="2028"/>
                  </a:lnTo>
                  <a:lnTo>
                    <a:pt x="369" y="1936"/>
                  </a:lnTo>
                  <a:lnTo>
                    <a:pt x="431" y="1875"/>
                  </a:lnTo>
                  <a:lnTo>
                    <a:pt x="492" y="1783"/>
                  </a:lnTo>
                  <a:lnTo>
                    <a:pt x="523" y="1660"/>
                  </a:lnTo>
                  <a:lnTo>
                    <a:pt x="523" y="338"/>
                  </a:lnTo>
                  <a:lnTo>
                    <a:pt x="492" y="216"/>
                  </a:lnTo>
                  <a:lnTo>
                    <a:pt x="431" y="93"/>
                  </a:lnTo>
                  <a:lnTo>
                    <a:pt x="308" y="3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89E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2"/>
            <p:cNvSpPr/>
            <p:nvPr/>
          </p:nvSpPr>
          <p:spPr>
            <a:xfrm>
              <a:off x="-479410" y="3876487"/>
              <a:ext cx="1776750" cy="647234"/>
            </a:xfrm>
            <a:custGeom>
              <a:rect b="b" l="l" r="r" t="t"/>
              <a:pathLst>
                <a:path extrusionOk="0" h="8820" w="24213">
                  <a:moveTo>
                    <a:pt x="3227" y="5531"/>
                  </a:moveTo>
                  <a:lnTo>
                    <a:pt x="3350" y="5562"/>
                  </a:lnTo>
                  <a:lnTo>
                    <a:pt x="3442" y="5624"/>
                  </a:lnTo>
                  <a:lnTo>
                    <a:pt x="3503" y="5716"/>
                  </a:lnTo>
                  <a:lnTo>
                    <a:pt x="3534" y="5839"/>
                  </a:lnTo>
                  <a:lnTo>
                    <a:pt x="3503" y="5931"/>
                  </a:lnTo>
                  <a:lnTo>
                    <a:pt x="3473" y="5992"/>
                  </a:lnTo>
                  <a:lnTo>
                    <a:pt x="3411" y="6085"/>
                  </a:lnTo>
                  <a:lnTo>
                    <a:pt x="3350" y="6115"/>
                  </a:lnTo>
                  <a:lnTo>
                    <a:pt x="3227" y="6146"/>
                  </a:lnTo>
                  <a:lnTo>
                    <a:pt x="1414" y="6146"/>
                  </a:lnTo>
                  <a:lnTo>
                    <a:pt x="1322" y="6115"/>
                  </a:lnTo>
                  <a:lnTo>
                    <a:pt x="1230" y="6085"/>
                  </a:lnTo>
                  <a:lnTo>
                    <a:pt x="1138" y="5992"/>
                  </a:lnTo>
                  <a:lnTo>
                    <a:pt x="1107" y="5900"/>
                  </a:lnTo>
                  <a:lnTo>
                    <a:pt x="1107" y="5839"/>
                  </a:lnTo>
                  <a:lnTo>
                    <a:pt x="1138" y="5716"/>
                  </a:lnTo>
                  <a:lnTo>
                    <a:pt x="1199" y="5624"/>
                  </a:lnTo>
                  <a:lnTo>
                    <a:pt x="1291" y="5562"/>
                  </a:lnTo>
                  <a:lnTo>
                    <a:pt x="1414" y="5531"/>
                  </a:lnTo>
                  <a:close/>
                  <a:moveTo>
                    <a:pt x="19604" y="5470"/>
                  </a:moveTo>
                  <a:lnTo>
                    <a:pt x="20003" y="5501"/>
                  </a:lnTo>
                  <a:lnTo>
                    <a:pt x="20372" y="5531"/>
                  </a:lnTo>
                  <a:lnTo>
                    <a:pt x="20710" y="5593"/>
                  </a:lnTo>
                  <a:lnTo>
                    <a:pt x="21048" y="5685"/>
                  </a:lnTo>
                  <a:lnTo>
                    <a:pt x="21294" y="5808"/>
                  </a:lnTo>
                  <a:lnTo>
                    <a:pt x="21570" y="5962"/>
                  </a:lnTo>
                  <a:lnTo>
                    <a:pt x="21785" y="6146"/>
                  </a:lnTo>
                  <a:lnTo>
                    <a:pt x="21970" y="6361"/>
                  </a:lnTo>
                  <a:lnTo>
                    <a:pt x="22277" y="6392"/>
                  </a:lnTo>
                  <a:lnTo>
                    <a:pt x="22615" y="6453"/>
                  </a:lnTo>
                  <a:lnTo>
                    <a:pt x="22799" y="6545"/>
                  </a:lnTo>
                  <a:lnTo>
                    <a:pt x="22984" y="6638"/>
                  </a:lnTo>
                  <a:lnTo>
                    <a:pt x="23137" y="6730"/>
                  </a:lnTo>
                  <a:lnTo>
                    <a:pt x="23291" y="6853"/>
                  </a:lnTo>
                  <a:lnTo>
                    <a:pt x="23414" y="7006"/>
                  </a:lnTo>
                  <a:lnTo>
                    <a:pt x="23506" y="7191"/>
                  </a:lnTo>
                  <a:lnTo>
                    <a:pt x="23567" y="7406"/>
                  </a:lnTo>
                  <a:lnTo>
                    <a:pt x="23598" y="7652"/>
                  </a:lnTo>
                  <a:lnTo>
                    <a:pt x="20771" y="7652"/>
                  </a:lnTo>
                  <a:lnTo>
                    <a:pt x="20556" y="7590"/>
                  </a:lnTo>
                  <a:lnTo>
                    <a:pt x="20341" y="7529"/>
                  </a:lnTo>
                  <a:lnTo>
                    <a:pt x="20126" y="7436"/>
                  </a:lnTo>
                  <a:lnTo>
                    <a:pt x="19972" y="7314"/>
                  </a:lnTo>
                  <a:lnTo>
                    <a:pt x="19788" y="7191"/>
                  </a:lnTo>
                  <a:lnTo>
                    <a:pt x="19665" y="7037"/>
                  </a:lnTo>
                  <a:lnTo>
                    <a:pt x="19542" y="6883"/>
                  </a:lnTo>
                  <a:lnTo>
                    <a:pt x="19358" y="6576"/>
                  </a:lnTo>
                  <a:lnTo>
                    <a:pt x="19235" y="6269"/>
                  </a:lnTo>
                  <a:lnTo>
                    <a:pt x="19174" y="6023"/>
                  </a:lnTo>
                  <a:lnTo>
                    <a:pt x="19174" y="5900"/>
                  </a:lnTo>
                  <a:lnTo>
                    <a:pt x="19174" y="5808"/>
                  </a:lnTo>
                  <a:lnTo>
                    <a:pt x="19204" y="5716"/>
                  </a:lnTo>
                  <a:lnTo>
                    <a:pt x="19266" y="5654"/>
                  </a:lnTo>
                  <a:lnTo>
                    <a:pt x="19327" y="5562"/>
                  </a:lnTo>
                  <a:lnTo>
                    <a:pt x="19419" y="5531"/>
                  </a:lnTo>
                  <a:lnTo>
                    <a:pt x="19512" y="5501"/>
                  </a:lnTo>
                  <a:lnTo>
                    <a:pt x="19604" y="5470"/>
                  </a:lnTo>
                  <a:close/>
                  <a:moveTo>
                    <a:pt x="1" y="1"/>
                  </a:moveTo>
                  <a:lnTo>
                    <a:pt x="339" y="8819"/>
                  </a:lnTo>
                  <a:lnTo>
                    <a:pt x="1537" y="8819"/>
                  </a:lnTo>
                  <a:lnTo>
                    <a:pt x="2797" y="8788"/>
                  </a:lnTo>
                  <a:lnTo>
                    <a:pt x="4087" y="8727"/>
                  </a:lnTo>
                  <a:lnTo>
                    <a:pt x="5408" y="8635"/>
                  </a:lnTo>
                  <a:lnTo>
                    <a:pt x="6730" y="8512"/>
                  </a:lnTo>
                  <a:lnTo>
                    <a:pt x="8082" y="8358"/>
                  </a:lnTo>
                  <a:lnTo>
                    <a:pt x="9434" y="8143"/>
                  </a:lnTo>
                  <a:lnTo>
                    <a:pt x="10785" y="7928"/>
                  </a:lnTo>
                  <a:lnTo>
                    <a:pt x="11707" y="7774"/>
                  </a:lnTo>
                  <a:lnTo>
                    <a:pt x="12813" y="7652"/>
                  </a:lnTo>
                  <a:lnTo>
                    <a:pt x="14012" y="7559"/>
                  </a:lnTo>
                  <a:lnTo>
                    <a:pt x="15302" y="7529"/>
                  </a:lnTo>
                  <a:lnTo>
                    <a:pt x="16562" y="7529"/>
                  </a:lnTo>
                  <a:lnTo>
                    <a:pt x="17176" y="7559"/>
                  </a:lnTo>
                  <a:lnTo>
                    <a:pt x="17760" y="7621"/>
                  </a:lnTo>
                  <a:lnTo>
                    <a:pt x="18313" y="7682"/>
                  </a:lnTo>
                  <a:lnTo>
                    <a:pt x="18836" y="7774"/>
                  </a:lnTo>
                  <a:lnTo>
                    <a:pt x="19296" y="7897"/>
                  </a:lnTo>
                  <a:lnTo>
                    <a:pt x="19727" y="8020"/>
                  </a:lnTo>
                  <a:lnTo>
                    <a:pt x="20188" y="8174"/>
                  </a:lnTo>
                  <a:lnTo>
                    <a:pt x="20710" y="8297"/>
                  </a:lnTo>
                  <a:lnTo>
                    <a:pt x="21294" y="8420"/>
                  </a:lnTo>
                  <a:lnTo>
                    <a:pt x="21877" y="8481"/>
                  </a:lnTo>
                  <a:lnTo>
                    <a:pt x="22492" y="8543"/>
                  </a:lnTo>
                  <a:lnTo>
                    <a:pt x="23076" y="8604"/>
                  </a:lnTo>
                  <a:lnTo>
                    <a:pt x="24213" y="8635"/>
                  </a:lnTo>
                  <a:lnTo>
                    <a:pt x="24213" y="8174"/>
                  </a:lnTo>
                  <a:lnTo>
                    <a:pt x="24182" y="7867"/>
                  </a:lnTo>
                  <a:lnTo>
                    <a:pt x="24090" y="7559"/>
                  </a:lnTo>
                  <a:lnTo>
                    <a:pt x="23967" y="7191"/>
                  </a:lnTo>
                  <a:lnTo>
                    <a:pt x="23752" y="6822"/>
                  </a:lnTo>
                  <a:lnTo>
                    <a:pt x="23598" y="6607"/>
                  </a:lnTo>
                  <a:lnTo>
                    <a:pt x="23414" y="6422"/>
                  </a:lnTo>
                  <a:lnTo>
                    <a:pt x="23229" y="6207"/>
                  </a:lnTo>
                  <a:lnTo>
                    <a:pt x="22984" y="6023"/>
                  </a:lnTo>
                  <a:lnTo>
                    <a:pt x="20741" y="5439"/>
                  </a:lnTo>
                  <a:lnTo>
                    <a:pt x="18528" y="4917"/>
                  </a:lnTo>
                  <a:lnTo>
                    <a:pt x="16838" y="4517"/>
                  </a:lnTo>
                  <a:lnTo>
                    <a:pt x="16040" y="4333"/>
                  </a:lnTo>
                  <a:lnTo>
                    <a:pt x="15886" y="4241"/>
                  </a:lnTo>
                  <a:lnTo>
                    <a:pt x="15763" y="4118"/>
                  </a:lnTo>
                  <a:lnTo>
                    <a:pt x="15671" y="4026"/>
                  </a:lnTo>
                  <a:lnTo>
                    <a:pt x="15609" y="3903"/>
                  </a:lnTo>
                  <a:lnTo>
                    <a:pt x="15609" y="3780"/>
                  </a:lnTo>
                  <a:lnTo>
                    <a:pt x="15579" y="3657"/>
                  </a:lnTo>
                  <a:lnTo>
                    <a:pt x="15609" y="3504"/>
                  </a:lnTo>
                  <a:lnTo>
                    <a:pt x="15456" y="3473"/>
                  </a:lnTo>
                  <a:lnTo>
                    <a:pt x="15333" y="3473"/>
                  </a:lnTo>
                  <a:lnTo>
                    <a:pt x="15087" y="3504"/>
                  </a:lnTo>
                  <a:lnTo>
                    <a:pt x="14811" y="3473"/>
                  </a:lnTo>
                  <a:lnTo>
                    <a:pt x="14473" y="3442"/>
                  </a:lnTo>
                  <a:lnTo>
                    <a:pt x="14104" y="3381"/>
                  </a:lnTo>
                  <a:lnTo>
                    <a:pt x="13674" y="3258"/>
                  </a:lnTo>
                  <a:lnTo>
                    <a:pt x="13612" y="3258"/>
                  </a:lnTo>
                  <a:lnTo>
                    <a:pt x="13551" y="3227"/>
                  </a:lnTo>
                  <a:lnTo>
                    <a:pt x="13520" y="3196"/>
                  </a:lnTo>
                  <a:lnTo>
                    <a:pt x="13428" y="3166"/>
                  </a:lnTo>
                  <a:lnTo>
                    <a:pt x="13305" y="3104"/>
                  </a:lnTo>
                  <a:lnTo>
                    <a:pt x="13151" y="3043"/>
                  </a:lnTo>
                  <a:lnTo>
                    <a:pt x="13151" y="3012"/>
                  </a:lnTo>
                  <a:lnTo>
                    <a:pt x="12998" y="2950"/>
                  </a:lnTo>
                  <a:lnTo>
                    <a:pt x="12967" y="2920"/>
                  </a:lnTo>
                  <a:lnTo>
                    <a:pt x="12813" y="2828"/>
                  </a:lnTo>
                  <a:lnTo>
                    <a:pt x="12783" y="2828"/>
                  </a:lnTo>
                  <a:lnTo>
                    <a:pt x="12598" y="2705"/>
                  </a:lnTo>
                  <a:lnTo>
                    <a:pt x="12352" y="3012"/>
                  </a:lnTo>
                  <a:lnTo>
                    <a:pt x="12660" y="3135"/>
                  </a:lnTo>
                  <a:lnTo>
                    <a:pt x="12875" y="3258"/>
                  </a:lnTo>
                  <a:lnTo>
                    <a:pt x="13090" y="3381"/>
                  </a:lnTo>
                  <a:lnTo>
                    <a:pt x="13243" y="3534"/>
                  </a:lnTo>
                  <a:lnTo>
                    <a:pt x="13366" y="3688"/>
                  </a:lnTo>
                  <a:lnTo>
                    <a:pt x="13459" y="3842"/>
                  </a:lnTo>
                  <a:lnTo>
                    <a:pt x="13520" y="3995"/>
                  </a:lnTo>
                  <a:lnTo>
                    <a:pt x="13551" y="4180"/>
                  </a:lnTo>
                  <a:lnTo>
                    <a:pt x="13551" y="4333"/>
                  </a:lnTo>
                  <a:lnTo>
                    <a:pt x="13489" y="4456"/>
                  </a:lnTo>
                  <a:lnTo>
                    <a:pt x="13397" y="4610"/>
                  </a:lnTo>
                  <a:lnTo>
                    <a:pt x="13274" y="4733"/>
                  </a:lnTo>
                  <a:lnTo>
                    <a:pt x="13121" y="4825"/>
                  </a:lnTo>
                  <a:lnTo>
                    <a:pt x="12936" y="4917"/>
                  </a:lnTo>
                  <a:lnTo>
                    <a:pt x="12721" y="4978"/>
                  </a:lnTo>
                  <a:lnTo>
                    <a:pt x="12475" y="5009"/>
                  </a:lnTo>
                  <a:lnTo>
                    <a:pt x="11892" y="5009"/>
                  </a:lnTo>
                  <a:lnTo>
                    <a:pt x="11830" y="4917"/>
                  </a:lnTo>
                  <a:lnTo>
                    <a:pt x="11799" y="4825"/>
                  </a:lnTo>
                  <a:lnTo>
                    <a:pt x="11769" y="4671"/>
                  </a:lnTo>
                  <a:lnTo>
                    <a:pt x="11738" y="4548"/>
                  </a:lnTo>
                  <a:lnTo>
                    <a:pt x="11769" y="4210"/>
                  </a:lnTo>
                  <a:lnTo>
                    <a:pt x="11830" y="3872"/>
                  </a:lnTo>
                  <a:lnTo>
                    <a:pt x="11584" y="3811"/>
                  </a:lnTo>
                  <a:lnTo>
                    <a:pt x="11523" y="3964"/>
                  </a:lnTo>
                  <a:lnTo>
                    <a:pt x="11461" y="4087"/>
                  </a:lnTo>
                  <a:lnTo>
                    <a:pt x="11308" y="4333"/>
                  </a:lnTo>
                  <a:lnTo>
                    <a:pt x="11154" y="4456"/>
                  </a:lnTo>
                  <a:lnTo>
                    <a:pt x="10939" y="4610"/>
                  </a:lnTo>
                  <a:lnTo>
                    <a:pt x="10693" y="4671"/>
                  </a:lnTo>
                  <a:lnTo>
                    <a:pt x="10509" y="4733"/>
                  </a:lnTo>
                  <a:lnTo>
                    <a:pt x="1383" y="4733"/>
                  </a:lnTo>
                  <a:lnTo>
                    <a:pt x="1260" y="4702"/>
                  </a:lnTo>
                  <a:lnTo>
                    <a:pt x="1138" y="4640"/>
                  </a:lnTo>
                  <a:lnTo>
                    <a:pt x="1045" y="4548"/>
                  </a:lnTo>
                  <a:lnTo>
                    <a:pt x="1015" y="4425"/>
                  </a:lnTo>
                  <a:lnTo>
                    <a:pt x="984" y="4364"/>
                  </a:lnTo>
                  <a:lnTo>
                    <a:pt x="984" y="4241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2"/>
            <p:cNvSpPr/>
            <p:nvPr/>
          </p:nvSpPr>
          <p:spPr>
            <a:xfrm>
              <a:off x="-479410" y="3876487"/>
              <a:ext cx="1776750" cy="647234"/>
            </a:xfrm>
            <a:custGeom>
              <a:rect b="b" l="l" r="r" t="t"/>
              <a:pathLst>
                <a:path extrusionOk="0" fill="none" h="8820" w="24213">
                  <a:moveTo>
                    <a:pt x="15087" y="3504"/>
                  </a:moveTo>
                  <a:lnTo>
                    <a:pt x="15087" y="3504"/>
                  </a:lnTo>
                  <a:lnTo>
                    <a:pt x="14811" y="3473"/>
                  </a:lnTo>
                  <a:lnTo>
                    <a:pt x="14473" y="3442"/>
                  </a:lnTo>
                  <a:lnTo>
                    <a:pt x="14473" y="3442"/>
                  </a:lnTo>
                  <a:lnTo>
                    <a:pt x="14104" y="3381"/>
                  </a:lnTo>
                  <a:lnTo>
                    <a:pt x="13674" y="3258"/>
                  </a:lnTo>
                  <a:lnTo>
                    <a:pt x="13674" y="3258"/>
                  </a:lnTo>
                  <a:lnTo>
                    <a:pt x="13674" y="3258"/>
                  </a:lnTo>
                  <a:lnTo>
                    <a:pt x="13612" y="3258"/>
                  </a:lnTo>
                  <a:lnTo>
                    <a:pt x="13612" y="3258"/>
                  </a:lnTo>
                  <a:lnTo>
                    <a:pt x="13551" y="3227"/>
                  </a:lnTo>
                  <a:lnTo>
                    <a:pt x="13520" y="3196"/>
                  </a:lnTo>
                  <a:lnTo>
                    <a:pt x="13520" y="3196"/>
                  </a:lnTo>
                  <a:lnTo>
                    <a:pt x="13428" y="3166"/>
                  </a:lnTo>
                  <a:lnTo>
                    <a:pt x="13428" y="3166"/>
                  </a:lnTo>
                  <a:lnTo>
                    <a:pt x="13428" y="3166"/>
                  </a:lnTo>
                  <a:lnTo>
                    <a:pt x="13305" y="3104"/>
                  </a:lnTo>
                  <a:lnTo>
                    <a:pt x="13305" y="3104"/>
                  </a:lnTo>
                  <a:lnTo>
                    <a:pt x="13305" y="3104"/>
                  </a:lnTo>
                  <a:lnTo>
                    <a:pt x="13305" y="3104"/>
                  </a:lnTo>
                  <a:lnTo>
                    <a:pt x="13151" y="3043"/>
                  </a:lnTo>
                  <a:lnTo>
                    <a:pt x="13151" y="3012"/>
                  </a:lnTo>
                  <a:lnTo>
                    <a:pt x="13151" y="3012"/>
                  </a:lnTo>
                  <a:lnTo>
                    <a:pt x="12998" y="2950"/>
                  </a:lnTo>
                  <a:lnTo>
                    <a:pt x="12967" y="2920"/>
                  </a:lnTo>
                  <a:lnTo>
                    <a:pt x="12967" y="2920"/>
                  </a:lnTo>
                  <a:lnTo>
                    <a:pt x="12813" y="2828"/>
                  </a:lnTo>
                  <a:lnTo>
                    <a:pt x="12783" y="2828"/>
                  </a:lnTo>
                  <a:lnTo>
                    <a:pt x="12783" y="2828"/>
                  </a:lnTo>
                  <a:lnTo>
                    <a:pt x="12598" y="2705"/>
                  </a:lnTo>
                  <a:lnTo>
                    <a:pt x="12352" y="3012"/>
                  </a:lnTo>
                  <a:lnTo>
                    <a:pt x="12352" y="3012"/>
                  </a:lnTo>
                  <a:lnTo>
                    <a:pt x="12660" y="3135"/>
                  </a:lnTo>
                  <a:lnTo>
                    <a:pt x="12660" y="3135"/>
                  </a:lnTo>
                  <a:lnTo>
                    <a:pt x="12875" y="3258"/>
                  </a:lnTo>
                  <a:lnTo>
                    <a:pt x="13090" y="3381"/>
                  </a:lnTo>
                  <a:lnTo>
                    <a:pt x="13243" y="3534"/>
                  </a:lnTo>
                  <a:lnTo>
                    <a:pt x="13366" y="3688"/>
                  </a:lnTo>
                  <a:lnTo>
                    <a:pt x="13459" y="3842"/>
                  </a:lnTo>
                  <a:lnTo>
                    <a:pt x="13520" y="3995"/>
                  </a:lnTo>
                  <a:lnTo>
                    <a:pt x="13551" y="4180"/>
                  </a:lnTo>
                  <a:lnTo>
                    <a:pt x="13551" y="4333"/>
                  </a:lnTo>
                  <a:lnTo>
                    <a:pt x="13489" y="4456"/>
                  </a:lnTo>
                  <a:lnTo>
                    <a:pt x="13397" y="4610"/>
                  </a:lnTo>
                  <a:lnTo>
                    <a:pt x="13274" y="4733"/>
                  </a:lnTo>
                  <a:lnTo>
                    <a:pt x="13121" y="4825"/>
                  </a:lnTo>
                  <a:lnTo>
                    <a:pt x="12936" y="4917"/>
                  </a:lnTo>
                  <a:lnTo>
                    <a:pt x="12721" y="4978"/>
                  </a:lnTo>
                  <a:lnTo>
                    <a:pt x="12475" y="5009"/>
                  </a:lnTo>
                  <a:lnTo>
                    <a:pt x="12168" y="5009"/>
                  </a:lnTo>
                  <a:lnTo>
                    <a:pt x="12168" y="5009"/>
                  </a:lnTo>
                  <a:lnTo>
                    <a:pt x="11892" y="5009"/>
                  </a:lnTo>
                  <a:lnTo>
                    <a:pt x="11892" y="5009"/>
                  </a:lnTo>
                  <a:lnTo>
                    <a:pt x="11830" y="4917"/>
                  </a:lnTo>
                  <a:lnTo>
                    <a:pt x="11799" y="4825"/>
                  </a:lnTo>
                  <a:lnTo>
                    <a:pt x="11769" y="4671"/>
                  </a:lnTo>
                  <a:lnTo>
                    <a:pt x="11738" y="4548"/>
                  </a:lnTo>
                  <a:lnTo>
                    <a:pt x="11769" y="4210"/>
                  </a:lnTo>
                  <a:lnTo>
                    <a:pt x="11830" y="3872"/>
                  </a:lnTo>
                  <a:lnTo>
                    <a:pt x="11584" y="3811"/>
                  </a:lnTo>
                  <a:lnTo>
                    <a:pt x="11584" y="3811"/>
                  </a:lnTo>
                  <a:lnTo>
                    <a:pt x="11523" y="3964"/>
                  </a:lnTo>
                  <a:lnTo>
                    <a:pt x="11461" y="4087"/>
                  </a:lnTo>
                  <a:lnTo>
                    <a:pt x="11461" y="4087"/>
                  </a:lnTo>
                  <a:lnTo>
                    <a:pt x="11308" y="4333"/>
                  </a:lnTo>
                  <a:lnTo>
                    <a:pt x="11308" y="4333"/>
                  </a:lnTo>
                  <a:lnTo>
                    <a:pt x="11154" y="4456"/>
                  </a:lnTo>
                  <a:lnTo>
                    <a:pt x="11154" y="4456"/>
                  </a:lnTo>
                  <a:lnTo>
                    <a:pt x="10939" y="4610"/>
                  </a:lnTo>
                  <a:lnTo>
                    <a:pt x="10693" y="4671"/>
                  </a:lnTo>
                  <a:lnTo>
                    <a:pt x="10693" y="4671"/>
                  </a:lnTo>
                  <a:lnTo>
                    <a:pt x="10509" y="4733"/>
                  </a:lnTo>
                  <a:lnTo>
                    <a:pt x="10509" y="4733"/>
                  </a:lnTo>
                  <a:lnTo>
                    <a:pt x="10386" y="4733"/>
                  </a:lnTo>
                  <a:lnTo>
                    <a:pt x="6299" y="4733"/>
                  </a:lnTo>
                  <a:lnTo>
                    <a:pt x="4517" y="4733"/>
                  </a:lnTo>
                  <a:lnTo>
                    <a:pt x="1383" y="4733"/>
                  </a:lnTo>
                  <a:lnTo>
                    <a:pt x="1383" y="4733"/>
                  </a:lnTo>
                  <a:lnTo>
                    <a:pt x="1383" y="4733"/>
                  </a:lnTo>
                  <a:lnTo>
                    <a:pt x="1260" y="4702"/>
                  </a:lnTo>
                  <a:lnTo>
                    <a:pt x="1138" y="4640"/>
                  </a:lnTo>
                  <a:lnTo>
                    <a:pt x="1045" y="4548"/>
                  </a:lnTo>
                  <a:lnTo>
                    <a:pt x="1015" y="4425"/>
                  </a:lnTo>
                  <a:lnTo>
                    <a:pt x="1015" y="4425"/>
                  </a:lnTo>
                  <a:lnTo>
                    <a:pt x="984" y="4364"/>
                  </a:lnTo>
                  <a:lnTo>
                    <a:pt x="984" y="4241"/>
                  </a:lnTo>
                  <a:lnTo>
                    <a:pt x="492" y="1"/>
                  </a:lnTo>
                  <a:lnTo>
                    <a:pt x="1" y="1"/>
                  </a:lnTo>
                  <a:lnTo>
                    <a:pt x="339" y="8819"/>
                  </a:lnTo>
                  <a:lnTo>
                    <a:pt x="339" y="8819"/>
                  </a:lnTo>
                  <a:lnTo>
                    <a:pt x="1537" y="8819"/>
                  </a:lnTo>
                  <a:lnTo>
                    <a:pt x="2797" y="8788"/>
                  </a:lnTo>
                  <a:lnTo>
                    <a:pt x="4087" y="8727"/>
                  </a:lnTo>
                  <a:lnTo>
                    <a:pt x="5408" y="8635"/>
                  </a:lnTo>
                  <a:lnTo>
                    <a:pt x="6730" y="8512"/>
                  </a:lnTo>
                  <a:lnTo>
                    <a:pt x="8082" y="8358"/>
                  </a:lnTo>
                  <a:lnTo>
                    <a:pt x="9434" y="8143"/>
                  </a:lnTo>
                  <a:lnTo>
                    <a:pt x="10785" y="7928"/>
                  </a:lnTo>
                  <a:lnTo>
                    <a:pt x="10785" y="7928"/>
                  </a:lnTo>
                  <a:lnTo>
                    <a:pt x="11707" y="7774"/>
                  </a:lnTo>
                  <a:lnTo>
                    <a:pt x="12813" y="7652"/>
                  </a:lnTo>
                  <a:lnTo>
                    <a:pt x="14012" y="7559"/>
                  </a:lnTo>
                  <a:lnTo>
                    <a:pt x="15302" y="7529"/>
                  </a:lnTo>
                  <a:lnTo>
                    <a:pt x="16562" y="7529"/>
                  </a:lnTo>
                  <a:lnTo>
                    <a:pt x="17176" y="7559"/>
                  </a:lnTo>
                  <a:lnTo>
                    <a:pt x="17760" y="7621"/>
                  </a:lnTo>
                  <a:lnTo>
                    <a:pt x="18313" y="7682"/>
                  </a:lnTo>
                  <a:lnTo>
                    <a:pt x="18836" y="7774"/>
                  </a:lnTo>
                  <a:lnTo>
                    <a:pt x="19296" y="7897"/>
                  </a:lnTo>
                  <a:lnTo>
                    <a:pt x="19727" y="8020"/>
                  </a:lnTo>
                  <a:lnTo>
                    <a:pt x="19727" y="8020"/>
                  </a:lnTo>
                  <a:lnTo>
                    <a:pt x="20188" y="8174"/>
                  </a:lnTo>
                  <a:lnTo>
                    <a:pt x="20710" y="8297"/>
                  </a:lnTo>
                  <a:lnTo>
                    <a:pt x="21294" y="8420"/>
                  </a:lnTo>
                  <a:lnTo>
                    <a:pt x="21877" y="8481"/>
                  </a:lnTo>
                  <a:lnTo>
                    <a:pt x="22492" y="8543"/>
                  </a:lnTo>
                  <a:lnTo>
                    <a:pt x="23076" y="8604"/>
                  </a:lnTo>
                  <a:lnTo>
                    <a:pt x="24213" y="8635"/>
                  </a:lnTo>
                  <a:lnTo>
                    <a:pt x="24213" y="8635"/>
                  </a:lnTo>
                  <a:lnTo>
                    <a:pt x="24213" y="8174"/>
                  </a:lnTo>
                  <a:lnTo>
                    <a:pt x="24182" y="7867"/>
                  </a:lnTo>
                  <a:lnTo>
                    <a:pt x="24090" y="7559"/>
                  </a:lnTo>
                  <a:lnTo>
                    <a:pt x="23967" y="7191"/>
                  </a:lnTo>
                  <a:lnTo>
                    <a:pt x="23752" y="6822"/>
                  </a:lnTo>
                  <a:lnTo>
                    <a:pt x="23598" y="6607"/>
                  </a:lnTo>
                  <a:lnTo>
                    <a:pt x="23414" y="6422"/>
                  </a:lnTo>
                  <a:lnTo>
                    <a:pt x="23229" y="6207"/>
                  </a:lnTo>
                  <a:lnTo>
                    <a:pt x="22984" y="6023"/>
                  </a:lnTo>
                  <a:lnTo>
                    <a:pt x="22984" y="6023"/>
                  </a:lnTo>
                  <a:lnTo>
                    <a:pt x="22984" y="6023"/>
                  </a:lnTo>
                  <a:lnTo>
                    <a:pt x="20741" y="5439"/>
                  </a:lnTo>
                  <a:lnTo>
                    <a:pt x="18528" y="4917"/>
                  </a:lnTo>
                  <a:lnTo>
                    <a:pt x="16838" y="4517"/>
                  </a:lnTo>
                  <a:lnTo>
                    <a:pt x="16040" y="4333"/>
                  </a:lnTo>
                  <a:lnTo>
                    <a:pt x="16040" y="4333"/>
                  </a:lnTo>
                  <a:lnTo>
                    <a:pt x="15886" y="4241"/>
                  </a:lnTo>
                  <a:lnTo>
                    <a:pt x="15763" y="4118"/>
                  </a:lnTo>
                  <a:lnTo>
                    <a:pt x="15671" y="4026"/>
                  </a:lnTo>
                  <a:lnTo>
                    <a:pt x="15609" y="3903"/>
                  </a:lnTo>
                  <a:lnTo>
                    <a:pt x="15609" y="3780"/>
                  </a:lnTo>
                  <a:lnTo>
                    <a:pt x="15579" y="3657"/>
                  </a:lnTo>
                  <a:lnTo>
                    <a:pt x="15609" y="3504"/>
                  </a:lnTo>
                  <a:lnTo>
                    <a:pt x="15609" y="3504"/>
                  </a:lnTo>
                  <a:lnTo>
                    <a:pt x="15456" y="3473"/>
                  </a:lnTo>
                  <a:lnTo>
                    <a:pt x="15456" y="3473"/>
                  </a:lnTo>
                  <a:lnTo>
                    <a:pt x="15456" y="3473"/>
                  </a:lnTo>
                  <a:lnTo>
                    <a:pt x="15333" y="3473"/>
                  </a:lnTo>
                  <a:lnTo>
                    <a:pt x="15087" y="350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>
              <a:off x="-398249" y="4282372"/>
              <a:ext cx="178240" cy="45130"/>
            </a:xfrm>
            <a:custGeom>
              <a:rect b="b" l="l" r="r" t="t"/>
              <a:pathLst>
                <a:path extrusionOk="0" fill="none" h="615" w="2429">
                  <a:moveTo>
                    <a:pt x="2244" y="584"/>
                  </a:moveTo>
                  <a:lnTo>
                    <a:pt x="2244" y="584"/>
                  </a:lnTo>
                  <a:lnTo>
                    <a:pt x="2121" y="615"/>
                  </a:lnTo>
                  <a:lnTo>
                    <a:pt x="308" y="615"/>
                  </a:lnTo>
                  <a:lnTo>
                    <a:pt x="308" y="615"/>
                  </a:lnTo>
                  <a:lnTo>
                    <a:pt x="216" y="584"/>
                  </a:lnTo>
                  <a:lnTo>
                    <a:pt x="124" y="554"/>
                  </a:lnTo>
                  <a:lnTo>
                    <a:pt x="124" y="554"/>
                  </a:lnTo>
                  <a:lnTo>
                    <a:pt x="32" y="461"/>
                  </a:lnTo>
                  <a:lnTo>
                    <a:pt x="1" y="369"/>
                  </a:lnTo>
                  <a:lnTo>
                    <a:pt x="1" y="308"/>
                  </a:lnTo>
                  <a:lnTo>
                    <a:pt x="1" y="308"/>
                  </a:lnTo>
                  <a:lnTo>
                    <a:pt x="32" y="185"/>
                  </a:lnTo>
                  <a:lnTo>
                    <a:pt x="93" y="93"/>
                  </a:lnTo>
                  <a:lnTo>
                    <a:pt x="185" y="31"/>
                  </a:lnTo>
                  <a:lnTo>
                    <a:pt x="308" y="0"/>
                  </a:lnTo>
                  <a:lnTo>
                    <a:pt x="2121" y="0"/>
                  </a:lnTo>
                  <a:lnTo>
                    <a:pt x="2121" y="0"/>
                  </a:lnTo>
                  <a:lnTo>
                    <a:pt x="2244" y="31"/>
                  </a:lnTo>
                  <a:lnTo>
                    <a:pt x="2336" y="93"/>
                  </a:lnTo>
                  <a:lnTo>
                    <a:pt x="2397" y="185"/>
                  </a:lnTo>
                  <a:lnTo>
                    <a:pt x="2428" y="308"/>
                  </a:lnTo>
                  <a:lnTo>
                    <a:pt x="2428" y="308"/>
                  </a:lnTo>
                  <a:lnTo>
                    <a:pt x="2397" y="400"/>
                  </a:lnTo>
                  <a:lnTo>
                    <a:pt x="2367" y="461"/>
                  </a:lnTo>
                  <a:lnTo>
                    <a:pt x="2305" y="554"/>
                  </a:lnTo>
                  <a:lnTo>
                    <a:pt x="2244" y="58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2"/>
            <p:cNvSpPr/>
            <p:nvPr/>
          </p:nvSpPr>
          <p:spPr>
            <a:xfrm>
              <a:off x="927552" y="4277822"/>
              <a:ext cx="324780" cy="160194"/>
            </a:xfrm>
            <a:custGeom>
              <a:rect b="b" l="l" r="r" t="t"/>
              <a:pathLst>
                <a:path extrusionOk="0" fill="none" h="2183" w="4426">
                  <a:moveTo>
                    <a:pt x="431" y="1"/>
                  </a:moveTo>
                  <a:lnTo>
                    <a:pt x="431" y="1"/>
                  </a:lnTo>
                  <a:lnTo>
                    <a:pt x="830" y="32"/>
                  </a:lnTo>
                  <a:lnTo>
                    <a:pt x="1199" y="62"/>
                  </a:lnTo>
                  <a:lnTo>
                    <a:pt x="1537" y="124"/>
                  </a:lnTo>
                  <a:lnTo>
                    <a:pt x="1875" y="216"/>
                  </a:lnTo>
                  <a:lnTo>
                    <a:pt x="1875" y="216"/>
                  </a:lnTo>
                  <a:lnTo>
                    <a:pt x="2121" y="339"/>
                  </a:lnTo>
                  <a:lnTo>
                    <a:pt x="2397" y="493"/>
                  </a:lnTo>
                  <a:lnTo>
                    <a:pt x="2612" y="677"/>
                  </a:lnTo>
                  <a:lnTo>
                    <a:pt x="2797" y="892"/>
                  </a:lnTo>
                  <a:lnTo>
                    <a:pt x="2797" y="892"/>
                  </a:lnTo>
                  <a:lnTo>
                    <a:pt x="3104" y="923"/>
                  </a:lnTo>
                  <a:lnTo>
                    <a:pt x="3442" y="984"/>
                  </a:lnTo>
                  <a:lnTo>
                    <a:pt x="3442" y="984"/>
                  </a:lnTo>
                  <a:lnTo>
                    <a:pt x="3626" y="1076"/>
                  </a:lnTo>
                  <a:lnTo>
                    <a:pt x="3811" y="1169"/>
                  </a:lnTo>
                  <a:lnTo>
                    <a:pt x="3964" y="1261"/>
                  </a:lnTo>
                  <a:lnTo>
                    <a:pt x="4118" y="1384"/>
                  </a:lnTo>
                  <a:lnTo>
                    <a:pt x="4241" y="1537"/>
                  </a:lnTo>
                  <a:lnTo>
                    <a:pt x="4333" y="1722"/>
                  </a:lnTo>
                  <a:lnTo>
                    <a:pt x="4394" y="1937"/>
                  </a:lnTo>
                  <a:lnTo>
                    <a:pt x="4425" y="2183"/>
                  </a:lnTo>
                  <a:lnTo>
                    <a:pt x="4425" y="2183"/>
                  </a:lnTo>
                  <a:lnTo>
                    <a:pt x="3227" y="2183"/>
                  </a:lnTo>
                  <a:lnTo>
                    <a:pt x="3227" y="2183"/>
                  </a:lnTo>
                  <a:lnTo>
                    <a:pt x="2981" y="2183"/>
                  </a:lnTo>
                  <a:lnTo>
                    <a:pt x="2981" y="2183"/>
                  </a:lnTo>
                  <a:lnTo>
                    <a:pt x="2182" y="2183"/>
                  </a:lnTo>
                  <a:lnTo>
                    <a:pt x="2182" y="2183"/>
                  </a:lnTo>
                  <a:lnTo>
                    <a:pt x="1875" y="2183"/>
                  </a:lnTo>
                  <a:lnTo>
                    <a:pt x="1875" y="2183"/>
                  </a:lnTo>
                  <a:lnTo>
                    <a:pt x="1598" y="2183"/>
                  </a:lnTo>
                  <a:lnTo>
                    <a:pt x="1383" y="2121"/>
                  </a:lnTo>
                  <a:lnTo>
                    <a:pt x="1168" y="2060"/>
                  </a:lnTo>
                  <a:lnTo>
                    <a:pt x="953" y="1967"/>
                  </a:lnTo>
                  <a:lnTo>
                    <a:pt x="799" y="1845"/>
                  </a:lnTo>
                  <a:lnTo>
                    <a:pt x="615" y="1722"/>
                  </a:lnTo>
                  <a:lnTo>
                    <a:pt x="492" y="1568"/>
                  </a:lnTo>
                  <a:lnTo>
                    <a:pt x="369" y="1414"/>
                  </a:lnTo>
                  <a:lnTo>
                    <a:pt x="369" y="1414"/>
                  </a:lnTo>
                  <a:lnTo>
                    <a:pt x="185" y="1107"/>
                  </a:lnTo>
                  <a:lnTo>
                    <a:pt x="62" y="800"/>
                  </a:lnTo>
                  <a:lnTo>
                    <a:pt x="62" y="800"/>
                  </a:lnTo>
                  <a:lnTo>
                    <a:pt x="1" y="554"/>
                  </a:lnTo>
                  <a:lnTo>
                    <a:pt x="1" y="554"/>
                  </a:lnTo>
                  <a:lnTo>
                    <a:pt x="1" y="431"/>
                  </a:lnTo>
                  <a:lnTo>
                    <a:pt x="1" y="339"/>
                  </a:lnTo>
                  <a:lnTo>
                    <a:pt x="31" y="247"/>
                  </a:lnTo>
                  <a:lnTo>
                    <a:pt x="93" y="185"/>
                  </a:lnTo>
                  <a:lnTo>
                    <a:pt x="154" y="93"/>
                  </a:lnTo>
                  <a:lnTo>
                    <a:pt x="246" y="62"/>
                  </a:lnTo>
                  <a:lnTo>
                    <a:pt x="339" y="32"/>
                  </a:lnTo>
                  <a:lnTo>
                    <a:pt x="43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-454607" y="4428919"/>
              <a:ext cx="1751947" cy="275184"/>
            </a:xfrm>
            <a:custGeom>
              <a:rect b="b" l="l" r="r" t="t"/>
              <a:pathLst>
                <a:path extrusionOk="0" h="3750" w="23875">
                  <a:moveTo>
                    <a:pt x="14964" y="1"/>
                  </a:moveTo>
                  <a:lnTo>
                    <a:pt x="13674" y="31"/>
                  </a:lnTo>
                  <a:lnTo>
                    <a:pt x="12475" y="124"/>
                  </a:lnTo>
                  <a:lnTo>
                    <a:pt x="11369" y="246"/>
                  </a:lnTo>
                  <a:lnTo>
                    <a:pt x="10447" y="400"/>
                  </a:lnTo>
                  <a:lnTo>
                    <a:pt x="9096" y="615"/>
                  </a:lnTo>
                  <a:lnTo>
                    <a:pt x="7744" y="830"/>
                  </a:lnTo>
                  <a:lnTo>
                    <a:pt x="6392" y="984"/>
                  </a:lnTo>
                  <a:lnTo>
                    <a:pt x="5070" y="1107"/>
                  </a:lnTo>
                  <a:lnTo>
                    <a:pt x="3749" y="1199"/>
                  </a:lnTo>
                  <a:lnTo>
                    <a:pt x="2459" y="1260"/>
                  </a:lnTo>
                  <a:lnTo>
                    <a:pt x="1199" y="1291"/>
                  </a:lnTo>
                  <a:lnTo>
                    <a:pt x="1" y="1291"/>
                  </a:lnTo>
                  <a:lnTo>
                    <a:pt x="93" y="3749"/>
                  </a:lnTo>
                  <a:lnTo>
                    <a:pt x="12475" y="3749"/>
                  </a:lnTo>
                  <a:lnTo>
                    <a:pt x="12660" y="3565"/>
                  </a:lnTo>
                  <a:lnTo>
                    <a:pt x="12844" y="3380"/>
                  </a:lnTo>
                  <a:lnTo>
                    <a:pt x="13028" y="3227"/>
                  </a:lnTo>
                  <a:lnTo>
                    <a:pt x="13274" y="3104"/>
                  </a:lnTo>
                  <a:lnTo>
                    <a:pt x="13489" y="3012"/>
                  </a:lnTo>
                  <a:lnTo>
                    <a:pt x="13735" y="2950"/>
                  </a:lnTo>
                  <a:lnTo>
                    <a:pt x="13981" y="2889"/>
                  </a:lnTo>
                  <a:lnTo>
                    <a:pt x="19727" y="2889"/>
                  </a:lnTo>
                  <a:lnTo>
                    <a:pt x="20126" y="2520"/>
                  </a:lnTo>
                  <a:lnTo>
                    <a:pt x="20310" y="2367"/>
                  </a:lnTo>
                  <a:lnTo>
                    <a:pt x="20525" y="2244"/>
                  </a:lnTo>
                  <a:lnTo>
                    <a:pt x="20741" y="2182"/>
                  </a:lnTo>
                  <a:lnTo>
                    <a:pt x="20986" y="2151"/>
                  </a:lnTo>
                  <a:lnTo>
                    <a:pt x="23875" y="2151"/>
                  </a:lnTo>
                  <a:lnTo>
                    <a:pt x="23875" y="1137"/>
                  </a:lnTo>
                  <a:lnTo>
                    <a:pt x="23875" y="1107"/>
                  </a:lnTo>
                  <a:lnTo>
                    <a:pt x="22738" y="1076"/>
                  </a:lnTo>
                  <a:lnTo>
                    <a:pt x="22154" y="1015"/>
                  </a:lnTo>
                  <a:lnTo>
                    <a:pt x="21539" y="953"/>
                  </a:lnTo>
                  <a:lnTo>
                    <a:pt x="20956" y="892"/>
                  </a:lnTo>
                  <a:lnTo>
                    <a:pt x="20372" y="769"/>
                  </a:lnTo>
                  <a:lnTo>
                    <a:pt x="19850" y="646"/>
                  </a:lnTo>
                  <a:lnTo>
                    <a:pt x="19389" y="492"/>
                  </a:lnTo>
                  <a:lnTo>
                    <a:pt x="18958" y="369"/>
                  </a:lnTo>
                  <a:lnTo>
                    <a:pt x="18498" y="246"/>
                  </a:lnTo>
                  <a:lnTo>
                    <a:pt x="17975" y="154"/>
                  </a:lnTo>
                  <a:lnTo>
                    <a:pt x="17422" y="93"/>
                  </a:lnTo>
                  <a:lnTo>
                    <a:pt x="16838" y="31"/>
                  </a:lnTo>
                  <a:lnTo>
                    <a:pt x="16224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2"/>
            <p:cNvSpPr/>
            <p:nvPr/>
          </p:nvSpPr>
          <p:spPr>
            <a:xfrm>
              <a:off x="-1557178" y="4537159"/>
              <a:ext cx="2854482" cy="234530"/>
            </a:xfrm>
            <a:custGeom>
              <a:rect b="b" l="l" r="r" t="t"/>
              <a:pathLst>
                <a:path extrusionOk="0" h="3196" w="38900">
                  <a:moveTo>
                    <a:pt x="431" y="0"/>
                  </a:moveTo>
                  <a:lnTo>
                    <a:pt x="308" y="154"/>
                  </a:lnTo>
                  <a:lnTo>
                    <a:pt x="185" y="308"/>
                  </a:lnTo>
                  <a:lnTo>
                    <a:pt x="93" y="461"/>
                  </a:lnTo>
                  <a:lnTo>
                    <a:pt x="32" y="676"/>
                  </a:lnTo>
                  <a:lnTo>
                    <a:pt x="1" y="861"/>
                  </a:lnTo>
                  <a:lnTo>
                    <a:pt x="1" y="1967"/>
                  </a:lnTo>
                  <a:lnTo>
                    <a:pt x="32" y="2182"/>
                  </a:lnTo>
                  <a:lnTo>
                    <a:pt x="93" y="2366"/>
                  </a:lnTo>
                  <a:lnTo>
                    <a:pt x="185" y="2520"/>
                  </a:lnTo>
                  <a:lnTo>
                    <a:pt x="308" y="2674"/>
                  </a:lnTo>
                  <a:lnTo>
                    <a:pt x="892" y="2797"/>
                  </a:lnTo>
                  <a:lnTo>
                    <a:pt x="1783" y="2919"/>
                  </a:lnTo>
                  <a:lnTo>
                    <a:pt x="3504" y="3196"/>
                  </a:lnTo>
                  <a:lnTo>
                    <a:pt x="10448" y="2981"/>
                  </a:lnTo>
                  <a:lnTo>
                    <a:pt x="28023" y="2981"/>
                  </a:lnTo>
                  <a:lnTo>
                    <a:pt x="32662" y="2797"/>
                  </a:lnTo>
                  <a:lnTo>
                    <a:pt x="34967" y="2735"/>
                  </a:lnTo>
                  <a:lnTo>
                    <a:pt x="38900" y="2735"/>
                  </a:lnTo>
                  <a:lnTo>
                    <a:pt x="38900" y="676"/>
                  </a:lnTo>
                  <a:lnTo>
                    <a:pt x="36011" y="676"/>
                  </a:lnTo>
                  <a:lnTo>
                    <a:pt x="35766" y="707"/>
                  </a:lnTo>
                  <a:lnTo>
                    <a:pt x="35550" y="769"/>
                  </a:lnTo>
                  <a:lnTo>
                    <a:pt x="35335" y="892"/>
                  </a:lnTo>
                  <a:lnTo>
                    <a:pt x="35151" y="1045"/>
                  </a:lnTo>
                  <a:lnTo>
                    <a:pt x="34752" y="1414"/>
                  </a:lnTo>
                  <a:lnTo>
                    <a:pt x="29006" y="1414"/>
                  </a:lnTo>
                  <a:lnTo>
                    <a:pt x="28760" y="1475"/>
                  </a:lnTo>
                  <a:lnTo>
                    <a:pt x="28514" y="1537"/>
                  </a:lnTo>
                  <a:lnTo>
                    <a:pt x="28299" y="1629"/>
                  </a:lnTo>
                  <a:lnTo>
                    <a:pt x="28053" y="1752"/>
                  </a:lnTo>
                  <a:lnTo>
                    <a:pt x="27869" y="1905"/>
                  </a:lnTo>
                  <a:lnTo>
                    <a:pt x="27685" y="2090"/>
                  </a:lnTo>
                  <a:lnTo>
                    <a:pt x="27500" y="2274"/>
                  </a:lnTo>
                  <a:lnTo>
                    <a:pt x="11799" y="2274"/>
                  </a:lnTo>
                  <a:lnTo>
                    <a:pt x="11308" y="1875"/>
                  </a:lnTo>
                  <a:lnTo>
                    <a:pt x="11001" y="1629"/>
                  </a:lnTo>
                  <a:lnTo>
                    <a:pt x="10632" y="1475"/>
                  </a:lnTo>
                  <a:lnTo>
                    <a:pt x="10263" y="1352"/>
                  </a:lnTo>
                  <a:lnTo>
                    <a:pt x="9864" y="1322"/>
                  </a:lnTo>
                  <a:lnTo>
                    <a:pt x="4917" y="0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1150782" y="4350031"/>
              <a:ext cx="101558" cy="87986"/>
            </a:xfrm>
            <a:custGeom>
              <a:rect b="b" l="l" r="r" t="t"/>
              <a:pathLst>
                <a:path extrusionOk="0" h="1199" w="1384">
                  <a:moveTo>
                    <a:pt x="400" y="0"/>
                  </a:moveTo>
                  <a:lnTo>
                    <a:pt x="277" y="62"/>
                  </a:lnTo>
                  <a:lnTo>
                    <a:pt x="154" y="185"/>
                  </a:lnTo>
                  <a:lnTo>
                    <a:pt x="62" y="338"/>
                  </a:lnTo>
                  <a:lnTo>
                    <a:pt x="31" y="492"/>
                  </a:lnTo>
                  <a:lnTo>
                    <a:pt x="123" y="553"/>
                  </a:lnTo>
                  <a:lnTo>
                    <a:pt x="185" y="584"/>
                  </a:lnTo>
                  <a:lnTo>
                    <a:pt x="246" y="645"/>
                  </a:lnTo>
                  <a:lnTo>
                    <a:pt x="246" y="676"/>
                  </a:lnTo>
                  <a:lnTo>
                    <a:pt x="215" y="738"/>
                  </a:lnTo>
                  <a:lnTo>
                    <a:pt x="154" y="768"/>
                  </a:lnTo>
                  <a:lnTo>
                    <a:pt x="0" y="830"/>
                  </a:lnTo>
                  <a:lnTo>
                    <a:pt x="31" y="953"/>
                  </a:lnTo>
                  <a:lnTo>
                    <a:pt x="62" y="1045"/>
                  </a:lnTo>
                  <a:lnTo>
                    <a:pt x="123" y="1137"/>
                  </a:lnTo>
                  <a:lnTo>
                    <a:pt x="185" y="1199"/>
                  </a:lnTo>
                  <a:lnTo>
                    <a:pt x="1383" y="1199"/>
                  </a:lnTo>
                  <a:lnTo>
                    <a:pt x="1352" y="953"/>
                  </a:lnTo>
                  <a:lnTo>
                    <a:pt x="1291" y="738"/>
                  </a:lnTo>
                  <a:lnTo>
                    <a:pt x="1199" y="553"/>
                  </a:lnTo>
                  <a:lnTo>
                    <a:pt x="1076" y="400"/>
                  </a:lnTo>
                  <a:lnTo>
                    <a:pt x="922" y="277"/>
                  </a:lnTo>
                  <a:lnTo>
                    <a:pt x="769" y="185"/>
                  </a:lnTo>
                  <a:lnTo>
                    <a:pt x="584" y="92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-1478219" y="4755842"/>
              <a:ext cx="2701118" cy="54230"/>
            </a:xfrm>
            <a:custGeom>
              <a:rect b="b" l="l" r="r" t="t"/>
              <a:pathLst>
                <a:path extrusionOk="0" h="739" w="36810">
                  <a:moveTo>
                    <a:pt x="33276" y="1"/>
                  </a:moveTo>
                  <a:lnTo>
                    <a:pt x="27715" y="216"/>
                  </a:lnTo>
                  <a:lnTo>
                    <a:pt x="8849" y="216"/>
                  </a:lnTo>
                  <a:lnTo>
                    <a:pt x="8634" y="370"/>
                  </a:lnTo>
                  <a:lnTo>
                    <a:pt x="2489" y="431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62" y="216"/>
                  </a:lnTo>
                  <a:lnTo>
                    <a:pt x="123" y="339"/>
                  </a:lnTo>
                  <a:lnTo>
                    <a:pt x="215" y="431"/>
                  </a:lnTo>
                  <a:lnTo>
                    <a:pt x="338" y="523"/>
                  </a:lnTo>
                  <a:lnTo>
                    <a:pt x="461" y="615"/>
                  </a:lnTo>
                  <a:lnTo>
                    <a:pt x="584" y="677"/>
                  </a:lnTo>
                  <a:lnTo>
                    <a:pt x="707" y="708"/>
                  </a:lnTo>
                  <a:lnTo>
                    <a:pt x="861" y="738"/>
                  </a:lnTo>
                  <a:lnTo>
                    <a:pt x="35888" y="738"/>
                  </a:lnTo>
                  <a:lnTo>
                    <a:pt x="36041" y="708"/>
                  </a:lnTo>
                  <a:lnTo>
                    <a:pt x="36349" y="615"/>
                  </a:lnTo>
                  <a:lnTo>
                    <a:pt x="36595" y="431"/>
                  </a:lnTo>
                  <a:lnTo>
                    <a:pt x="36810" y="216"/>
                  </a:lnTo>
                  <a:lnTo>
                    <a:pt x="3327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2"/>
            <p:cNvSpPr/>
            <p:nvPr/>
          </p:nvSpPr>
          <p:spPr>
            <a:xfrm>
              <a:off x="-1491794" y="4737863"/>
              <a:ext cx="2737221" cy="49680"/>
            </a:xfrm>
            <a:custGeom>
              <a:rect b="b" l="l" r="r" t="t"/>
              <a:pathLst>
                <a:path extrusionOk="0" h="677" w="37302">
                  <a:moveTo>
                    <a:pt x="34076" y="0"/>
                  </a:moveTo>
                  <a:lnTo>
                    <a:pt x="31771" y="62"/>
                  </a:lnTo>
                  <a:lnTo>
                    <a:pt x="27132" y="246"/>
                  </a:lnTo>
                  <a:lnTo>
                    <a:pt x="9557" y="246"/>
                  </a:lnTo>
                  <a:lnTo>
                    <a:pt x="2613" y="461"/>
                  </a:lnTo>
                  <a:lnTo>
                    <a:pt x="892" y="184"/>
                  </a:lnTo>
                  <a:lnTo>
                    <a:pt x="1" y="62"/>
                  </a:lnTo>
                  <a:lnTo>
                    <a:pt x="185" y="338"/>
                  </a:lnTo>
                  <a:lnTo>
                    <a:pt x="2674" y="676"/>
                  </a:lnTo>
                  <a:lnTo>
                    <a:pt x="8819" y="615"/>
                  </a:lnTo>
                  <a:lnTo>
                    <a:pt x="9034" y="461"/>
                  </a:lnTo>
                  <a:lnTo>
                    <a:pt x="27900" y="461"/>
                  </a:lnTo>
                  <a:lnTo>
                    <a:pt x="33461" y="246"/>
                  </a:lnTo>
                  <a:lnTo>
                    <a:pt x="36995" y="461"/>
                  </a:lnTo>
                  <a:lnTo>
                    <a:pt x="37087" y="338"/>
                  </a:lnTo>
                  <a:lnTo>
                    <a:pt x="37302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-1426411" y="4751366"/>
              <a:ext cx="126360" cy="20327"/>
            </a:xfrm>
            <a:custGeom>
              <a:rect b="b" l="l" r="r" t="t"/>
              <a:pathLst>
                <a:path extrusionOk="0" h="277" w="1722">
                  <a:moveTo>
                    <a:pt x="1722" y="277"/>
                  </a:moveTo>
                  <a:lnTo>
                    <a:pt x="1" y="0"/>
                  </a:lnTo>
                  <a:lnTo>
                    <a:pt x="1722" y="27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-1300119" y="4755842"/>
              <a:ext cx="509624" cy="15851"/>
            </a:xfrm>
            <a:custGeom>
              <a:rect b="b" l="l" r="r" t="t"/>
              <a:pathLst>
                <a:path extrusionOk="0" h="216" w="6945">
                  <a:moveTo>
                    <a:pt x="6945" y="1"/>
                  </a:moveTo>
                  <a:lnTo>
                    <a:pt x="1" y="216"/>
                  </a:lnTo>
                  <a:lnTo>
                    <a:pt x="6945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2"/>
            <p:cNvSpPr/>
            <p:nvPr/>
          </p:nvSpPr>
          <p:spPr>
            <a:xfrm>
              <a:off x="-1491794" y="4742340"/>
              <a:ext cx="65455" cy="9099"/>
            </a:xfrm>
            <a:custGeom>
              <a:rect b="b" l="l" r="r" t="t"/>
              <a:pathLst>
                <a:path extrusionOk="0" h="124" w="892">
                  <a:moveTo>
                    <a:pt x="1" y="1"/>
                  </a:moveTo>
                  <a:lnTo>
                    <a:pt x="1" y="1"/>
                  </a:lnTo>
                  <a:lnTo>
                    <a:pt x="892" y="1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2"/>
            <p:cNvSpPr/>
            <p:nvPr/>
          </p:nvSpPr>
          <p:spPr>
            <a:xfrm>
              <a:off x="499146" y="4742340"/>
              <a:ext cx="340557" cy="13576"/>
            </a:xfrm>
            <a:custGeom>
              <a:rect b="b" l="l" r="r" t="t"/>
              <a:pathLst>
                <a:path extrusionOk="0" h="185" w="4641">
                  <a:moveTo>
                    <a:pt x="4640" y="1"/>
                  </a:moveTo>
                  <a:lnTo>
                    <a:pt x="1" y="185"/>
                  </a:lnTo>
                  <a:lnTo>
                    <a:pt x="1" y="185"/>
                  </a:lnTo>
                  <a:lnTo>
                    <a:pt x="4640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663742" y="4133550"/>
              <a:ext cx="543452" cy="184997"/>
            </a:xfrm>
            <a:custGeom>
              <a:rect b="b" l="l" r="r" t="t"/>
              <a:pathLst>
                <a:path extrusionOk="0" h="2521" w="7406">
                  <a:moveTo>
                    <a:pt x="31" y="1"/>
                  </a:moveTo>
                  <a:lnTo>
                    <a:pt x="1" y="154"/>
                  </a:lnTo>
                  <a:lnTo>
                    <a:pt x="31" y="277"/>
                  </a:lnTo>
                  <a:lnTo>
                    <a:pt x="31" y="400"/>
                  </a:lnTo>
                  <a:lnTo>
                    <a:pt x="93" y="523"/>
                  </a:lnTo>
                  <a:lnTo>
                    <a:pt x="185" y="615"/>
                  </a:lnTo>
                  <a:lnTo>
                    <a:pt x="308" y="738"/>
                  </a:lnTo>
                  <a:lnTo>
                    <a:pt x="462" y="830"/>
                  </a:lnTo>
                  <a:lnTo>
                    <a:pt x="1260" y="1014"/>
                  </a:lnTo>
                  <a:lnTo>
                    <a:pt x="2950" y="1414"/>
                  </a:lnTo>
                  <a:lnTo>
                    <a:pt x="5163" y="1936"/>
                  </a:lnTo>
                  <a:lnTo>
                    <a:pt x="7406" y="2520"/>
                  </a:lnTo>
                  <a:lnTo>
                    <a:pt x="6945" y="2182"/>
                  </a:lnTo>
                  <a:lnTo>
                    <a:pt x="6361" y="1813"/>
                  </a:lnTo>
                  <a:lnTo>
                    <a:pt x="5654" y="1475"/>
                  </a:lnTo>
                  <a:lnTo>
                    <a:pt x="4825" y="1168"/>
                  </a:lnTo>
                  <a:lnTo>
                    <a:pt x="3872" y="830"/>
                  </a:lnTo>
                  <a:lnTo>
                    <a:pt x="2766" y="523"/>
                  </a:lnTo>
                  <a:lnTo>
                    <a:pt x="1475" y="246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1132730" y="4343280"/>
              <a:ext cx="47403" cy="94737"/>
            </a:xfrm>
            <a:custGeom>
              <a:rect b="b" l="l" r="r" t="t"/>
              <a:pathLst>
                <a:path extrusionOk="0" h="1291" w="646">
                  <a:moveTo>
                    <a:pt x="1" y="0"/>
                  </a:moveTo>
                  <a:lnTo>
                    <a:pt x="93" y="123"/>
                  </a:lnTo>
                  <a:lnTo>
                    <a:pt x="124" y="277"/>
                  </a:lnTo>
                  <a:lnTo>
                    <a:pt x="185" y="615"/>
                  </a:lnTo>
                  <a:lnTo>
                    <a:pt x="185" y="983"/>
                  </a:lnTo>
                  <a:lnTo>
                    <a:pt x="185" y="1291"/>
                  </a:lnTo>
                  <a:lnTo>
                    <a:pt x="431" y="1291"/>
                  </a:lnTo>
                  <a:lnTo>
                    <a:pt x="369" y="1229"/>
                  </a:lnTo>
                  <a:lnTo>
                    <a:pt x="308" y="1137"/>
                  </a:lnTo>
                  <a:lnTo>
                    <a:pt x="277" y="1045"/>
                  </a:lnTo>
                  <a:lnTo>
                    <a:pt x="246" y="922"/>
                  </a:lnTo>
                  <a:lnTo>
                    <a:pt x="246" y="768"/>
                  </a:lnTo>
                  <a:lnTo>
                    <a:pt x="277" y="584"/>
                  </a:lnTo>
                  <a:lnTo>
                    <a:pt x="308" y="430"/>
                  </a:lnTo>
                  <a:lnTo>
                    <a:pt x="400" y="277"/>
                  </a:lnTo>
                  <a:lnTo>
                    <a:pt x="523" y="154"/>
                  </a:lnTo>
                  <a:lnTo>
                    <a:pt x="646" y="92"/>
                  </a:lnTo>
                  <a:lnTo>
                    <a:pt x="308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2"/>
            <p:cNvSpPr/>
            <p:nvPr/>
          </p:nvSpPr>
          <p:spPr>
            <a:xfrm>
              <a:off x="1150782" y="4386063"/>
              <a:ext cx="18125" cy="24877"/>
            </a:xfrm>
            <a:custGeom>
              <a:rect b="b" l="l" r="r" t="t"/>
              <a:pathLst>
                <a:path extrusionOk="0" h="339" w="247">
                  <a:moveTo>
                    <a:pt x="31" y="1"/>
                  </a:moveTo>
                  <a:lnTo>
                    <a:pt x="0" y="185"/>
                  </a:lnTo>
                  <a:lnTo>
                    <a:pt x="0" y="339"/>
                  </a:lnTo>
                  <a:lnTo>
                    <a:pt x="154" y="277"/>
                  </a:lnTo>
                  <a:lnTo>
                    <a:pt x="215" y="247"/>
                  </a:lnTo>
                  <a:lnTo>
                    <a:pt x="246" y="185"/>
                  </a:lnTo>
                  <a:lnTo>
                    <a:pt x="246" y="154"/>
                  </a:lnTo>
                  <a:lnTo>
                    <a:pt x="185" y="93"/>
                  </a:lnTo>
                  <a:lnTo>
                    <a:pt x="123" y="6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2"/>
            <p:cNvSpPr/>
            <p:nvPr/>
          </p:nvSpPr>
          <p:spPr>
            <a:xfrm>
              <a:off x="1008713" y="4293673"/>
              <a:ext cx="137588" cy="144343"/>
            </a:xfrm>
            <a:custGeom>
              <a:rect b="b" l="l" r="r" t="t"/>
              <a:pathLst>
                <a:path extrusionOk="0" h="1967" w="1875">
                  <a:moveTo>
                    <a:pt x="769" y="0"/>
                  </a:moveTo>
                  <a:lnTo>
                    <a:pt x="615" y="31"/>
                  </a:lnTo>
                  <a:lnTo>
                    <a:pt x="462" y="62"/>
                  </a:lnTo>
                  <a:lnTo>
                    <a:pt x="339" y="123"/>
                  </a:lnTo>
                  <a:lnTo>
                    <a:pt x="247" y="215"/>
                  </a:lnTo>
                  <a:lnTo>
                    <a:pt x="154" y="307"/>
                  </a:lnTo>
                  <a:lnTo>
                    <a:pt x="93" y="400"/>
                  </a:lnTo>
                  <a:lnTo>
                    <a:pt x="31" y="522"/>
                  </a:lnTo>
                  <a:lnTo>
                    <a:pt x="1" y="676"/>
                  </a:lnTo>
                  <a:lnTo>
                    <a:pt x="154" y="676"/>
                  </a:lnTo>
                  <a:lnTo>
                    <a:pt x="277" y="737"/>
                  </a:lnTo>
                  <a:lnTo>
                    <a:pt x="339" y="799"/>
                  </a:lnTo>
                  <a:lnTo>
                    <a:pt x="339" y="860"/>
                  </a:lnTo>
                  <a:lnTo>
                    <a:pt x="339" y="953"/>
                  </a:lnTo>
                  <a:lnTo>
                    <a:pt x="247" y="1014"/>
                  </a:lnTo>
                  <a:lnTo>
                    <a:pt x="154" y="1075"/>
                  </a:lnTo>
                  <a:lnTo>
                    <a:pt x="1" y="1075"/>
                  </a:lnTo>
                  <a:lnTo>
                    <a:pt x="31" y="1260"/>
                  </a:lnTo>
                  <a:lnTo>
                    <a:pt x="93" y="1413"/>
                  </a:lnTo>
                  <a:lnTo>
                    <a:pt x="185" y="1567"/>
                  </a:lnTo>
                  <a:lnTo>
                    <a:pt x="308" y="1690"/>
                  </a:lnTo>
                  <a:lnTo>
                    <a:pt x="462" y="1813"/>
                  </a:lnTo>
                  <a:lnTo>
                    <a:pt x="646" y="1905"/>
                  </a:lnTo>
                  <a:lnTo>
                    <a:pt x="830" y="1967"/>
                  </a:lnTo>
                  <a:lnTo>
                    <a:pt x="1875" y="1967"/>
                  </a:lnTo>
                  <a:lnTo>
                    <a:pt x="1875" y="1659"/>
                  </a:lnTo>
                  <a:lnTo>
                    <a:pt x="1875" y="1291"/>
                  </a:lnTo>
                  <a:lnTo>
                    <a:pt x="1814" y="953"/>
                  </a:lnTo>
                  <a:lnTo>
                    <a:pt x="1783" y="799"/>
                  </a:lnTo>
                  <a:lnTo>
                    <a:pt x="1691" y="676"/>
                  </a:lnTo>
                  <a:lnTo>
                    <a:pt x="1506" y="461"/>
                  </a:lnTo>
                  <a:lnTo>
                    <a:pt x="1291" y="277"/>
                  </a:lnTo>
                  <a:lnTo>
                    <a:pt x="1015" y="123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1008713" y="4293673"/>
              <a:ext cx="137588" cy="144343"/>
            </a:xfrm>
            <a:custGeom>
              <a:rect b="b" l="l" r="r" t="t"/>
              <a:pathLst>
                <a:path extrusionOk="0" fill="none" h="1967" w="1875">
                  <a:moveTo>
                    <a:pt x="1" y="676"/>
                  </a:moveTo>
                  <a:lnTo>
                    <a:pt x="1" y="676"/>
                  </a:lnTo>
                  <a:lnTo>
                    <a:pt x="154" y="676"/>
                  </a:lnTo>
                  <a:lnTo>
                    <a:pt x="277" y="737"/>
                  </a:lnTo>
                  <a:lnTo>
                    <a:pt x="339" y="799"/>
                  </a:lnTo>
                  <a:lnTo>
                    <a:pt x="339" y="860"/>
                  </a:lnTo>
                  <a:lnTo>
                    <a:pt x="339" y="953"/>
                  </a:lnTo>
                  <a:lnTo>
                    <a:pt x="247" y="1014"/>
                  </a:lnTo>
                  <a:lnTo>
                    <a:pt x="154" y="1075"/>
                  </a:lnTo>
                  <a:lnTo>
                    <a:pt x="1" y="1075"/>
                  </a:lnTo>
                  <a:lnTo>
                    <a:pt x="1" y="1075"/>
                  </a:lnTo>
                  <a:lnTo>
                    <a:pt x="31" y="1260"/>
                  </a:lnTo>
                  <a:lnTo>
                    <a:pt x="93" y="1413"/>
                  </a:lnTo>
                  <a:lnTo>
                    <a:pt x="185" y="1567"/>
                  </a:lnTo>
                  <a:lnTo>
                    <a:pt x="308" y="1690"/>
                  </a:lnTo>
                  <a:lnTo>
                    <a:pt x="462" y="1813"/>
                  </a:lnTo>
                  <a:lnTo>
                    <a:pt x="646" y="1905"/>
                  </a:lnTo>
                  <a:lnTo>
                    <a:pt x="830" y="1967"/>
                  </a:lnTo>
                  <a:lnTo>
                    <a:pt x="1076" y="1967"/>
                  </a:lnTo>
                  <a:lnTo>
                    <a:pt x="1076" y="1967"/>
                  </a:lnTo>
                  <a:lnTo>
                    <a:pt x="1875" y="1967"/>
                  </a:lnTo>
                  <a:lnTo>
                    <a:pt x="1875" y="1967"/>
                  </a:lnTo>
                  <a:lnTo>
                    <a:pt x="1875" y="1659"/>
                  </a:lnTo>
                  <a:lnTo>
                    <a:pt x="1875" y="1291"/>
                  </a:lnTo>
                  <a:lnTo>
                    <a:pt x="1814" y="953"/>
                  </a:lnTo>
                  <a:lnTo>
                    <a:pt x="1783" y="799"/>
                  </a:lnTo>
                  <a:lnTo>
                    <a:pt x="1691" y="676"/>
                  </a:lnTo>
                  <a:lnTo>
                    <a:pt x="1691" y="676"/>
                  </a:lnTo>
                  <a:lnTo>
                    <a:pt x="1506" y="461"/>
                  </a:lnTo>
                  <a:lnTo>
                    <a:pt x="1291" y="277"/>
                  </a:lnTo>
                  <a:lnTo>
                    <a:pt x="1015" y="123"/>
                  </a:lnTo>
                  <a:lnTo>
                    <a:pt x="769" y="0"/>
                  </a:lnTo>
                  <a:lnTo>
                    <a:pt x="769" y="0"/>
                  </a:lnTo>
                  <a:lnTo>
                    <a:pt x="615" y="31"/>
                  </a:lnTo>
                  <a:lnTo>
                    <a:pt x="462" y="62"/>
                  </a:lnTo>
                  <a:lnTo>
                    <a:pt x="339" y="123"/>
                  </a:lnTo>
                  <a:lnTo>
                    <a:pt x="247" y="215"/>
                  </a:lnTo>
                  <a:lnTo>
                    <a:pt x="154" y="307"/>
                  </a:lnTo>
                  <a:lnTo>
                    <a:pt x="93" y="400"/>
                  </a:lnTo>
                  <a:lnTo>
                    <a:pt x="31" y="522"/>
                  </a:lnTo>
                  <a:lnTo>
                    <a:pt x="1" y="67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927552" y="4277822"/>
              <a:ext cx="142137" cy="160194"/>
            </a:xfrm>
            <a:custGeom>
              <a:rect b="b" l="l" r="r" t="t"/>
              <a:pathLst>
                <a:path extrusionOk="0" h="2183" w="1937">
                  <a:moveTo>
                    <a:pt x="431" y="1"/>
                  </a:moveTo>
                  <a:lnTo>
                    <a:pt x="339" y="32"/>
                  </a:lnTo>
                  <a:lnTo>
                    <a:pt x="246" y="62"/>
                  </a:lnTo>
                  <a:lnTo>
                    <a:pt x="154" y="93"/>
                  </a:lnTo>
                  <a:lnTo>
                    <a:pt x="93" y="185"/>
                  </a:lnTo>
                  <a:lnTo>
                    <a:pt x="31" y="247"/>
                  </a:lnTo>
                  <a:lnTo>
                    <a:pt x="1" y="339"/>
                  </a:lnTo>
                  <a:lnTo>
                    <a:pt x="1" y="431"/>
                  </a:lnTo>
                  <a:lnTo>
                    <a:pt x="1" y="554"/>
                  </a:lnTo>
                  <a:lnTo>
                    <a:pt x="62" y="800"/>
                  </a:lnTo>
                  <a:lnTo>
                    <a:pt x="308" y="831"/>
                  </a:lnTo>
                  <a:lnTo>
                    <a:pt x="492" y="861"/>
                  </a:lnTo>
                  <a:lnTo>
                    <a:pt x="584" y="923"/>
                  </a:lnTo>
                  <a:lnTo>
                    <a:pt x="615" y="1015"/>
                  </a:lnTo>
                  <a:lnTo>
                    <a:pt x="615" y="1107"/>
                  </a:lnTo>
                  <a:lnTo>
                    <a:pt x="554" y="1199"/>
                  </a:lnTo>
                  <a:lnTo>
                    <a:pt x="369" y="1414"/>
                  </a:lnTo>
                  <a:lnTo>
                    <a:pt x="492" y="1568"/>
                  </a:lnTo>
                  <a:lnTo>
                    <a:pt x="615" y="1722"/>
                  </a:lnTo>
                  <a:lnTo>
                    <a:pt x="799" y="1845"/>
                  </a:lnTo>
                  <a:lnTo>
                    <a:pt x="953" y="1967"/>
                  </a:lnTo>
                  <a:lnTo>
                    <a:pt x="1168" y="2060"/>
                  </a:lnTo>
                  <a:lnTo>
                    <a:pt x="1383" y="2121"/>
                  </a:lnTo>
                  <a:lnTo>
                    <a:pt x="1598" y="2183"/>
                  </a:lnTo>
                  <a:lnTo>
                    <a:pt x="1936" y="2183"/>
                  </a:lnTo>
                  <a:lnTo>
                    <a:pt x="1752" y="2121"/>
                  </a:lnTo>
                  <a:lnTo>
                    <a:pt x="1568" y="2029"/>
                  </a:lnTo>
                  <a:lnTo>
                    <a:pt x="1414" y="1906"/>
                  </a:lnTo>
                  <a:lnTo>
                    <a:pt x="1291" y="1783"/>
                  </a:lnTo>
                  <a:lnTo>
                    <a:pt x="1199" y="1629"/>
                  </a:lnTo>
                  <a:lnTo>
                    <a:pt x="1137" y="1476"/>
                  </a:lnTo>
                  <a:lnTo>
                    <a:pt x="1107" y="1291"/>
                  </a:lnTo>
                  <a:lnTo>
                    <a:pt x="1076" y="1076"/>
                  </a:lnTo>
                  <a:lnTo>
                    <a:pt x="1107" y="892"/>
                  </a:lnTo>
                  <a:lnTo>
                    <a:pt x="1137" y="738"/>
                  </a:lnTo>
                  <a:lnTo>
                    <a:pt x="1199" y="616"/>
                  </a:lnTo>
                  <a:lnTo>
                    <a:pt x="1260" y="523"/>
                  </a:lnTo>
                  <a:lnTo>
                    <a:pt x="1353" y="431"/>
                  </a:lnTo>
                  <a:lnTo>
                    <a:pt x="1445" y="339"/>
                  </a:lnTo>
                  <a:lnTo>
                    <a:pt x="1568" y="278"/>
                  </a:lnTo>
                  <a:lnTo>
                    <a:pt x="1721" y="247"/>
                  </a:lnTo>
                  <a:lnTo>
                    <a:pt x="1875" y="216"/>
                  </a:lnTo>
                  <a:lnTo>
                    <a:pt x="1537" y="124"/>
                  </a:lnTo>
                  <a:lnTo>
                    <a:pt x="1199" y="62"/>
                  </a:lnTo>
                  <a:lnTo>
                    <a:pt x="830" y="32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927552" y="4277822"/>
              <a:ext cx="160189" cy="160194"/>
            </a:xfrm>
            <a:custGeom>
              <a:rect b="b" l="l" r="r" t="t"/>
              <a:pathLst>
                <a:path extrusionOk="0" fill="none" h="2183" w="2183">
                  <a:moveTo>
                    <a:pt x="62" y="800"/>
                  </a:moveTo>
                  <a:lnTo>
                    <a:pt x="62" y="800"/>
                  </a:lnTo>
                  <a:lnTo>
                    <a:pt x="308" y="831"/>
                  </a:lnTo>
                  <a:lnTo>
                    <a:pt x="492" y="861"/>
                  </a:lnTo>
                  <a:lnTo>
                    <a:pt x="584" y="923"/>
                  </a:lnTo>
                  <a:lnTo>
                    <a:pt x="615" y="1015"/>
                  </a:lnTo>
                  <a:lnTo>
                    <a:pt x="615" y="1107"/>
                  </a:lnTo>
                  <a:lnTo>
                    <a:pt x="554" y="1199"/>
                  </a:lnTo>
                  <a:lnTo>
                    <a:pt x="369" y="1414"/>
                  </a:lnTo>
                  <a:lnTo>
                    <a:pt x="369" y="1414"/>
                  </a:lnTo>
                  <a:lnTo>
                    <a:pt x="492" y="1568"/>
                  </a:lnTo>
                  <a:lnTo>
                    <a:pt x="615" y="1722"/>
                  </a:lnTo>
                  <a:lnTo>
                    <a:pt x="799" y="1845"/>
                  </a:lnTo>
                  <a:lnTo>
                    <a:pt x="953" y="1967"/>
                  </a:lnTo>
                  <a:lnTo>
                    <a:pt x="1168" y="2060"/>
                  </a:lnTo>
                  <a:lnTo>
                    <a:pt x="1383" y="2121"/>
                  </a:lnTo>
                  <a:lnTo>
                    <a:pt x="1598" y="2183"/>
                  </a:lnTo>
                  <a:lnTo>
                    <a:pt x="1875" y="2183"/>
                  </a:lnTo>
                  <a:lnTo>
                    <a:pt x="1875" y="2183"/>
                  </a:lnTo>
                  <a:lnTo>
                    <a:pt x="2182" y="2183"/>
                  </a:lnTo>
                  <a:lnTo>
                    <a:pt x="2182" y="2183"/>
                  </a:lnTo>
                  <a:lnTo>
                    <a:pt x="1936" y="2183"/>
                  </a:lnTo>
                  <a:lnTo>
                    <a:pt x="1752" y="2121"/>
                  </a:lnTo>
                  <a:lnTo>
                    <a:pt x="1568" y="2029"/>
                  </a:lnTo>
                  <a:lnTo>
                    <a:pt x="1414" y="1906"/>
                  </a:lnTo>
                  <a:lnTo>
                    <a:pt x="1291" y="1783"/>
                  </a:lnTo>
                  <a:lnTo>
                    <a:pt x="1199" y="1629"/>
                  </a:lnTo>
                  <a:lnTo>
                    <a:pt x="1137" y="1476"/>
                  </a:lnTo>
                  <a:lnTo>
                    <a:pt x="1107" y="1291"/>
                  </a:lnTo>
                  <a:lnTo>
                    <a:pt x="1107" y="1291"/>
                  </a:lnTo>
                  <a:lnTo>
                    <a:pt x="1076" y="1076"/>
                  </a:lnTo>
                  <a:lnTo>
                    <a:pt x="1107" y="892"/>
                  </a:lnTo>
                  <a:lnTo>
                    <a:pt x="1107" y="892"/>
                  </a:lnTo>
                  <a:lnTo>
                    <a:pt x="1137" y="738"/>
                  </a:lnTo>
                  <a:lnTo>
                    <a:pt x="1199" y="616"/>
                  </a:lnTo>
                  <a:lnTo>
                    <a:pt x="1260" y="523"/>
                  </a:lnTo>
                  <a:lnTo>
                    <a:pt x="1353" y="431"/>
                  </a:lnTo>
                  <a:lnTo>
                    <a:pt x="1445" y="339"/>
                  </a:lnTo>
                  <a:lnTo>
                    <a:pt x="1568" y="278"/>
                  </a:lnTo>
                  <a:lnTo>
                    <a:pt x="1721" y="247"/>
                  </a:lnTo>
                  <a:lnTo>
                    <a:pt x="1875" y="216"/>
                  </a:lnTo>
                  <a:lnTo>
                    <a:pt x="1875" y="216"/>
                  </a:lnTo>
                  <a:lnTo>
                    <a:pt x="1537" y="124"/>
                  </a:lnTo>
                  <a:lnTo>
                    <a:pt x="1199" y="62"/>
                  </a:lnTo>
                  <a:lnTo>
                    <a:pt x="830" y="32"/>
                  </a:lnTo>
                  <a:lnTo>
                    <a:pt x="431" y="1"/>
                  </a:lnTo>
                  <a:lnTo>
                    <a:pt x="431" y="1"/>
                  </a:lnTo>
                  <a:lnTo>
                    <a:pt x="339" y="32"/>
                  </a:lnTo>
                  <a:lnTo>
                    <a:pt x="246" y="62"/>
                  </a:lnTo>
                  <a:lnTo>
                    <a:pt x="154" y="93"/>
                  </a:lnTo>
                  <a:lnTo>
                    <a:pt x="93" y="185"/>
                  </a:lnTo>
                  <a:lnTo>
                    <a:pt x="31" y="247"/>
                  </a:lnTo>
                  <a:lnTo>
                    <a:pt x="1" y="339"/>
                  </a:lnTo>
                  <a:lnTo>
                    <a:pt x="1" y="431"/>
                  </a:lnTo>
                  <a:lnTo>
                    <a:pt x="1" y="554"/>
                  </a:lnTo>
                  <a:lnTo>
                    <a:pt x="1" y="554"/>
                  </a:lnTo>
                  <a:lnTo>
                    <a:pt x="62" y="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1006439" y="4343280"/>
              <a:ext cx="27151" cy="29353"/>
            </a:xfrm>
            <a:custGeom>
              <a:rect b="b" l="l" r="r" t="t"/>
              <a:pathLst>
                <a:path extrusionOk="0" h="400" w="370">
                  <a:moveTo>
                    <a:pt x="32" y="0"/>
                  </a:moveTo>
                  <a:lnTo>
                    <a:pt x="1" y="184"/>
                  </a:lnTo>
                  <a:lnTo>
                    <a:pt x="32" y="399"/>
                  </a:lnTo>
                  <a:lnTo>
                    <a:pt x="185" y="399"/>
                  </a:lnTo>
                  <a:lnTo>
                    <a:pt x="278" y="338"/>
                  </a:lnTo>
                  <a:lnTo>
                    <a:pt x="370" y="277"/>
                  </a:lnTo>
                  <a:lnTo>
                    <a:pt x="370" y="184"/>
                  </a:lnTo>
                  <a:lnTo>
                    <a:pt x="370" y="123"/>
                  </a:lnTo>
                  <a:lnTo>
                    <a:pt x="308" y="6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1006439" y="4343280"/>
              <a:ext cx="27151" cy="29353"/>
            </a:xfrm>
            <a:custGeom>
              <a:rect b="b" l="l" r="r" t="t"/>
              <a:pathLst>
                <a:path extrusionOk="0" fill="none" h="400" w="370">
                  <a:moveTo>
                    <a:pt x="32" y="0"/>
                  </a:moveTo>
                  <a:lnTo>
                    <a:pt x="32" y="0"/>
                  </a:lnTo>
                  <a:lnTo>
                    <a:pt x="1" y="184"/>
                  </a:lnTo>
                  <a:lnTo>
                    <a:pt x="32" y="399"/>
                  </a:lnTo>
                  <a:lnTo>
                    <a:pt x="32" y="399"/>
                  </a:lnTo>
                  <a:lnTo>
                    <a:pt x="185" y="399"/>
                  </a:lnTo>
                  <a:lnTo>
                    <a:pt x="278" y="338"/>
                  </a:lnTo>
                  <a:lnTo>
                    <a:pt x="370" y="277"/>
                  </a:lnTo>
                  <a:lnTo>
                    <a:pt x="370" y="184"/>
                  </a:lnTo>
                  <a:lnTo>
                    <a:pt x="370" y="123"/>
                  </a:lnTo>
                  <a:lnTo>
                    <a:pt x="308" y="61"/>
                  </a:lnTo>
                  <a:lnTo>
                    <a:pt x="185" y="0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932102" y="4336455"/>
              <a:ext cx="40653" cy="45204"/>
            </a:xfrm>
            <a:custGeom>
              <a:rect b="b" l="l" r="r" t="t"/>
              <a:pathLst>
                <a:path extrusionOk="0" h="616" w="554">
                  <a:moveTo>
                    <a:pt x="0" y="1"/>
                  </a:moveTo>
                  <a:lnTo>
                    <a:pt x="123" y="308"/>
                  </a:lnTo>
                  <a:lnTo>
                    <a:pt x="307" y="615"/>
                  </a:lnTo>
                  <a:lnTo>
                    <a:pt x="492" y="400"/>
                  </a:lnTo>
                  <a:lnTo>
                    <a:pt x="553" y="308"/>
                  </a:lnTo>
                  <a:lnTo>
                    <a:pt x="553" y="216"/>
                  </a:lnTo>
                  <a:lnTo>
                    <a:pt x="522" y="124"/>
                  </a:lnTo>
                  <a:lnTo>
                    <a:pt x="430" y="62"/>
                  </a:lnTo>
                  <a:lnTo>
                    <a:pt x="246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EC9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2"/>
            <p:cNvSpPr/>
            <p:nvPr/>
          </p:nvSpPr>
          <p:spPr>
            <a:xfrm>
              <a:off x="269165" y="3878762"/>
              <a:ext cx="385612" cy="254857"/>
            </a:xfrm>
            <a:custGeom>
              <a:rect b="b" l="l" r="r" t="t"/>
              <a:pathLst>
                <a:path extrusionOk="0" h="3473" w="5255">
                  <a:moveTo>
                    <a:pt x="1" y="1"/>
                  </a:moveTo>
                  <a:lnTo>
                    <a:pt x="3104" y="3073"/>
                  </a:lnTo>
                  <a:lnTo>
                    <a:pt x="3227" y="3135"/>
                  </a:lnTo>
                  <a:lnTo>
                    <a:pt x="3319" y="3165"/>
                  </a:lnTo>
                  <a:lnTo>
                    <a:pt x="3350" y="3196"/>
                  </a:lnTo>
                  <a:lnTo>
                    <a:pt x="3411" y="3227"/>
                  </a:lnTo>
                  <a:lnTo>
                    <a:pt x="3473" y="3227"/>
                  </a:lnTo>
                  <a:lnTo>
                    <a:pt x="3903" y="3350"/>
                  </a:lnTo>
                  <a:lnTo>
                    <a:pt x="4272" y="3411"/>
                  </a:lnTo>
                  <a:lnTo>
                    <a:pt x="4610" y="3442"/>
                  </a:lnTo>
                  <a:lnTo>
                    <a:pt x="4886" y="3473"/>
                  </a:lnTo>
                  <a:lnTo>
                    <a:pt x="5132" y="3442"/>
                  </a:lnTo>
                  <a:lnTo>
                    <a:pt x="5255" y="3442"/>
                  </a:lnTo>
                  <a:lnTo>
                    <a:pt x="3841" y="2366"/>
                  </a:lnTo>
                  <a:lnTo>
                    <a:pt x="2489" y="1445"/>
                  </a:lnTo>
                  <a:lnTo>
                    <a:pt x="1844" y="1045"/>
                  </a:lnTo>
                  <a:lnTo>
                    <a:pt x="1230" y="676"/>
                  </a:lnTo>
                  <a:lnTo>
                    <a:pt x="615" y="3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E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519472" y="4115498"/>
              <a:ext cx="4550" cy="73"/>
            </a:xfrm>
            <a:custGeom>
              <a:rect b="b" l="l" r="r" t="t"/>
              <a:pathLst>
                <a:path extrusionOk="0" h="1" w="62">
                  <a:moveTo>
                    <a:pt x="62" y="1"/>
                  </a:moveTo>
                  <a:lnTo>
                    <a:pt x="6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" y="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B1E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654716" y="4131275"/>
              <a:ext cx="73" cy="7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E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627712" y="4131275"/>
              <a:ext cx="27077" cy="2348"/>
            </a:xfrm>
            <a:custGeom>
              <a:rect b="b" l="l" r="r" t="t"/>
              <a:pathLst>
                <a:path extrusionOk="0" h="32" w="369">
                  <a:moveTo>
                    <a:pt x="0" y="32"/>
                  </a:moveTo>
                  <a:lnTo>
                    <a:pt x="0" y="32"/>
                  </a:lnTo>
                  <a:lnTo>
                    <a:pt x="246" y="1"/>
                  </a:lnTo>
                  <a:lnTo>
                    <a:pt x="369" y="1"/>
                  </a:lnTo>
                  <a:lnTo>
                    <a:pt x="369" y="1"/>
                  </a:lnTo>
                  <a:lnTo>
                    <a:pt x="246" y="1"/>
                  </a:lnTo>
                  <a:lnTo>
                    <a:pt x="0" y="3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B1E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505897" y="4108746"/>
              <a:ext cx="73" cy="7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E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505897" y="4108746"/>
              <a:ext cx="73" cy="73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512721" y="4111021"/>
              <a:ext cx="2275" cy="2275"/>
            </a:xfrm>
            <a:custGeom>
              <a:rect b="b" l="l" r="r" t="t"/>
              <a:pathLst>
                <a:path extrusionOk="0" h="31" w="31">
                  <a:moveTo>
                    <a:pt x="0" y="0"/>
                  </a:moveTo>
                  <a:lnTo>
                    <a:pt x="31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E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512721" y="4111021"/>
              <a:ext cx="2275" cy="2275"/>
            </a:xfrm>
            <a:custGeom>
              <a:rect b="b" l="l" r="r" t="t"/>
              <a:pathLst>
                <a:path extrusionOk="0" fill="none" h="31" w="31">
                  <a:moveTo>
                    <a:pt x="0" y="0"/>
                  </a:moveTo>
                  <a:lnTo>
                    <a:pt x="31" y="3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100092" y="3842658"/>
              <a:ext cx="396839" cy="261682"/>
            </a:xfrm>
            <a:custGeom>
              <a:rect b="b" l="l" r="r" t="t"/>
              <a:pathLst>
                <a:path extrusionOk="0" h="3566" w="5408">
                  <a:moveTo>
                    <a:pt x="92" y="1"/>
                  </a:moveTo>
                  <a:lnTo>
                    <a:pt x="31" y="32"/>
                  </a:lnTo>
                  <a:lnTo>
                    <a:pt x="0" y="124"/>
                  </a:lnTo>
                  <a:lnTo>
                    <a:pt x="0" y="216"/>
                  </a:lnTo>
                  <a:lnTo>
                    <a:pt x="0" y="277"/>
                  </a:lnTo>
                  <a:lnTo>
                    <a:pt x="62" y="308"/>
                  </a:lnTo>
                  <a:lnTo>
                    <a:pt x="738" y="738"/>
                  </a:lnTo>
                  <a:lnTo>
                    <a:pt x="922" y="861"/>
                  </a:lnTo>
                  <a:lnTo>
                    <a:pt x="1352" y="1138"/>
                  </a:lnTo>
                  <a:lnTo>
                    <a:pt x="1598" y="1291"/>
                  </a:lnTo>
                  <a:lnTo>
                    <a:pt x="2550" y="1875"/>
                  </a:lnTo>
                  <a:lnTo>
                    <a:pt x="3196" y="2275"/>
                  </a:lnTo>
                  <a:lnTo>
                    <a:pt x="4701" y="3166"/>
                  </a:lnTo>
                  <a:lnTo>
                    <a:pt x="4886" y="3289"/>
                  </a:lnTo>
                  <a:lnTo>
                    <a:pt x="4916" y="3289"/>
                  </a:lnTo>
                  <a:lnTo>
                    <a:pt x="5070" y="3381"/>
                  </a:lnTo>
                  <a:lnTo>
                    <a:pt x="5101" y="3411"/>
                  </a:lnTo>
                  <a:lnTo>
                    <a:pt x="5254" y="3473"/>
                  </a:lnTo>
                  <a:lnTo>
                    <a:pt x="5254" y="3504"/>
                  </a:lnTo>
                  <a:lnTo>
                    <a:pt x="5408" y="3565"/>
                  </a:lnTo>
                  <a:lnTo>
                    <a:pt x="5408" y="3565"/>
                  </a:lnTo>
                  <a:lnTo>
                    <a:pt x="2305" y="493"/>
                  </a:lnTo>
                  <a:lnTo>
                    <a:pt x="1321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2"/>
            <p:cNvSpPr/>
            <p:nvPr/>
          </p:nvSpPr>
          <p:spPr>
            <a:xfrm>
              <a:off x="472067" y="4090694"/>
              <a:ext cx="2348" cy="2348"/>
            </a:xfrm>
            <a:custGeom>
              <a:rect b="b" l="l" r="r" t="t"/>
              <a:pathLst>
                <a:path extrusionOk="0" h="32" w="32">
                  <a:moveTo>
                    <a:pt x="1" y="1"/>
                  </a:moveTo>
                  <a:lnTo>
                    <a:pt x="32" y="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2"/>
            <p:cNvSpPr/>
            <p:nvPr/>
          </p:nvSpPr>
          <p:spPr>
            <a:xfrm>
              <a:off x="472067" y="4090694"/>
              <a:ext cx="2348" cy="2348"/>
            </a:xfrm>
            <a:custGeom>
              <a:rect b="b" l="l" r="r" t="t"/>
              <a:pathLst>
                <a:path extrusionOk="0" fill="none" h="32" w="32">
                  <a:moveTo>
                    <a:pt x="1" y="1"/>
                  </a:moveTo>
                  <a:lnTo>
                    <a:pt x="32" y="3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458565" y="4083943"/>
              <a:ext cx="2348" cy="73"/>
            </a:xfrm>
            <a:custGeom>
              <a:rect b="b" l="l" r="r" t="t"/>
              <a:pathLst>
                <a:path extrusionOk="0" h="1" w="32">
                  <a:moveTo>
                    <a:pt x="1" y="1"/>
                  </a:moveTo>
                  <a:lnTo>
                    <a:pt x="3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2"/>
            <p:cNvSpPr/>
            <p:nvPr/>
          </p:nvSpPr>
          <p:spPr>
            <a:xfrm>
              <a:off x="458565" y="4083943"/>
              <a:ext cx="2348" cy="73"/>
            </a:xfrm>
            <a:custGeom>
              <a:rect b="b" l="l" r="r" t="t"/>
              <a:pathLst>
                <a:path extrusionOk="0" fill="none" h="1" w="32">
                  <a:moveTo>
                    <a:pt x="1" y="1"/>
                  </a:moveTo>
                  <a:lnTo>
                    <a:pt x="3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2"/>
            <p:cNvSpPr/>
            <p:nvPr/>
          </p:nvSpPr>
          <p:spPr>
            <a:xfrm>
              <a:off x="408958" y="4106471"/>
              <a:ext cx="106034" cy="137666"/>
            </a:xfrm>
            <a:custGeom>
              <a:rect b="b" l="l" r="r" t="t"/>
              <a:pathLst>
                <a:path extrusionOk="0" h="1876" w="1445">
                  <a:moveTo>
                    <a:pt x="554" y="1"/>
                  </a:moveTo>
                  <a:lnTo>
                    <a:pt x="431" y="124"/>
                  </a:lnTo>
                  <a:lnTo>
                    <a:pt x="308" y="308"/>
                  </a:lnTo>
                  <a:lnTo>
                    <a:pt x="185" y="585"/>
                  </a:lnTo>
                  <a:lnTo>
                    <a:pt x="93" y="861"/>
                  </a:lnTo>
                  <a:lnTo>
                    <a:pt x="31" y="1168"/>
                  </a:lnTo>
                  <a:lnTo>
                    <a:pt x="1" y="1445"/>
                  </a:lnTo>
                  <a:lnTo>
                    <a:pt x="1" y="1691"/>
                  </a:lnTo>
                  <a:lnTo>
                    <a:pt x="31" y="1783"/>
                  </a:lnTo>
                  <a:lnTo>
                    <a:pt x="62" y="1875"/>
                  </a:lnTo>
                  <a:lnTo>
                    <a:pt x="369" y="1875"/>
                  </a:lnTo>
                  <a:lnTo>
                    <a:pt x="615" y="1844"/>
                  </a:lnTo>
                  <a:lnTo>
                    <a:pt x="830" y="1783"/>
                  </a:lnTo>
                  <a:lnTo>
                    <a:pt x="1015" y="1691"/>
                  </a:lnTo>
                  <a:lnTo>
                    <a:pt x="1168" y="1599"/>
                  </a:lnTo>
                  <a:lnTo>
                    <a:pt x="1291" y="1476"/>
                  </a:lnTo>
                  <a:lnTo>
                    <a:pt x="1383" y="1322"/>
                  </a:lnTo>
                  <a:lnTo>
                    <a:pt x="1445" y="1199"/>
                  </a:lnTo>
                  <a:lnTo>
                    <a:pt x="1445" y="1046"/>
                  </a:lnTo>
                  <a:lnTo>
                    <a:pt x="1414" y="861"/>
                  </a:lnTo>
                  <a:lnTo>
                    <a:pt x="1353" y="708"/>
                  </a:lnTo>
                  <a:lnTo>
                    <a:pt x="1260" y="554"/>
                  </a:lnTo>
                  <a:lnTo>
                    <a:pt x="1137" y="400"/>
                  </a:lnTo>
                  <a:lnTo>
                    <a:pt x="984" y="247"/>
                  </a:lnTo>
                  <a:lnTo>
                    <a:pt x="769" y="124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7DB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-483886" y="3779548"/>
              <a:ext cx="928991" cy="381149"/>
            </a:xfrm>
            <a:custGeom>
              <a:rect b="b" l="l" r="r" t="t"/>
              <a:pathLst>
                <a:path extrusionOk="0" h="5194" w="12660">
                  <a:moveTo>
                    <a:pt x="0" y="1"/>
                  </a:moveTo>
                  <a:lnTo>
                    <a:pt x="62" y="1322"/>
                  </a:lnTo>
                  <a:lnTo>
                    <a:pt x="553" y="1322"/>
                  </a:lnTo>
                  <a:lnTo>
                    <a:pt x="553" y="1230"/>
                  </a:lnTo>
                  <a:lnTo>
                    <a:pt x="553" y="1107"/>
                  </a:lnTo>
                  <a:lnTo>
                    <a:pt x="615" y="1015"/>
                  </a:lnTo>
                  <a:lnTo>
                    <a:pt x="676" y="953"/>
                  </a:lnTo>
                  <a:lnTo>
                    <a:pt x="768" y="892"/>
                  </a:lnTo>
                  <a:lnTo>
                    <a:pt x="861" y="861"/>
                  </a:lnTo>
                  <a:lnTo>
                    <a:pt x="1475" y="861"/>
                  </a:lnTo>
                  <a:lnTo>
                    <a:pt x="1629" y="892"/>
                  </a:lnTo>
                  <a:lnTo>
                    <a:pt x="2182" y="892"/>
                  </a:lnTo>
                  <a:lnTo>
                    <a:pt x="2520" y="922"/>
                  </a:lnTo>
                  <a:lnTo>
                    <a:pt x="2704" y="953"/>
                  </a:lnTo>
                  <a:lnTo>
                    <a:pt x="3042" y="984"/>
                  </a:lnTo>
                  <a:lnTo>
                    <a:pt x="3226" y="984"/>
                  </a:lnTo>
                  <a:lnTo>
                    <a:pt x="3564" y="1015"/>
                  </a:lnTo>
                  <a:lnTo>
                    <a:pt x="3749" y="1045"/>
                  </a:lnTo>
                  <a:lnTo>
                    <a:pt x="4118" y="1107"/>
                  </a:lnTo>
                  <a:lnTo>
                    <a:pt x="4240" y="1107"/>
                  </a:lnTo>
                  <a:lnTo>
                    <a:pt x="4640" y="1168"/>
                  </a:lnTo>
                  <a:lnTo>
                    <a:pt x="4732" y="1199"/>
                  </a:lnTo>
                  <a:lnTo>
                    <a:pt x="5131" y="1291"/>
                  </a:lnTo>
                  <a:lnTo>
                    <a:pt x="5224" y="1291"/>
                  </a:lnTo>
                  <a:lnTo>
                    <a:pt x="5469" y="1353"/>
                  </a:lnTo>
                  <a:lnTo>
                    <a:pt x="5654" y="1383"/>
                  </a:lnTo>
                  <a:lnTo>
                    <a:pt x="5900" y="1445"/>
                  </a:lnTo>
                  <a:lnTo>
                    <a:pt x="6084" y="1506"/>
                  </a:lnTo>
                  <a:lnTo>
                    <a:pt x="6299" y="1568"/>
                  </a:lnTo>
                  <a:lnTo>
                    <a:pt x="6483" y="1629"/>
                  </a:lnTo>
                  <a:lnTo>
                    <a:pt x="6698" y="1691"/>
                  </a:lnTo>
                  <a:lnTo>
                    <a:pt x="6914" y="1752"/>
                  </a:lnTo>
                  <a:lnTo>
                    <a:pt x="7098" y="1813"/>
                  </a:lnTo>
                  <a:lnTo>
                    <a:pt x="7313" y="1906"/>
                  </a:lnTo>
                  <a:lnTo>
                    <a:pt x="7497" y="1967"/>
                  </a:lnTo>
                  <a:lnTo>
                    <a:pt x="7743" y="2090"/>
                  </a:lnTo>
                  <a:lnTo>
                    <a:pt x="7866" y="2151"/>
                  </a:lnTo>
                  <a:lnTo>
                    <a:pt x="8265" y="2305"/>
                  </a:lnTo>
                  <a:lnTo>
                    <a:pt x="8296" y="2336"/>
                  </a:lnTo>
                  <a:lnTo>
                    <a:pt x="8634" y="2489"/>
                  </a:lnTo>
                  <a:lnTo>
                    <a:pt x="8788" y="2582"/>
                  </a:lnTo>
                  <a:lnTo>
                    <a:pt x="9003" y="2704"/>
                  </a:lnTo>
                  <a:lnTo>
                    <a:pt x="9157" y="2766"/>
                  </a:lnTo>
                  <a:lnTo>
                    <a:pt x="9464" y="2920"/>
                  </a:lnTo>
                  <a:lnTo>
                    <a:pt x="9556" y="2981"/>
                  </a:lnTo>
                  <a:lnTo>
                    <a:pt x="9802" y="3073"/>
                  </a:lnTo>
                  <a:lnTo>
                    <a:pt x="9894" y="3135"/>
                  </a:lnTo>
                  <a:lnTo>
                    <a:pt x="10170" y="3288"/>
                  </a:lnTo>
                  <a:lnTo>
                    <a:pt x="10263" y="3319"/>
                  </a:lnTo>
                  <a:lnTo>
                    <a:pt x="10447" y="3442"/>
                  </a:lnTo>
                  <a:lnTo>
                    <a:pt x="10539" y="3473"/>
                  </a:lnTo>
                  <a:lnTo>
                    <a:pt x="10754" y="3596"/>
                  </a:lnTo>
                  <a:lnTo>
                    <a:pt x="10816" y="3626"/>
                  </a:lnTo>
                  <a:lnTo>
                    <a:pt x="11031" y="3749"/>
                  </a:lnTo>
                  <a:lnTo>
                    <a:pt x="11246" y="3903"/>
                  </a:lnTo>
                  <a:lnTo>
                    <a:pt x="11430" y="4087"/>
                  </a:lnTo>
                  <a:lnTo>
                    <a:pt x="11522" y="4241"/>
                  </a:lnTo>
                  <a:lnTo>
                    <a:pt x="11615" y="4425"/>
                  </a:lnTo>
                  <a:lnTo>
                    <a:pt x="11676" y="4640"/>
                  </a:lnTo>
                  <a:lnTo>
                    <a:pt x="11676" y="4886"/>
                  </a:lnTo>
                  <a:lnTo>
                    <a:pt x="11645" y="5101"/>
                  </a:lnTo>
                  <a:lnTo>
                    <a:pt x="11645" y="5132"/>
                  </a:lnTo>
                  <a:lnTo>
                    <a:pt x="11891" y="5193"/>
                  </a:lnTo>
                  <a:lnTo>
                    <a:pt x="11983" y="4947"/>
                  </a:lnTo>
                  <a:lnTo>
                    <a:pt x="12106" y="4702"/>
                  </a:lnTo>
                  <a:lnTo>
                    <a:pt x="12260" y="4517"/>
                  </a:lnTo>
                  <a:lnTo>
                    <a:pt x="12413" y="4333"/>
                  </a:lnTo>
                  <a:lnTo>
                    <a:pt x="12659" y="4026"/>
                  </a:lnTo>
                  <a:lnTo>
                    <a:pt x="11154" y="3135"/>
                  </a:lnTo>
                  <a:lnTo>
                    <a:pt x="10508" y="2735"/>
                  </a:lnTo>
                  <a:lnTo>
                    <a:pt x="9556" y="2151"/>
                  </a:lnTo>
                  <a:lnTo>
                    <a:pt x="9310" y="1998"/>
                  </a:lnTo>
                  <a:lnTo>
                    <a:pt x="8880" y="1721"/>
                  </a:lnTo>
                  <a:lnTo>
                    <a:pt x="8696" y="1598"/>
                  </a:lnTo>
                  <a:lnTo>
                    <a:pt x="8020" y="1168"/>
                  </a:lnTo>
                  <a:lnTo>
                    <a:pt x="6975" y="892"/>
                  </a:lnTo>
                  <a:lnTo>
                    <a:pt x="5930" y="646"/>
                  </a:lnTo>
                  <a:lnTo>
                    <a:pt x="4886" y="431"/>
                  </a:lnTo>
                  <a:lnTo>
                    <a:pt x="3872" y="277"/>
                  </a:lnTo>
                  <a:lnTo>
                    <a:pt x="2858" y="154"/>
                  </a:lnTo>
                  <a:lnTo>
                    <a:pt x="1905" y="62"/>
                  </a:lnTo>
                  <a:lnTo>
                    <a:pt x="922" y="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381880" y="4097445"/>
              <a:ext cx="67730" cy="146692"/>
            </a:xfrm>
            <a:custGeom>
              <a:rect b="b" l="l" r="r" t="t"/>
              <a:pathLst>
                <a:path extrusionOk="0" h="1999" w="923">
                  <a:moveTo>
                    <a:pt x="615" y="1"/>
                  </a:moveTo>
                  <a:lnTo>
                    <a:pt x="462" y="185"/>
                  </a:lnTo>
                  <a:lnTo>
                    <a:pt x="308" y="370"/>
                  </a:lnTo>
                  <a:lnTo>
                    <a:pt x="185" y="615"/>
                  </a:lnTo>
                  <a:lnTo>
                    <a:pt x="93" y="861"/>
                  </a:lnTo>
                  <a:lnTo>
                    <a:pt x="32" y="1199"/>
                  </a:lnTo>
                  <a:lnTo>
                    <a:pt x="1" y="1537"/>
                  </a:lnTo>
                  <a:lnTo>
                    <a:pt x="32" y="1660"/>
                  </a:lnTo>
                  <a:lnTo>
                    <a:pt x="62" y="1814"/>
                  </a:lnTo>
                  <a:lnTo>
                    <a:pt x="93" y="1906"/>
                  </a:lnTo>
                  <a:lnTo>
                    <a:pt x="155" y="1998"/>
                  </a:lnTo>
                  <a:lnTo>
                    <a:pt x="431" y="1998"/>
                  </a:lnTo>
                  <a:lnTo>
                    <a:pt x="400" y="1906"/>
                  </a:lnTo>
                  <a:lnTo>
                    <a:pt x="370" y="1814"/>
                  </a:lnTo>
                  <a:lnTo>
                    <a:pt x="370" y="1568"/>
                  </a:lnTo>
                  <a:lnTo>
                    <a:pt x="400" y="1291"/>
                  </a:lnTo>
                  <a:lnTo>
                    <a:pt x="462" y="984"/>
                  </a:lnTo>
                  <a:lnTo>
                    <a:pt x="554" y="708"/>
                  </a:lnTo>
                  <a:lnTo>
                    <a:pt x="677" y="431"/>
                  </a:lnTo>
                  <a:lnTo>
                    <a:pt x="800" y="247"/>
                  </a:lnTo>
                  <a:lnTo>
                    <a:pt x="923" y="124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-443306" y="3842658"/>
              <a:ext cx="342758" cy="340568"/>
            </a:xfrm>
            <a:custGeom>
              <a:rect b="b" l="l" r="r" t="t"/>
              <a:pathLst>
                <a:path extrusionOk="0" h="4641" w="4671">
                  <a:moveTo>
                    <a:pt x="308" y="1"/>
                  </a:moveTo>
                  <a:lnTo>
                    <a:pt x="215" y="32"/>
                  </a:lnTo>
                  <a:lnTo>
                    <a:pt x="123" y="93"/>
                  </a:lnTo>
                  <a:lnTo>
                    <a:pt x="62" y="155"/>
                  </a:lnTo>
                  <a:lnTo>
                    <a:pt x="0" y="247"/>
                  </a:lnTo>
                  <a:lnTo>
                    <a:pt x="0" y="370"/>
                  </a:lnTo>
                  <a:lnTo>
                    <a:pt x="0" y="462"/>
                  </a:lnTo>
                  <a:lnTo>
                    <a:pt x="492" y="4641"/>
                  </a:lnTo>
                  <a:lnTo>
                    <a:pt x="4671" y="431"/>
                  </a:lnTo>
                  <a:lnTo>
                    <a:pt x="4578" y="431"/>
                  </a:lnTo>
                  <a:lnTo>
                    <a:pt x="4179" y="339"/>
                  </a:lnTo>
                  <a:lnTo>
                    <a:pt x="4087" y="308"/>
                  </a:lnTo>
                  <a:lnTo>
                    <a:pt x="3687" y="247"/>
                  </a:lnTo>
                  <a:lnTo>
                    <a:pt x="3565" y="247"/>
                  </a:lnTo>
                  <a:lnTo>
                    <a:pt x="3196" y="185"/>
                  </a:lnTo>
                  <a:lnTo>
                    <a:pt x="3011" y="155"/>
                  </a:lnTo>
                  <a:lnTo>
                    <a:pt x="2673" y="124"/>
                  </a:lnTo>
                  <a:lnTo>
                    <a:pt x="2489" y="124"/>
                  </a:lnTo>
                  <a:lnTo>
                    <a:pt x="2151" y="93"/>
                  </a:lnTo>
                  <a:lnTo>
                    <a:pt x="1967" y="62"/>
                  </a:lnTo>
                  <a:lnTo>
                    <a:pt x="1629" y="32"/>
                  </a:lnTo>
                  <a:lnTo>
                    <a:pt x="1076" y="32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-299036" y="3847207"/>
              <a:ext cx="13649" cy="2348"/>
            </a:xfrm>
            <a:custGeom>
              <a:rect b="b" l="l" r="r" t="t"/>
              <a:pathLst>
                <a:path extrusionOk="0" h="32" w="186">
                  <a:moveTo>
                    <a:pt x="1" y="0"/>
                  </a:moveTo>
                  <a:lnTo>
                    <a:pt x="1" y="0"/>
                  </a:lnTo>
                  <a:lnTo>
                    <a:pt x="185" y="31"/>
                  </a:lnTo>
                  <a:lnTo>
                    <a:pt x="185" y="3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-337341" y="3844933"/>
              <a:ext cx="13575" cy="73"/>
            </a:xfrm>
            <a:custGeom>
              <a:rect b="b" l="l" r="r" t="t"/>
              <a:pathLst>
                <a:path extrusionOk="0" h="1" w="185">
                  <a:moveTo>
                    <a:pt x="0" y="1"/>
                  </a:moveTo>
                  <a:lnTo>
                    <a:pt x="0" y="1"/>
                  </a:lnTo>
                  <a:lnTo>
                    <a:pt x="185" y="1"/>
                  </a:lnTo>
                  <a:lnTo>
                    <a:pt x="185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-375647" y="3842658"/>
              <a:ext cx="11301" cy="2348"/>
            </a:xfrm>
            <a:custGeom>
              <a:rect b="b" l="l" r="r" t="t"/>
              <a:pathLst>
                <a:path extrusionOk="0" h="32" w="154">
                  <a:moveTo>
                    <a:pt x="0" y="1"/>
                  </a:moveTo>
                  <a:lnTo>
                    <a:pt x="0" y="1"/>
                  </a:lnTo>
                  <a:lnTo>
                    <a:pt x="154" y="32"/>
                  </a:lnTo>
                  <a:lnTo>
                    <a:pt x="154" y="32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-143465" y="3865260"/>
              <a:ext cx="6898" cy="2275"/>
            </a:xfrm>
            <a:custGeom>
              <a:rect b="b" l="l" r="r" t="t"/>
              <a:pathLst>
                <a:path extrusionOk="0" h="31" w="94">
                  <a:moveTo>
                    <a:pt x="1" y="0"/>
                  </a:moveTo>
                  <a:lnTo>
                    <a:pt x="1" y="0"/>
                  </a:lnTo>
                  <a:lnTo>
                    <a:pt x="93" y="31"/>
                  </a:lnTo>
                  <a:lnTo>
                    <a:pt x="93" y="3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-260657" y="3851684"/>
              <a:ext cx="13575" cy="73"/>
            </a:xfrm>
            <a:custGeom>
              <a:rect b="b" l="l" r="r" t="t"/>
              <a:pathLst>
                <a:path extrusionOk="0" h="1" w="185">
                  <a:moveTo>
                    <a:pt x="0" y="1"/>
                  </a:moveTo>
                  <a:lnTo>
                    <a:pt x="0" y="1"/>
                  </a:lnTo>
                  <a:lnTo>
                    <a:pt x="184" y="1"/>
                  </a:lnTo>
                  <a:lnTo>
                    <a:pt x="184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-181770" y="3860710"/>
              <a:ext cx="9099" cy="73"/>
            </a:xfrm>
            <a:custGeom>
              <a:rect b="b" l="l" r="r" t="t"/>
              <a:pathLst>
                <a:path extrusionOk="0" h="1" w="124">
                  <a:moveTo>
                    <a:pt x="1" y="1"/>
                  </a:moveTo>
                  <a:lnTo>
                    <a:pt x="1" y="1"/>
                  </a:lnTo>
                  <a:lnTo>
                    <a:pt x="123" y="1"/>
                  </a:lnTo>
                  <a:lnTo>
                    <a:pt x="123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2"/>
            <p:cNvSpPr/>
            <p:nvPr/>
          </p:nvSpPr>
          <p:spPr>
            <a:xfrm>
              <a:off x="-222351" y="3853959"/>
              <a:ext cx="13575" cy="2348"/>
            </a:xfrm>
            <a:custGeom>
              <a:rect b="b" l="l" r="r" t="t"/>
              <a:pathLst>
                <a:path extrusionOk="0" h="32" w="185">
                  <a:moveTo>
                    <a:pt x="0" y="1"/>
                  </a:moveTo>
                  <a:lnTo>
                    <a:pt x="0" y="1"/>
                  </a:lnTo>
                  <a:lnTo>
                    <a:pt x="185" y="31"/>
                  </a:lnTo>
                  <a:lnTo>
                    <a:pt x="185" y="3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-407275" y="3874286"/>
              <a:ext cx="532225" cy="349521"/>
            </a:xfrm>
            <a:custGeom>
              <a:rect b="b" l="l" r="r" t="t"/>
              <a:pathLst>
                <a:path extrusionOk="0" h="4763" w="7253">
                  <a:moveTo>
                    <a:pt x="4180" y="0"/>
                  </a:moveTo>
                  <a:lnTo>
                    <a:pt x="1" y="4210"/>
                  </a:lnTo>
                  <a:lnTo>
                    <a:pt x="1" y="4271"/>
                  </a:lnTo>
                  <a:lnTo>
                    <a:pt x="1" y="4394"/>
                  </a:lnTo>
                  <a:lnTo>
                    <a:pt x="32" y="4455"/>
                  </a:lnTo>
                  <a:lnTo>
                    <a:pt x="62" y="4578"/>
                  </a:lnTo>
                  <a:lnTo>
                    <a:pt x="155" y="4670"/>
                  </a:lnTo>
                  <a:lnTo>
                    <a:pt x="277" y="4732"/>
                  </a:lnTo>
                  <a:lnTo>
                    <a:pt x="400" y="4763"/>
                  </a:lnTo>
                  <a:lnTo>
                    <a:pt x="3534" y="4763"/>
                  </a:lnTo>
                  <a:lnTo>
                    <a:pt x="7252" y="1045"/>
                  </a:lnTo>
                  <a:lnTo>
                    <a:pt x="7221" y="1014"/>
                  </a:lnTo>
                  <a:lnTo>
                    <a:pt x="6822" y="860"/>
                  </a:lnTo>
                  <a:lnTo>
                    <a:pt x="6699" y="799"/>
                  </a:lnTo>
                  <a:lnTo>
                    <a:pt x="6453" y="676"/>
                  </a:lnTo>
                  <a:lnTo>
                    <a:pt x="6269" y="615"/>
                  </a:lnTo>
                  <a:lnTo>
                    <a:pt x="6054" y="522"/>
                  </a:lnTo>
                  <a:lnTo>
                    <a:pt x="5870" y="461"/>
                  </a:lnTo>
                  <a:lnTo>
                    <a:pt x="5654" y="400"/>
                  </a:lnTo>
                  <a:lnTo>
                    <a:pt x="5439" y="338"/>
                  </a:lnTo>
                  <a:lnTo>
                    <a:pt x="5255" y="277"/>
                  </a:lnTo>
                  <a:lnTo>
                    <a:pt x="5040" y="215"/>
                  </a:lnTo>
                  <a:lnTo>
                    <a:pt x="4856" y="154"/>
                  </a:lnTo>
                  <a:lnTo>
                    <a:pt x="4610" y="92"/>
                  </a:lnTo>
                  <a:lnTo>
                    <a:pt x="4425" y="62"/>
                  </a:lnTo>
                  <a:lnTo>
                    <a:pt x="4180" y="0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-407275" y="4187634"/>
              <a:ext cx="2348" cy="13649"/>
            </a:xfrm>
            <a:custGeom>
              <a:rect b="b" l="l" r="r" t="t"/>
              <a:pathLst>
                <a:path extrusionOk="0" h="186" w="32">
                  <a:moveTo>
                    <a:pt x="1" y="1"/>
                  </a:moveTo>
                  <a:lnTo>
                    <a:pt x="1" y="124"/>
                  </a:lnTo>
                  <a:lnTo>
                    <a:pt x="1" y="124"/>
                  </a:lnTo>
                  <a:lnTo>
                    <a:pt x="32" y="185"/>
                  </a:lnTo>
                  <a:lnTo>
                    <a:pt x="32" y="185"/>
                  </a:lnTo>
                  <a:lnTo>
                    <a:pt x="1" y="1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-21650" y="3894540"/>
              <a:ext cx="13575" cy="4623"/>
            </a:xfrm>
            <a:custGeom>
              <a:rect b="b" l="l" r="r" t="t"/>
              <a:pathLst>
                <a:path extrusionOk="0" h="63" w="185">
                  <a:moveTo>
                    <a:pt x="0" y="1"/>
                  </a:moveTo>
                  <a:lnTo>
                    <a:pt x="0" y="1"/>
                  </a:lnTo>
                  <a:lnTo>
                    <a:pt x="184" y="62"/>
                  </a:lnTo>
                  <a:lnTo>
                    <a:pt x="184" y="62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-51003" y="3885514"/>
              <a:ext cx="13575" cy="4623"/>
            </a:xfrm>
            <a:custGeom>
              <a:rect b="b" l="l" r="r" t="t"/>
              <a:pathLst>
                <a:path extrusionOk="0" h="63" w="185">
                  <a:moveTo>
                    <a:pt x="1" y="1"/>
                  </a:moveTo>
                  <a:lnTo>
                    <a:pt x="1" y="1"/>
                  </a:lnTo>
                  <a:lnTo>
                    <a:pt x="185" y="62"/>
                  </a:lnTo>
                  <a:lnTo>
                    <a:pt x="185" y="62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7630" y="3903566"/>
              <a:ext cx="15850" cy="4550"/>
            </a:xfrm>
            <a:custGeom>
              <a:rect b="b" l="l" r="r" t="t"/>
              <a:pathLst>
                <a:path extrusionOk="0" h="62" w="216">
                  <a:moveTo>
                    <a:pt x="0" y="1"/>
                  </a:moveTo>
                  <a:lnTo>
                    <a:pt x="0" y="1"/>
                  </a:lnTo>
                  <a:lnTo>
                    <a:pt x="216" y="62"/>
                  </a:lnTo>
                  <a:lnTo>
                    <a:pt x="216" y="62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-82557" y="3878762"/>
              <a:ext cx="13575" cy="2348"/>
            </a:xfrm>
            <a:custGeom>
              <a:rect b="b" l="l" r="r" t="t"/>
              <a:pathLst>
                <a:path extrusionOk="0" h="32" w="185">
                  <a:moveTo>
                    <a:pt x="0" y="1"/>
                  </a:moveTo>
                  <a:lnTo>
                    <a:pt x="0" y="1"/>
                  </a:lnTo>
                  <a:lnTo>
                    <a:pt x="185" y="31"/>
                  </a:lnTo>
                  <a:lnTo>
                    <a:pt x="185" y="3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66262" y="3923893"/>
              <a:ext cx="18125" cy="9026"/>
            </a:xfrm>
            <a:custGeom>
              <a:rect b="b" l="l" r="r" t="t"/>
              <a:pathLst>
                <a:path extrusionOk="0" h="123" w="247">
                  <a:moveTo>
                    <a:pt x="0" y="0"/>
                  </a:moveTo>
                  <a:lnTo>
                    <a:pt x="0" y="0"/>
                  </a:lnTo>
                  <a:lnTo>
                    <a:pt x="246" y="123"/>
                  </a:lnTo>
                  <a:lnTo>
                    <a:pt x="246" y="12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36909" y="3912592"/>
              <a:ext cx="15850" cy="6825"/>
            </a:xfrm>
            <a:custGeom>
              <a:rect b="b" l="l" r="r" t="t"/>
              <a:pathLst>
                <a:path extrusionOk="0" h="93" w="216">
                  <a:moveTo>
                    <a:pt x="1" y="0"/>
                  </a:moveTo>
                  <a:lnTo>
                    <a:pt x="1" y="0"/>
                  </a:lnTo>
                  <a:lnTo>
                    <a:pt x="216" y="93"/>
                  </a:lnTo>
                  <a:lnTo>
                    <a:pt x="216" y="9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93340" y="3937396"/>
              <a:ext cx="31627" cy="13576"/>
            </a:xfrm>
            <a:custGeom>
              <a:rect b="b" l="l" r="r" t="t"/>
              <a:pathLst>
                <a:path extrusionOk="0" h="185" w="431">
                  <a:moveTo>
                    <a:pt x="430" y="185"/>
                  </a:moveTo>
                  <a:lnTo>
                    <a:pt x="430" y="185"/>
                  </a:lnTo>
                  <a:lnTo>
                    <a:pt x="430" y="185"/>
                  </a:lnTo>
                  <a:lnTo>
                    <a:pt x="399" y="154"/>
                  </a:lnTo>
                  <a:lnTo>
                    <a:pt x="399" y="1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399" y="154"/>
                  </a:lnTo>
                  <a:lnTo>
                    <a:pt x="399" y="154"/>
                  </a:lnTo>
                  <a:lnTo>
                    <a:pt x="430" y="185"/>
                  </a:lnTo>
                  <a:lnTo>
                    <a:pt x="430" y="185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-17174" y="3993754"/>
              <a:ext cx="390161" cy="230054"/>
            </a:xfrm>
            <a:custGeom>
              <a:rect b="b" l="l" r="r" t="t"/>
              <a:pathLst>
                <a:path extrusionOk="0" h="3135" w="5317">
                  <a:moveTo>
                    <a:pt x="3104" y="1"/>
                  </a:moveTo>
                  <a:lnTo>
                    <a:pt x="0" y="3135"/>
                  </a:lnTo>
                  <a:lnTo>
                    <a:pt x="4210" y="3135"/>
                  </a:lnTo>
                  <a:lnTo>
                    <a:pt x="4394" y="3073"/>
                  </a:lnTo>
                  <a:lnTo>
                    <a:pt x="4640" y="3012"/>
                  </a:lnTo>
                  <a:lnTo>
                    <a:pt x="4855" y="2858"/>
                  </a:lnTo>
                  <a:lnTo>
                    <a:pt x="5009" y="2735"/>
                  </a:lnTo>
                  <a:lnTo>
                    <a:pt x="5162" y="2489"/>
                  </a:lnTo>
                  <a:lnTo>
                    <a:pt x="5224" y="2366"/>
                  </a:lnTo>
                  <a:lnTo>
                    <a:pt x="5285" y="2213"/>
                  </a:lnTo>
                  <a:lnTo>
                    <a:pt x="5285" y="2182"/>
                  </a:lnTo>
                  <a:lnTo>
                    <a:pt x="5316" y="1967"/>
                  </a:lnTo>
                  <a:lnTo>
                    <a:pt x="5316" y="1721"/>
                  </a:lnTo>
                  <a:lnTo>
                    <a:pt x="5255" y="1506"/>
                  </a:lnTo>
                  <a:lnTo>
                    <a:pt x="5162" y="1322"/>
                  </a:lnTo>
                  <a:lnTo>
                    <a:pt x="5070" y="1168"/>
                  </a:lnTo>
                  <a:lnTo>
                    <a:pt x="4886" y="984"/>
                  </a:lnTo>
                  <a:lnTo>
                    <a:pt x="4671" y="830"/>
                  </a:lnTo>
                  <a:lnTo>
                    <a:pt x="4456" y="707"/>
                  </a:lnTo>
                  <a:lnTo>
                    <a:pt x="4394" y="677"/>
                  </a:lnTo>
                  <a:lnTo>
                    <a:pt x="4179" y="554"/>
                  </a:lnTo>
                  <a:lnTo>
                    <a:pt x="4087" y="523"/>
                  </a:lnTo>
                  <a:lnTo>
                    <a:pt x="3903" y="400"/>
                  </a:lnTo>
                  <a:lnTo>
                    <a:pt x="3810" y="369"/>
                  </a:lnTo>
                  <a:lnTo>
                    <a:pt x="3534" y="216"/>
                  </a:lnTo>
                  <a:lnTo>
                    <a:pt x="3442" y="154"/>
                  </a:lnTo>
                  <a:lnTo>
                    <a:pt x="3196" y="62"/>
                  </a:lnTo>
                  <a:lnTo>
                    <a:pt x="3104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2"/>
            <p:cNvSpPr/>
            <p:nvPr/>
          </p:nvSpPr>
          <p:spPr>
            <a:xfrm>
              <a:off x="282741" y="4223738"/>
              <a:ext cx="9026" cy="73"/>
            </a:xfrm>
            <a:custGeom>
              <a:rect b="b" l="l" r="r" t="t"/>
              <a:pathLst>
                <a:path extrusionOk="0" h="1" w="123">
                  <a:moveTo>
                    <a:pt x="0" y="1"/>
                  </a:moveTo>
                  <a:lnTo>
                    <a:pt x="0" y="1"/>
                  </a:lnTo>
                  <a:lnTo>
                    <a:pt x="123" y="1"/>
                  </a:lnTo>
                  <a:lnTo>
                    <a:pt x="123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2"/>
            <p:cNvSpPr/>
            <p:nvPr/>
          </p:nvSpPr>
          <p:spPr>
            <a:xfrm>
              <a:off x="269165" y="4023034"/>
              <a:ext cx="13575" cy="9099"/>
            </a:xfrm>
            <a:custGeom>
              <a:rect b="b" l="l" r="r" t="t"/>
              <a:pathLst>
                <a:path extrusionOk="0" h="124" w="185">
                  <a:moveTo>
                    <a:pt x="1" y="1"/>
                  </a:moveTo>
                  <a:lnTo>
                    <a:pt x="1" y="1"/>
                  </a:lnTo>
                  <a:lnTo>
                    <a:pt x="185" y="124"/>
                  </a:lnTo>
                  <a:lnTo>
                    <a:pt x="185" y="12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242087" y="4009532"/>
              <a:ext cx="20400" cy="11374"/>
            </a:xfrm>
            <a:custGeom>
              <a:rect b="b" l="l" r="r" t="t"/>
              <a:pathLst>
                <a:path extrusionOk="0" h="155" w="278">
                  <a:moveTo>
                    <a:pt x="1" y="1"/>
                  </a:moveTo>
                  <a:lnTo>
                    <a:pt x="1" y="1"/>
                  </a:lnTo>
                  <a:lnTo>
                    <a:pt x="277" y="154"/>
                  </a:lnTo>
                  <a:lnTo>
                    <a:pt x="277" y="15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289492" y="4034335"/>
              <a:ext cx="15850" cy="9099"/>
            </a:xfrm>
            <a:custGeom>
              <a:rect b="b" l="l" r="r" t="t"/>
              <a:pathLst>
                <a:path extrusionOk="0" h="124" w="216">
                  <a:moveTo>
                    <a:pt x="215" y="124"/>
                  </a:moveTo>
                  <a:lnTo>
                    <a:pt x="215" y="124"/>
                  </a:lnTo>
                  <a:lnTo>
                    <a:pt x="0" y="1"/>
                  </a:lnTo>
                  <a:lnTo>
                    <a:pt x="0" y="1"/>
                  </a:lnTo>
                  <a:lnTo>
                    <a:pt x="215" y="124"/>
                  </a:lnTo>
                  <a:lnTo>
                    <a:pt x="215" y="124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2"/>
            <p:cNvSpPr/>
            <p:nvPr/>
          </p:nvSpPr>
          <p:spPr>
            <a:xfrm>
              <a:off x="217283" y="3998231"/>
              <a:ext cx="18125" cy="6898"/>
            </a:xfrm>
            <a:custGeom>
              <a:rect b="b" l="l" r="r" t="t"/>
              <a:pathLst>
                <a:path extrusionOk="0" h="94" w="247">
                  <a:moveTo>
                    <a:pt x="1" y="1"/>
                  </a:moveTo>
                  <a:lnTo>
                    <a:pt x="1" y="1"/>
                  </a:lnTo>
                  <a:lnTo>
                    <a:pt x="247" y="93"/>
                  </a:lnTo>
                  <a:lnTo>
                    <a:pt x="247" y="9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2"/>
            <p:cNvSpPr/>
            <p:nvPr/>
          </p:nvSpPr>
          <p:spPr>
            <a:xfrm>
              <a:off x="210532" y="3993754"/>
              <a:ext cx="73" cy="7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2"/>
            <p:cNvSpPr/>
            <p:nvPr/>
          </p:nvSpPr>
          <p:spPr>
            <a:xfrm>
              <a:off x="210532" y="3993754"/>
              <a:ext cx="73" cy="73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2"/>
            <p:cNvSpPr/>
            <p:nvPr/>
          </p:nvSpPr>
          <p:spPr>
            <a:xfrm>
              <a:off x="309745" y="4045636"/>
              <a:ext cx="15850" cy="9099"/>
            </a:xfrm>
            <a:custGeom>
              <a:rect b="b" l="l" r="r" t="t"/>
              <a:pathLst>
                <a:path extrusionOk="0" h="124" w="216">
                  <a:moveTo>
                    <a:pt x="216" y="123"/>
                  </a:moveTo>
                  <a:lnTo>
                    <a:pt x="216" y="12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16" y="123"/>
                  </a:lnTo>
                  <a:lnTo>
                    <a:pt x="216" y="123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2"/>
            <p:cNvSpPr/>
            <p:nvPr/>
          </p:nvSpPr>
          <p:spPr>
            <a:xfrm>
              <a:off x="-147941" y="3950898"/>
              <a:ext cx="358535" cy="272910"/>
            </a:xfrm>
            <a:custGeom>
              <a:rect b="b" l="l" r="r" t="t"/>
              <a:pathLst>
                <a:path extrusionOk="0" h="3719" w="4886">
                  <a:moveTo>
                    <a:pt x="3718" y="1"/>
                  </a:moveTo>
                  <a:lnTo>
                    <a:pt x="0" y="3719"/>
                  </a:lnTo>
                  <a:lnTo>
                    <a:pt x="1782" y="3719"/>
                  </a:lnTo>
                  <a:lnTo>
                    <a:pt x="4886" y="585"/>
                  </a:lnTo>
                  <a:lnTo>
                    <a:pt x="4579" y="431"/>
                  </a:lnTo>
                  <a:lnTo>
                    <a:pt x="4425" y="369"/>
                  </a:lnTo>
                  <a:lnTo>
                    <a:pt x="4210" y="247"/>
                  </a:lnTo>
                  <a:lnTo>
                    <a:pt x="4056" y="154"/>
                  </a:lnTo>
                  <a:lnTo>
                    <a:pt x="3718" y="1"/>
                  </a:lnTo>
                  <a:close/>
                </a:path>
              </a:pathLst>
            </a:custGeom>
            <a:solidFill>
              <a:srgbClr val="B1E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2"/>
            <p:cNvSpPr/>
            <p:nvPr/>
          </p:nvSpPr>
          <p:spPr>
            <a:xfrm>
              <a:off x="160926" y="3968951"/>
              <a:ext cx="15850" cy="9099"/>
            </a:xfrm>
            <a:custGeom>
              <a:rect b="b" l="l" r="r" t="t"/>
              <a:pathLst>
                <a:path extrusionOk="0" h="124" w="216">
                  <a:moveTo>
                    <a:pt x="1" y="1"/>
                  </a:moveTo>
                  <a:lnTo>
                    <a:pt x="1" y="1"/>
                  </a:lnTo>
                  <a:lnTo>
                    <a:pt x="216" y="123"/>
                  </a:lnTo>
                  <a:lnTo>
                    <a:pt x="216" y="12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E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2"/>
            <p:cNvSpPr/>
            <p:nvPr/>
          </p:nvSpPr>
          <p:spPr>
            <a:xfrm>
              <a:off x="124895" y="3950898"/>
              <a:ext cx="24876" cy="11374"/>
            </a:xfrm>
            <a:custGeom>
              <a:rect b="b" l="l" r="r" t="t"/>
              <a:pathLst>
                <a:path extrusionOk="0" h="155" w="339">
                  <a:moveTo>
                    <a:pt x="338" y="154"/>
                  </a:moveTo>
                  <a:lnTo>
                    <a:pt x="338" y="154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38" y="154"/>
                  </a:lnTo>
                  <a:lnTo>
                    <a:pt x="338" y="154"/>
                  </a:lnTo>
                  <a:close/>
                </a:path>
              </a:pathLst>
            </a:custGeom>
            <a:solidFill>
              <a:srgbClr val="B1E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2"/>
            <p:cNvSpPr/>
            <p:nvPr/>
          </p:nvSpPr>
          <p:spPr>
            <a:xfrm>
              <a:off x="188004" y="3982453"/>
              <a:ext cx="22601" cy="11374"/>
            </a:xfrm>
            <a:custGeom>
              <a:rect b="b" l="l" r="r" t="t"/>
              <a:pathLst>
                <a:path extrusionOk="0" h="155" w="308">
                  <a:moveTo>
                    <a:pt x="308" y="155"/>
                  </a:moveTo>
                  <a:lnTo>
                    <a:pt x="308" y="155"/>
                  </a:lnTo>
                  <a:lnTo>
                    <a:pt x="1" y="1"/>
                  </a:lnTo>
                  <a:lnTo>
                    <a:pt x="1" y="1"/>
                  </a:lnTo>
                  <a:lnTo>
                    <a:pt x="308" y="155"/>
                  </a:lnTo>
                  <a:lnTo>
                    <a:pt x="308" y="155"/>
                  </a:lnTo>
                  <a:close/>
                </a:path>
              </a:pathLst>
            </a:custGeom>
            <a:solidFill>
              <a:srgbClr val="B1E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2"/>
            <p:cNvSpPr/>
            <p:nvPr/>
          </p:nvSpPr>
          <p:spPr>
            <a:xfrm>
              <a:off x="-547068" y="3738967"/>
              <a:ext cx="744147" cy="126365"/>
            </a:xfrm>
            <a:custGeom>
              <a:rect b="b" l="l" r="r" t="t"/>
              <a:pathLst>
                <a:path extrusionOk="0" h="1722" w="10141">
                  <a:moveTo>
                    <a:pt x="2828" y="1"/>
                  </a:moveTo>
                  <a:lnTo>
                    <a:pt x="1599" y="31"/>
                  </a:lnTo>
                  <a:lnTo>
                    <a:pt x="1" y="93"/>
                  </a:lnTo>
                  <a:lnTo>
                    <a:pt x="32" y="554"/>
                  </a:lnTo>
                  <a:lnTo>
                    <a:pt x="861" y="554"/>
                  </a:lnTo>
                  <a:lnTo>
                    <a:pt x="1783" y="584"/>
                  </a:lnTo>
                  <a:lnTo>
                    <a:pt x="2766" y="615"/>
                  </a:lnTo>
                  <a:lnTo>
                    <a:pt x="3719" y="707"/>
                  </a:lnTo>
                  <a:lnTo>
                    <a:pt x="4733" y="830"/>
                  </a:lnTo>
                  <a:lnTo>
                    <a:pt x="5747" y="984"/>
                  </a:lnTo>
                  <a:lnTo>
                    <a:pt x="6791" y="1199"/>
                  </a:lnTo>
                  <a:lnTo>
                    <a:pt x="7836" y="1445"/>
                  </a:lnTo>
                  <a:lnTo>
                    <a:pt x="8881" y="1721"/>
                  </a:lnTo>
                  <a:lnTo>
                    <a:pt x="8881" y="1721"/>
                  </a:lnTo>
                  <a:lnTo>
                    <a:pt x="8819" y="1690"/>
                  </a:lnTo>
                  <a:lnTo>
                    <a:pt x="8819" y="1629"/>
                  </a:lnTo>
                  <a:lnTo>
                    <a:pt x="8819" y="1537"/>
                  </a:lnTo>
                  <a:lnTo>
                    <a:pt x="8850" y="1445"/>
                  </a:lnTo>
                  <a:lnTo>
                    <a:pt x="8911" y="1414"/>
                  </a:lnTo>
                  <a:lnTo>
                    <a:pt x="10140" y="1414"/>
                  </a:lnTo>
                  <a:lnTo>
                    <a:pt x="9157" y="1014"/>
                  </a:lnTo>
                  <a:lnTo>
                    <a:pt x="8174" y="707"/>
                  </a:lnTo>
                  <a:lnTo>
                    <a:pt x="7191" y="431"/>
                  </a:lnTo>
                  <a:lnTo>
                    <a:pt x="6177" y="246"/>
                  </a:lnTo>
                  <a:lnTo>
                    <a:pt x="5132" y="123"/>
                  </a:lnTo>
                  <a:lnTo>
                    <a:pt x="4026" y="31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2"/>
            <p:cNvSpPr/>
            <p:nvPr/>
          </p:nvSpPr>
          <p:spPr>
            <a:xfrm>
              <a:off x="-398249" y="4282372"/>
              <a:ext cx="178240" cy="42929"/>
            </a:xfrm>
            <a:custGeom>
              <a:rect b="b" l="l" r="r" t="t"/>
              <a:pathLst>
                <a:path extrusionOk="0" h="585" w="2429">
                  <a:moveTo>
                    <a:pt x="308" y="0"/>
                  </a:moveTo>
                  <a:lnTo>
                    <a:pt x="185" y="31"/>
                  </a:lnTo>
                  <a:lnTo>
                    <a:pt x="93" y="93"/>
                  </a:lnTo>
                  <a:lnTo>
                    <a:pt x="32" y="185"/>
                  </a:lnTo>
                  <a:lnTo>
                    <a:pt x="1" y="308"/>
                  </a:lnTo>
                  <a:lnTo>
                    <a:pt x="1" y="369"/>
                  </a:lnTo>
                  <a:lnTo>
                    <a:pt x="32" y="461"/>
                  </a:lnTo>
                  <a:lnTo>
                    <a:pt x="124" y="554"/>
                  </a:lnTo>
                  <a:lnTo>
                    <a:pt x="154" y="461"/>
                  </a:lnTo>
                  <a:lnTo>
                    <a:pt x="247" y="369"/>
                  </a:lnTo>
                  <a:lnTo>
                    <a:pt x="339" y="308"/>
                  </a:lnTo>
                  <a:lnTo>
                    <a:pt x="431" y="277"/>
                  </a:lnTo>
                  <a:lnTo>
                    <a:pt x="1906" y="277"/>
                  </a:lnTo>
                  <a:lnTo>
                    <a:pt x="2029" y="308"/>
                  </a:lnTo>
                  <a:lnTo>
                    <a:pt x="2121" y="369"/>
                  </a:lnTo>
                  <a:lnTo>
                    <a:pt x="2213" y="461"/>
                  </a:lnTo>
                  <a:lnTo>
                    <a:pt x="2244" y="584"/>
                  </a:lnTo>
                  <a:lnTo>
                    <a:pt x="2305" y="554"/>
                  </a:lnTo>
                  <a:lnTo>
                    <a:pt x="2367" y="461"/>
                  </a:lnTo>
                  <a:lnTo>
                    <a:pt x="2397" y="400"/>
                  </a:lnTo>
                  <a:lnTo>
                    <a:pt x="2428" y="308"/>
                  </a:lnTo>
                  <a:lnTo>
                    <a:pt x="2397" y="185"/>
                  </a:lnTo>
                  <a:lnTo>
                    <a:pt x="2336" y="93"/>
                  </a:lnTo>
                  <a:lnTo>
                    <a:pt x="2244" y="31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7DB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-389223" y="4302626"/>
              <a:ext cx="155639" cy="24877"/>
            </a:xfrm>
            <a:custGeom>
              <a:rect b="b" l="l" r="r" t="t"/>
              <a:pathLst>
                <a:path extrusionOk="0" h="339" w="2121">
                  <a:moveTo>
                    <a:pt x="308" y="1"/>
                  </a:moveTo>
                  <a:lnTo>
                    <a:pt x="216" y="32"/>
                  </a:lnTo>
                  <a:lnTo>
                    <a:pt x="124" y="93"/>
                  </a:lnTo>
                  <a:lnTo>
                    <a:pt x="31" y="185"/>
                  </a:lnTo>
                  <a:lnTo>
                    <a:pt x="1" y="278"/>
                  </a:lnTo>
                  <a:lnTo>
                    <a:pt x="93" y="308"/>
                  </a:lnTo>
                  <a:lnTo>
                    <a:pt x="185" y="339"/>
                  </a:lnTo>
                  <a:lnTo>
                    <a:pt x="1998" y="339"/>
                  </a:lnTo>
                  <a:lnTo>
                    <a:pt x="2121" y="308"/>
                  </a:lnTo>
                  <a:lnTo>
                    <a:pt x="2090" y="185"/>
                  </a:lnTo>
                  <a:lnTo>
                    <a:pt x="1998" y="93"/>
                  </a:lnTo>
                  <a:lnTo>
                    <a:pt x="1906" y="32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689E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2"/>
            <p:cNvSpPr/>
            <p:nvPr/>
          </p:nvSpPr>
          <p:spPr>
            <a:xfrm>
              <a:off x="-1525624" y="4422167"/>
              <a:ext cx="1077805" cy="281936"/>
            </a:xfrm>
            <a:custGeom>
              <a:rect b="b" l="l" r="r" t="t"/>
              <a:pathLst>
                <a:path extrusionOk="0" h="3842" w="14688">
                  <a:moveTo>
                    <a:pt x="4425" y="0"/>
                  </a:moveTo>
                  <a:lnTo>
                    <a:pt x="3842" y="31"/>
                  </a:lnTo>
                  <a:lnTo>
                    <a:pt x="3289" y="62"/>
                  </a:lnTo>
                  <a:lnTo>
                    <a:pt x="2736" y="154"/>
                  </a:lnTo>
                  <a:lnTo>
                    <a:pt x="2152" y="246"/>
                  </a:lnTo>
                  <a:lnTo>
                    <a:pt x="1599" y="400"/>
                  </a:lnTo>
                  <a:lnTo>
                    <a:pt x="1076" y="554"/>
                  </a:lnTo>
                  <a:lnTo>
                    <a:pt x="523" y="769"/>
                  </a:lnTo>
                  <a:lnTo>
                    <a:pt x="1" y="984"/>
                  </a:lnTo>
                  <a:lnTo>
                    <a:pt x="1" y="1567"/>
                  </a:lnTo>
                  <a:lnTo>
                    <a:pt x="4487" y="1567"/>
                  </a:lnTo>
                  <a:lnTo>
                    <a:pt x="9434" y="2889"/>
                  </a:lnTo>
                  <a:lnTo>
                    <a:pt x="9833" y="2919"/>
                  </a:lnTo>
                  <a:lnTo>
                    <a:pt x="10202" y="3042"/>
                  </a:lnTo>
                  <a:lnTo>
                    <a:pt x="10571" y="3196"/>
                  </a:lnTo>
                  <a:lnTo>
                    <a:pt x="10878" y="3442"/>
                  </a:lnTo>
                  <a:lnTo>
                    <a:pt x="11369" y="3841"/>
                  </a:lnTo>
                  <a:lnTo>
                    <a:pt x="14688" y="3841"/>
                  </a:lnTo>
                  <a:lnTo>
                    <a:pt x="14596" y="1383"/>
                  </a:lnTo>
                  <a:lnTo>
                    <a:pt x="13674" y="1352"/>
                  </a:lnTo>
                  <a:lnTo>
                    <a:pt x="12814" y="1291"/>
                  </a:lnTo>
                  <a:lnTo>
                    <a:pt x="11984" y="1229"/>
                  </a:lnTo>
                  <a:lnTo>
                    <a:pt x="11185" y="1137"/>
                  </a:lnTo>
                  <a:lnTo>
                    <a:pt x="10448" y="1014"/>
                  </a:lnTo>
                  <a:lnTo>
                    <a:pt x="9741" y="891"/>
                  </a:lnTo>
                  <a:lnTo>
                    <a:pt x="9096" y="738"/>
                  </a:lnTo>
                  <a:lnTo>
                    <a:pt x="8512" y="584"/>
                  </a:lnTo>
                  <a:lnTo>
                    <a:pt x="8051" y="461"/>
                  </a:lnTo>
                  <a:lnTo>
                    <a:pt x="7590" y="338"/>
                  </a:lnTo>
                  <a:lnTo>
                    <a:pt x="7099" y="246"/>
                  </a:lnTo>
                  <a:lnTo>
                    <a:pt x="6576" y="154"/>
                  </a:lnTo>
                  <a:lnTo>
                    <a:pt x="6054" y="93"/>
                  </a:lnTo>
                  <a:lnTo>
                    <a:pt x="5532" y="31"/>
                  </a:lnTo>
                  <a:lnTo>
                    <a:pt x="4979" y="0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2"/>
            <p:cNvSpPr/>
            <p:nvPr/>
          </p:nvSpPr>
          <p:spPr>
            <a:xfrm>
              <a:off x="-727443" y="4674680"/>
              <a:ext cx="36176" cy="29426"/>
            </a:xfrm>
            <a:custGeom>
              <a:rect b="b" l="l" r="r" t="t"/>
              <a:pathLst>
                <a:path extrusionOk="0" h="401" w="493">
                  <a:moveTo>
                    <a:pt x="1" y="1"/>
                  </a:moveTo>
                  <a:lnTo>
                    <a:pt x="492" y="4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DB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2"/>
            <p:cNvSpPr/>
            <p:nvPr/>
          </p:nvSpPr>
          <p:spPr>
            <a:xfrm>
              <a:off x="-1525624" y="3779548"/>
              <a:ext cx="1071054" cy="744172"/>
            </a:xfrm>
            <a:custGeom>
              <a:rect b="b" l="l" r="r" t="t"/>
              <a:pathLst>
                <a:path extrusionOk="0" h="10141" w="14596">
                  <a:moveTo>
                    <a:pt x="13428" y="861"/>
                  </a:moveTo>
                  <a:lnTo>
                    <a:pt x="13490" y="892"/>
                  </a:lnTo>
                  <a:lnTo>
                    <a:pt x="13551" y="922"/>
                  </a:lnTo>
                  <a:lnTo>
                    <a:pt x="13612" y="953"/>
                  </a:lnTo>
                  <a:lnTo>
                    <a:pt x="13674" y="1015"/>
                  </a:lnTo>
                  <a:lnTo>
                    <a:pt x="13674" y="1045"/>
                  </a:lnTo>
                  <a:lnTo>
                    <a:pt x="13735" y="1107"/>
                  </a:lnTo>
                  <a:lnTo>
                    <a:pt x="13766" y="1199"/>
                  </a:lnTo>
                  <a:lnTo>
                    <a:pt x="13766" y="1291"/>
                  </a:lnTo>
                  <a:lnTo>
                    <a:pt x="13397" y="5685"/>
                  </a:lnTo>
                  <a:lnTo>
                    <a:pt x="13367" y="5777"/>
                  </a:lnTo>
                  <a:lnTo>
                    <a:pt x="13336" y="5869"/>
                  </a:lnTo>
                  <a:lnTo>
                    <a:pt x="13274" y="5931"/>
                  </a:lnTo>
                  <a:lnTo>
                    <a:pt x="13152" y="6023"/>
                  </a:lnTo>
                  <a:lnTo>
                    <a:pt x="12998" y="6054"/>
                  </a:lnTo>
                  <a:lnTo>
                    <a:pt x="6668" y="6054"/>
                  </a:lnTo>
                  <a:lnTo>
                    <a:pt x="6546" y="6023"/>
                  </a:lnTo>
                  <a:lnTo>
                    <a:pt x="6392" y="6023"/>
                  </a:lnTo>
                  <a:lnTo>
                    <a:pt x="6361" y="5992"/>
                  </a:lnTo>
                  <a:lnTo>
                    <a:pt x="6300" y="5961"/>
                  </a:lnTo>
                  <a:lnTo>
                    <a:pt x="6238" y="5931"/>
                  </a:lnTo>
                  <a:lnTo>
                    <a:pt x="6177" y="5900"/>
                  </a:lnTo>
                  <a:lnTo>
                    <a:pt x="6085" y="5869"/>
                  </a:lnTo>
                  <a:lnTo>
                    <a:pt x="6054" y="5838"/>
                  </a:lnTo>
                  <a:lnTo>
                    <a:pt x="5992" y="5777"/>
                  </a:lnTo>
                  <a:lnTo>
                    <a:pt x="5900" y="5685"/>
                  </a:lnTo>
                  <a:lnTo>
                    <a:pt x="5839" y="5623"/>
                  </a:lnTo>
                  <a:lnTo>
                    <a:pt x="5808" y="5593"/>
                  </a:lnTo>
                  <a:lnTo>
                    <a:pt x="5747" y="5470"/>
                  </a:lnTo>
                  <a:lnTo>
                    <a:pt x="5685" y="5316"/>
                  </a:lnTo>
                  <a:lnTo>
                    <a:pt x="5654" y="5132"/>
                  </a:lnTo>
                  <a:lnTo>
                    <a:pt x="5654" y="4978"/>
                  </a:lnTo>
                  <a:lnTo>
                    <a:pt x="5654" y="4794"/>
                  </a:lnTo>
                  <a:lnTo>
                    <a:pt x="5992" y="3073"/>
                  </a:lnTo>
                  <a:lnTo>
                    <a:pt x="6054" y="2827"/>
                  </a:lnTo>
                  <a:lnTo>
                    <a:pt x="6208" y="2612"/>
                  </a:lnTo>
                  <a:lnTo>
                    <a:pt x="6361" y="2459"/>
                  </a:lnTo>
                  <a:lnTo>
                    <a:pt x="6576" y="2305"/>
                  </a:lnTo>
                  <a:lnTo>
                    <a:pt x="6761" y="2244"/>
                  </a:lnTo>
                  <a:lnTo>
                    <a:pt x="6822" y="2213"/>
                  </a:lnTo>
                  <a:lnTo>
                    <a:pt x="6945" y="2151"/>
                  </a:lnTo>
                  <a:lnTo>
                    <a:pt x="7037" y="2121"/>
                  </a:lnTo>
                  <a:lnTo>
                    <a:pt x="7191" y="2028"/>
                  </a:lnTo>
                  <a:lnTo>
                    <a:pt x="7375" y="1967"/>
                  </a:lnTo>
                  <a:lnTo>
                    <a:pt x="7467" y="1936"/>
                  </a:lnTo>
                  <a:lnTo>
                    <a:pt x="7652" y="1875"/>
                  </a:lnTo>
                  <a:lnTo>
                    <a:pt x="7682" y="1875"/>
                  </a:lnTo>
                  <a:lnTo>
                    <a:pt x="8297" y="1660"/>
                  </a:lnTo>
                  <a:lnTo>
                    <a:pt x="9004" y="1445"/>
                  </a:lnTo>
                  <a:lnTo>
                    <a:pt x="9802" y="1260"/>
                  </a:lnTo>
                  <a:lnTo>
                    <a:pt x="10694" y="1107"/>
                  </a:lnTo>
                  <a:lnTo>
                    <a:pt x="11247" y="1015"/>
                  </a:lnTo>
                  <a:lnTo>
                    <a:pt x="11277" y="1015"/>
                  </a:lnTo>
                  <a:lnTo>
                    <a:pt x="11861" y="953"/>
                  </a:lnTo>
                  <a:lnTo>
                    <a:pt x="11892" y="953"/>
                  </a:lnTo>
                  <a:lnTo>
                    <a:pt x="12506" y="892"/>
                  </a:lnTo>
                  <a:lnTo>
                    <a:pt x="12537" y="892"/>
                  </a:lnTo>
                  <a:lnTo>
                    <a:pt x="13336" y="861"/>
                  </a:lnTo>
                  <a:close/>
                  <a:moveTo>
                    <a:pt x="7805" y="6852"/>
                  </a:moveTo>
                  <a:lnTo>
                    <a:pt x="7928" y="6883"/>
                  </a:lnTo>
                  <a:lnTo>
                    <a:pt x="8020" y="6945"/>
                  </a:lnTo>
                  <a:lnTo>
                    <a:pt x="8113" y="7037"/>
                  </a:lnTo>
                  <a:lnTo>
                    <a:pt x="8113" y="7160"/>
                  </a:lnTo>
                  <a:lnTo>
                    <a:pt x="8113" y="7252"/>
                  </a:lnTo>
                  <a:lnTo>
                    <a:pt x="8082" y="7313"/>
                  </a:lnTo>
                  <a:lnTo>
                    <a:pt x="8020" y="7406"/>
                  </a:lnTo>
                  <a:lnTo>
                    <a:pt x="7928" y="7436"/>
                  </a:lnTo>
                  <a:lnTo>
                    <a:pt x="7805" y="7467"/>
                  </a:lnTo>
                  <a:lnTo>
                    <a:pt x="5992" y="7467"/>
                  </a:lnTo>
                  <a:lnTo>
                    <a:pt x="5900" y="7436"/>
                  </a:lnTo>
                  <a:lnTo>
                    <a:pt x="5839" y="7406"/>
                  </a:lnTo>
                  <a:lnTo>
                    <a:pt x="5716" y="7313"/>
                  </a:lnTo>
                  <a:lnTo>
                    <a:pt x="5716" y="7221"/>
                  </a:lnTo>
                  <a:lnTo>
                    <a:pt x="5685" y="7160"/>
                  </a:lnTo>
                  <a:lnTo>
                    <a:pt x="5716" y="7037"/>
                  </a:lnTo>
                  <a:lnTo>
                    <a:pt x="5777" y="6945"/>
                  </a:lnTo>
                  <a:lnTo>
                    <a:pt x="5870" y="6883"/>
                  </a:lnTo>
                  <a:lnTo>
                    <a:pt x="5992" y="6852"/>
                  </a:lnTo>
                  <a:close/>
                  <a:moveTo>
                    <a:pt x="13367" y="1"/>
                  </a:moveTo>
                  <a:lnTo>
                    <a:pt x="12168" y="93"/>
                  </a:lnTo>
                  <a:lnTo>
                    <a:pt x="11031" y="185"/>
                  </a:lnTo>
                  <a:lnTo>
                    <a:pt x="9987" y="369"/>
                  </a:lnTo>
                  <a:lnTo>
                    <a:pt x="8973" y="584"/>
                  </a:lnTo>
                  <a:lnTo>
                    <a:pt x="8020" y="830"/>
                  </a:lnTo>
                  <a:lnTo>
                    <a:pt x="7160" y="1137"/>
                  </a:lnTo>
                  <a:lnTo>
                    <a:pt x="6361" y="1445"/>
                  </a:lnTo>
                  <a:lnTo>
                    <a:pt x="5685" y="1813"/>
                  </a:lnTo>
                  <a:lnTo>
                    <a:pt x="4395" y="5654"/>
                  </a:lnTo>
                  <a:lnTo>
                    <a:pt x="4333" y="5777"/>
                  </a:lnTo>
                  <a:lnTo>
                    <a:pt x="4272" y="5869"/>
                  </a:lnTo>
                  <a:lnTo>
                    <a:pt x="4180" y="5992"/>
                  </a:lnTo>
                  <a:lnTo>
                    <a:pt x="4057" y="6054"/>
                  </a:lnTo>
                  <a:lnTo>
                    <a:pt x="3934" y="6115"/>
                  </a:lnTo>
                  <a:lnTo>
                    <a:pt x="3811" y="6146"/>
                  </a:lnTo>
                  <a:lnTo>
                    <a:pt x="3688" y="6176"/>
                  </a:lnTo>
                  <a:lnTo>
                    <a:pt x="523" y="6176"/>
                  </a:lnTo>
                  <a:lnTo>
                    <a:pt x="400" y="6453"/>
                  </a:lnTo>
                  <a:lnTo>
                    <a:pt x="339" y="6730"/>
                  </a:lnTo>
                  <a:lnTo>
                    <a:pt x="277" y="7006"/>
                  </a:lnTo>
                  <a:lnTo>
                    <a:pt x="277" y="7283"/>
                  </a:lnTo>
                  <a:lnTo>
                    <a:pt x="2152" y="7283"/>
                  </a:lnTo>
                  <a:lnTo>
                    <a:pt x="2182" y="7313"/>
                  </a:lnTo>
                  <a:lnTo>
                    <a:pt x="2275" y="7467"/>
                  </a:lnTo>
                  <a:lnTo>
                    <a:pt x="2367" y="7651"/>
                  </a:lnTo>
                  <a:lnTo>
                    <a:pt x="2398" y="7866"/>
                  </a:lnTo>
                  <a:lnTo>
                    <a:pt x="2428" y="8020"/>
                  </a:lnTo>
                  <a:lnTo>
                    <a:pt x="2428" y="8081"/>
                  </a:lnTo>
                  <a:lnTo>
                    <a:pt x="2398" y="8174"/>
                  </a:lnTo>
                  <a:lnTo>
                    <a:pt x="2367" y="8235"/>
                  </a:lnTo>
                  <a:lnTo>
                    <a:pt x="2305" y="8266"/>
                  </a:lnTo>
                  <a:lnTo>
                    <a:pt x="2244" y="8297"/>
                  </a:lnTo>
                  <a:lnTo>
                    <a:pt x="1752" y="8573"/>
                  </a:lnTo>
                  <a:lnTo>
                    <a:pt x="1476" y="8757"/>
                  </a:lnTo>
                  <a:lnTo>
                    <a:pt x="1322" y="8819"/>
                  </a:lnTo>
                  <a:lnTo>
                    <a:pt x="1046" y="8973"/>
                  </a:lnTo>
                  <a:lnTo>
                    <a:pt x="708" y="9126"/>
                  </a:lnTo>
                  <a:lnTo>
                    <a:pt x="615" y="9157"/>
                  </a:lnTo>
                  <a:lnTo>
                    <a:pt x="462" y="9157"/>
                  </a:lnTo>
                  <a:lnTo>
                    <a:pt x="339" y="9095"/>
                  </a:lnTo>
                  <a:lnTo>
                    <a:pt x="155" y="8942"/>
                  </a:lnTo>
                  <a:lnTo>
                    <a:pt x="32" y="8819"/>
                  </a:lnTo>
                  <a:lnTo>
                    <a:pt x="1" y="9741"/>
                  </a:lnTo>
                  <a:lnTo>
                    <a:pt x="523" y="9526"/>
                  </a:lnTo>
                  <a:lnTo>
                    <a:pt x="1076" y="9311"/>
                  </a:lnTo>
                  <a:lnTo>
                    <a:pt x="1599" y="9157"/>
                  </a:lnTo>
                  <a:lnTo>
                    <a:pt x="2152" y="9003"/>
                  </a:lnTo>
                  <a:lnTo>
                    <a:pt x="2736" y="8911"/>
                  </a:lnTo>
                  <a:lnTo>
                    <a:pt x="3289" y="8819"/>
                  </a:lnTo>
                  <a:lnTo>
                    <a:pt x="3842" y="8788"/>
                  </a:lnTo>
                  <a:lnTo>
                    <a:pt x="4425" y="8757"/>
                  </a:lnTo>
                  <a:lnTo>
                    <a:pt x="4979" y="8757"/>
                  </a:lnTo>
                  <a:lnTo>
                    <a:pt x="5532" y="8788"/>
                  </a:lnTo>
                  <a:lnTo>
                    <a:pt x="6054" y="8850"/>
                  </a:lnTo>
                  <a:lnTo>
                    <a:pt x="6576" y="8911"/>
                  </a:lnTo>
                  <a:lnTo>
                    <a:pt x="7099" y="9003"/>
                  </a:lnTo>
                  <a:lnTo>
                    <a:pt x="7590" y="9095"/>
                  </a:lnTo>
                  <a:lnTo>
                    <a:pt x="8051" y="9218"/>
                  </a:lnTo>
                  <a:lnTo>
                    <a:pt x="8512" y="9341"/>
                  </a:lnTo>
                  <a:lnTo>
                    <a:pt x="9096" y="9495"/>
                  </a:lnTo>
                  <a:lnTo>
                    <a:pt x="9741" y="9648"/>
                  </a:lnTo>
                  <a:lnTo>
                    <a:pt x="10448" y="9771"/>
                  </a:lnTo>
                  <a:lnTo>
                    <a:pt x="11185" y="9894"/>
                  </a:lnTo>
                  <a:lnTo>
                    <a:pt x="11984" y="9986"/>
                  </a:lnTo>
                  <a:lnTo>
                    <a:pt x="12814" y="10048"/>
                  </a:lnTo>
                  <a:lnTo>
                    <a:pt x="13674" y="10109"/>
                  </a:lnTo>
                  <a:lnTo>
                    <a:pt x="14596" y="10140"/>
                  </a:lnTo>
                  <a:lnTo>
                    <a:pt x="14258" y="1322"/>
                  </a:lnTo>
                  <a:lnTo>
                    <a:pt x="14196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-1085916" y="3842658"/>
              <a:ext cx="529950" cy="381149"/>
            </a:xfrm>
            <a:custGeom>
              <a:rect b="b" l="l" r="r" t="t"/>
              <a:pathLst>
                <a:path extrusionOk="0" h="5194" w="7222">
                  <a:moveTo>
                    <a:pt x="7221" y="1"/>
                  </a:moveTo>
                  <a:lnTo>
                    <a:pt x="6545" y="32"/>
                  </a:lnTo>
                  <a:lnTo>
                    <a:pt x="6514" y="32"/>
                  </a:lnTo>
                  <a:lnTo>
                    <a:pt x="5900" y="93"/>
                  </a:lnTo>
                  <a:lnTo>
                    <a:pt x="5869" y="93"/>
                  </a:lnTo>
                  <a:lnTo>
                    <a:pt x="5285" y="155"/>
                  </a:lnTo>
                  <a:lnTo>
                    <a:pt x="5255" y="155"/>
                  </a:lnTo>
                  <a:lnTo>
                    <a:pt x="4702" y="247"/>
                  </a:lnTo>
                  <a:lnTo>
                    <a:pt x="0" y="4917"/>
                  </a:lnTo>
                  <a:lnTo>
                    <a:pt x="62" y="4978"/>
                  </a:lnTo>
                  <a:lnTo>
                    <a:pt x="93" y="5009"/>
                  </a:lnTo>
                  <a:lnTo>
                    <a:pt x="185" y="5040"/>
                  </a:lnTo>
                  <a:lnTo>
                    <a:pt x="246" y="5071"/>
                  </a:lnTo>
                  <a:lnTo>
                    <a:pt x="308" y="5101"/>
                  </a:lnTo>
                  <a:lnTo>
                    <a:pt x="369" y="5132"/>
                  </a:lnTo>
                  <a:lnTo>
                    <a:pt x="400" y="5163"/>
                  </a:lnTo>
                  <a:lnTo>
                    <a:pt x="554" y="5163"/>
                  </a:lnTo>
                  <a:lnTo>
                    <a:pt x="676" y="5194"/>
                  </a:lnTo>
                  <a:lnTo>
                    <a:pt x="2028" y="5194"/>
                  </a:lnTo>
                  <a:lnTo>
                    <a:pt x="7221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2"/>
            <p:cNvSpPr/>
            <p:nvPr/>
          </p:nvSpPr>
          <p:spPr>
            <a:xfrm>
              <a:off x="-1081440" y="4207961"/>
              <a:ext cx="2348" cy="2348"/>
            </a:xfrm>
            <a:custGeom>
              <a:rect b="b" l="l" r="r" t="t"/>
              <a:pathLst>
                <a:path extrusionOk="0" h="32" w="32">
                  <a:moveTo>
                    <a:pt x="1" y="0"/>
                  </a:moveTo>
                  <a:lnTo>
                    <a:pt x="1" y="0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2"/>
            <p:cNvSpPr/>
            <p:nvPr/>
          </p:nvSpPr>
          <p:spPr>
            <a:xfrm>
              <a:off x="-655234" y="3849482"/>
              <a:ext cx="2275" cy="73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2"/>
            <p:cNvSpPr/>
            <p:nvPr/>
          </p:nvSpPr>
          <p:spPr>
            <a:xfrm>
              <a:off x="-607903" y="3844933"/>
              <a:ext cx="2348" cy="73"/>
            </a:xfrm>
            <a:custGeom>
              <a:rect b="b" l="l" r="r" t="t"/>
              <a:pathLst>
                <a:path extrusionOk="0" h="1" w="32">
                  <a:moveTo>
                    <a:pt x="0" y="1"/>
                  </a:moveTo>
                  <a:lnTo>
                    <a:pt x="31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2"/>
            <p:cNvSpPr/>
            <p:nvPr/>
          </p:nvSpPr>
          <p:spPr>
            <a:xfrm>
              <a:off x="-607903" y="3844933"/>
              <a:ext cx="2348" cy="73"/>
            </a:xfrm>
            <a:custGeom>
              <a:rect b="b" l="l" r="r" t="t"/>
              <a:pathLst>
                <a:path extrusionOk="0" fill="none" h="1" w="32">
                  <a:moveTo>
                    <a:pt x="0" y="1"/>
                  </a:moveTo>
                  <a:lnTo>
                    <a:pt x="31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2"/>
            <p:cNvSpPr/>
            <p:nvPr/>
          </p:nvSpPr>
          <p:spPr>
            <a:xfrm>
              <a:off x="-1045335" y="4221463"/>
              <a:ext cx="9099" cy="2348"/>
            </a:xfrm>
            <a:custGeom>
              <a:rect b="b" l="l" r="r" t="t"/>
              <a:pathLst>
                <a:path extrusionOk="0" h="32" w="124">
                  <a:moveTo>
                    <a:pt x="1" y="1"/>
                  </a:moveTo>
                  <a:lnTo>
                    <a:pt x="1" y="1"/>
                  </a:lnTo>
                  <a:lnTo>
                    <a:pt x="123" y="32"/>
                  </a:lnTo>
                  <a:lnTo>
                    <a:pt x="123" y="32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2"/>
            <p:cNvSpPr/>
            <p:nvPr/>
          </p:nvSpPr>
          <p:spPr>
            <a:xfrm>
              <a:off x="-1063388" y="4216987"/>
              <a:ext cx="4623" cy="2348"/>
            </a:xfrm>
            <a:custGeom>
              <a:rect b="b" l="l" r="r" t="t"/>
              <a:pathLst>
                <a:path extrusionOk="0" h="32" w="63">
                  <a:moveTo>
                    <a:pt x="1" y="0"/>
                  </a:moveTo>
                  <a:lnTo>
                    <a:pt x="1" y="0"/>
                  </a:lnTo>
                  <a:lnTo>
                    <a:pt x="62" y="31"/>
                  </a:lnTo>
                  <a:lnTo>
                    <a:pt x="62" y="3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2"/>
            <p:cNvSpPr/>
            <p:nvPr/>
          </p:nvSpPr>
          <p:spPr>
            <a:xfrm>
              <a:off x="-1072414" y="4212437"/>
              <a:ext cx="4623" cy="2348"/>
            </a:xfrm>
            <a:custGeom>
              <a:rect b="b" l="l" r="r" t="t"/>
              <a:pathLst>
                <a:path extrusionOk="0" h="32" w="63">
                  <a:moveTo>
                    <a:pt x="1" y="1"/>
                  </a:moveTo>
                  <a:lnTo>
                    <a:pt x="1" y="1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2"/>
            <p:cNvSpPr/>
            <p:nvPr/>
          </p:nvSpPr>
          <p:spPr>
            <a:xfrm>
              <a:off x="-1056636" y="4221463"/>
              <a:ext cx="9099" cy="73"/>
            </a:xfrm>
            <a:custGeom>
              <a:rect b="b" l="l" r="r" t="t"/>
              <a:pathLst>
                <a:path extrusionOk="0" h="1" w="124">
                  <a:moveTo>
                    <a:pt x="1" y="1"/>
                  </a:moveTo>
                  <a:lnTo>
                    <a:pt x="1" y="1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2"/>
            <p:cNvSpPr/>
            <p:nvPr/>
          </p:nvSpPr>
          <p:spPr>
            <a:xfrm>
              <a:off x="-700364" y="3853959"/>
              <a:ext cx="2348" cy="73"/>
            </a:xfrm>
            <a:custGeom>
              <a:rect b="b" l="l" r="r" t="t"/>
              <a:pathLst>
                <a:path extrusionOk="0" h="1" w="32">
                  <a:moveTo>
                    <a:pt x="1" y="1"/>
                  </a:moveTo>
                  <a:lnTo>
                    <a:pt x="3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2"/>
            <p:cNvSpPr/>
            <p:nvPr/>
          </p:nvSpPr>
          <p:spPr>
            <a:xfrm>
              <a:off x="-700364" y="3853959"/>
              <a:ext cx="2348" cy="73"/>
            </a:xfrm>
            <a:custGeom>
              <a:rect b="b" l="l" r="r" t="t"/>
              <a:pathLst>
                <a:path extrusionOk="0" fill="none" h="1" w="32">
                  <a:moveTo>
                    <a:pt x="1" y="1"/>
                  </a:moveTo>
                  <a:lnTo>
                    <a:pt x="3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2"/>
            <p:cNvSpPr/>
            <p:nvPr/>
          </p:nvSpPr>
          <p:spPr>
            <a:xfrm>
              <a:off x="-1110719" y="3860710"/>
              <a:ext cx="369835" cy="342843"/>
            </a:xfrm>
            <a:custGeom>
              <a:rect b="b" l="l" r="r" t="t"/>
              <a:pathLst>
                <a:path extrusionOk="0" h="4672" w="5040">
                  <a:moveTo>
                    <a:pt x="5040" y="1"/>
                  </a:moveTo>
                  <a:lnTo>
                    <a:pt x="4148" y="154"/>
                  </a:lnTo>
                  <a:lnTo>
                    <a:pt x="3350" y="339"/>
                  </a:lnTo>
                  <a:lnTo>
                    <a:pt x="2643" y="554"/>
                  </a:lnTo>
                  <a:lnTo>
                    <a:pt x="2028" y="769"/>
                  </a:lnTo>
                  <a:lnTo>
                    <a:pt x="1998" y="769"/>
                  </a:lnTo>
                  <a:lnTo>
                    <a:pt x="1813" y="830"/>
                  </a:lnTo>
                  <a:lnTo>
                    <a:pt x="1721" y="861"/>
                  </a:lnTo>
                  <a:lnTo>
                    <a:pt x="1537" y="922"/>
                  </a:lnTo>
                  <a:lnTo>
                    <a:pt x="1383" y="1015"/>
                  </a:lnTo>
                  <a:lnTo>
                    <a:pt x="1291" y="1045"/>
                  </a:lnTo>
                  <a:lnTo>
                    <a:pt x="1168" y="1107"/>
                  </a:lnTo>
                  <a:lnTo>
                    <a:pt x="1107" y="1138"/>
                  </a:lnTo>
                  <a:lnTo>
                    <a:pt x="922" y="1199"/>
                  </a:lnTo>
                  <a:lnTo>
                    <a:pt x="707" y="1353"/>
                  </a:lnTo>
                  <a:lnTo>
                    <a:pt x="554" y="1506"/>
                  </a:lnTo>
                  <a:lnTo>
                    <a:pt x="400" y="1721"/>
                  </a:lnTo>
                  <a:lnTo>
                    <a:pt x="338" y="1967"/>
                  </a:lnTo>
                  <a:lnTo>
                    <a:pt x="0" y="3688"/>
                  </a:lnTo>
                  <a:lnTo>
                    <a:pt x="0" y="3872"/>
                  </a:lnTo>
                  <a:lnTo>
                    <a:pt x="0" y="4026"/>
                  </a:lnTo>
                  <a:lnTo>
                    <a:pt x="31" y="4210"/>
                  </a:lnTo>
                  <a:lnTo>
                    <a:pt x="93" y="4364"/>
                  </a:lnTo>
                  <a:lnTo>
                    <a:pt x="154" y="4487"/>
                  </a:lnTo>
                  <a:lnTo>
                    <a:pt x="185" y="4517"/>
                  </a:lnTo>
                  <a:lnTo>
                    <a:pt x="246" y="4579"/>
                  </a:lnTo>
                  <a:lnTo>
                    <a:pt x="338" y="4671"/>
                  </a:lnTo>
                  <a:lnTo>
                    <a:pt x="5040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2"/>
            <p:cNvSpPr/>
            <p:nvPr/>
          </p:nvSpPr>
          <p:spPr>
            <a:xfrm>
              <a:off x="-1110719" y="4144851"/>
              <a:ext cx="2348" cy="24877"/>
            </a:xfrm>
            <a:custGeom>
              <a:rect b="b" l="l" r="r" t="t"/>
              <a:pathLst>
                <a:path extrusionOk="0" h="339" w="32">
                  <a:moveTo>
                    <a:pt x="0" y="0"/>
                  </a:moveTo>
                  <a:lnTo>
                    <a:pt x="0" y="0"/>
                  </a:lnTo>
                  <a:lnTo>
                    <a:pt x="0" y="154"/>
                  </a:lnTo>
                  <a:lnTo>
                    <a:pt x="31" y="338"/>
                  </a:lnTo>
                  <a:lnTo>
                    <a:pt x="31" y="338"/>
                  </a:lnTo>
                  <a:lnTo>
                    <a:pt x="0" y="15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2"/>
            <p:cNvSpPr/>
            <p:nvPr/>
          </p:nvSpPr>
          <p:spPr>
            <a:xfrm>
              <a:off x="-1103968" y="4180882"/>
              <a:ext cx="4623" cy="9099"/>
            </a:xfrm>
            <a:custGeom>
              <a:rect b="b" l="l" r="r" t="t"/>
              <a:pathLst>
                <a:path extrusionOk="0" h="124" w="63">
                  <a:moveTo>
                    <a:pt x="1" y="1"/>
                  </a:moveTo>
                  <a:lnTo>
                    <a:pt x="1" y="1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2"/>
            <p:cNvSpPr/>
            <p:nvPr/>
          </p:nvSpPr>
          <p:spPr>
            <a:xfrm>
              <a:off x="-1009231" y="3928370"/>
              <a:ext cx="11301" cy="6825"/>
            </a:xfrm>
            <a:custGeom>
              <a:rect b="b" l="l" r="r" t="t"/>
              <a:pathLst>
                <a:path extrusionOk="0" h="93" w="154">
                  <a:moveTo>
                    <a:pt x="0" y="93"/>
                  </a:moveTo>
                  <a:lnTo>
                    <a:pt x="0" y="93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0" y="93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2"/>
            <p:cNvSpPr/>
            <p:nvPr/>
          </p:nvSpPr>
          <p:spPr>
            <a:xfrm>
              <a:off x="-1025009" y="3937396"/>
              <a:ext cx="9026" cy="4550"/>
            </a:xfrm>
            <a:custGeom>
              <a:rect b="b" l="l" r="r" t="t"/>
              <a:pathLst>
                <a:path extrusionOk="0" h="62" w="123">
                  <a:moveTo>
                    <a:pt x="0" y="62"/>
                  </a:moveTo>
                  <a:lnTo>
                    <a:pt x="0" y="62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0" y="6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2"/>
            <p:cNvSpPr/>
            <p:nvPr/>
          </p:nvSpPr>
          <p:spPr>
            <a:xfrm>
              <a:off x="-1043061" y="3944147"/>
              <a:ext cx="13575" cy="4623"/>
            </a:xfrm>
            <a:custGeom>
              <a:rect b="b" l="l" r="r" t="t"/>
              <a:pathLst>
                <a:path extrusionOk="0" h="63" w="185">
                  <a:moveTo>
                    <a:pt x="0" y="62"/>
                  </a:moveTo>
                  <a:lnTo>
                    <a:pt x="0" y="62"/>
                  </a:lnTo>
                  <a:lnTo>
                    <a:pt x="185" y="1"/>
                  </a:lnTo>
                  <a:lnTo>
                    <a:pt x="185" y="1"/>
                  </a:lnTo>
                  <a:lnTo>
                    <a:pt x="0" y="6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2"/>
            <p:cNvSpPr/>
            <p:nvPr/>
          </p:nvSpPr>
          <p:spPr>
            <a:xfrm>
              <a:off x="-984428" y="3921618"/>
              <a:ext cx="6824" cy="2348"/>
            </a:xfrm>
            <a:custGeom>
              <a:rect b="b" l="l" r="r" t="t"/>
              <a:pathLst>
                <a:path extrusionOk="0" h="32" w="93">
                  <a:moveTo>
                    <a:pt x="0" y="31"/>
                  </a:moveTo>
                  <a:lnTo>
                    <a:pt x="0" y="31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0" y="3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2"/>
            <p:cNvSpPr/>
            <p:nvPr/>
          </p:nvSpPr>
          <p:spPr>
            <a:xfrm>
              <a:off x="-1097217" y="4192183"/>
              <a:ext cx="4623" cy="4550"/>
            </a:xfrm>
            <a:custGeom>
              <a:rect b="b" l="l" r="r" t="t"/>
              <a:pathLst>
                <a:path extrusionOk="0" h="62" w="63">
                  <a:moveTo>
                    <a:pt x="1" y="0"/>
                  </a:moveTo>
                  <a:lnTo>
                    <a:pt x="1" y="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2"/>
            <p:cNvSpPr/>
            <p:nvPr/>
          </p:nvSpPr>
          <p:spPr>
            <a:xfrm>
              <a:off x="-964174" y="3917069"/>
              <a:ext cx="2348" cy="73"/>
            </a:xfrm>
            <a:custGeom>
              <a:rect b="b" l="l" r="r" t="t"/>
              <a:pathLst>
                <a:path extrusionOk="0" h="1" w="32">
                  <a:moveTo>
                    <a:pt x="1" y="1"/>
                  </a:moveTo>
                  <a:lnTo>
                    <a:pt x="3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2"/>
            <p:cNvSpPr/>
            <p:nvPr/>
          </p:nvSpPr>
          <p:spPr>
            <a:xfrm>
              <a:off x="-964174" y="3917069"/>
              <a:ext cx="2348" cy="73"/>
            </a:xfrm>
            <a:custGeom>
              <a:rect b="b" l="l" r="r" t="t"/>
              <a:pathLst>
                <a:path extrusionOk="0" fill="none" h="1" w="32">
                  <a:moveTo>
                    <a:pt x="1" y="1"/>
                  </a:moveTo>
                  <a:lnTo>
                    <a:pt x="3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2"/>
            <p:cNvSpPr/>
            <p:nvPr/>
          </p:nvSpPr>
          <p:spPr>
            <a:xfrm>
              <a:off x="-898791" y="3849482"/>
              <a:ext cx="383410" cy="374324"/>
            </a:xfrm>
            <a:custGeom>
              <a:rect b="b" l="l" r="r" t="t"/>
              <a:pathLst>
                <a:path extrusionOk="0" h="5101" w="5225">
                  <a:moveTo>
                    <a:pt x="5070" y="0"/>
                  </a:moveTo>
                  <a:lnTo>
                    <a:pt x="1" y="5101"/>
                  </a:lnTo>
                  <a:lnTo>
                    <a:pt x="4456" y="5101"/>
                  </a:lnTo>
                  <a:lnTo>
                    <a:pt x="4610" y="5070"/>
                  </a:lnTo>
                  <a:lnTo>
                    <a:pt x="4732" y="4978"/>
                  </a:lnTo>
                  <a:lnTo>
                    <a:pt x="4794" y="4916"/>
                  </a:lnTo>
                  <a:lnTo>
                    <a:pt x="4825" y="4824"/>
                  </a:lnTo>
                  <a:lnTo>
                    <a:pt x="4855" y="4732"/>
                  </a:lnTo>
                  <a:lnTo>
                    <a:pt x="5224" y="338"/>
                  </a:lnTo>
                  <a:lnTo>
                    <a:pt x="5224" y="246"/>
                  </a:lnTo>
                  <a:lnTo>
                    <a:pt x="5193" y="154"/>
                  </a:lnTo>
                  <a:lnTo>
                    <a:pt x="5132" y="92"/>
                  </a:lnTo>
                  <a:lnTo>
                    <a:pt x="5132" y="62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2"/>
            <p:cNvSpPr/>
            <p:nvPr/>
          </p:nvSpPr>
          <p:spPr>
            <a:xfrm>
              <a:off x="-547068" y="3874286"/>
              <a:ext cx="31700" cy="336018"/>
            </a:xfrm>
            <a:custGeom>
              <a:rect b="b" l="l" r="r" t="t"/>
              <a:pathLst>
                <a:path extrusionOk="0" h="4579" w="432">
                  <a:moveTo>
                    <a:pt x="1" y="4578"/>
                  </a:moveTo>
                  <a:lnTo>
                    <a:pt x="1" y="4578"/>
                  </a:lnTo>
                  <a:lnTo>
                    <a:pt x="32" y="4486"/>
                  </a:lnTo>
                  <a:lnTo>
                    <a:pt x="62" y="4394"/>
                  </a:lnTo>
                  <a:lnTo>
                    <a:pt x="431" y="0"/>
                  </a:lnTo>
                  <a:lnTo>
                    <a:pt x="62" y="4394"/>
                  </a:lnTo>
                  <a:lnTo>
                    <a:pt x="62" y="4394"/>
                  </a:lnTo>
                  <a:lnTo>
                    <a:pt x="32" y="4486"/>
                  </a:lnTo>
                  <a:lnTo>
                    <a:pt x="1" y="4578"/>
                  </a:lnTo>
                  <a:lnTo>
                    <a:pt x="1" y="4578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2"/>
            <p:cNvSpPr/>
            <p:nvPr/>
          </p:nvSpPr>
          <p:spPr>
            <a:xfrm>
              <a:off x="-517715" y="3860710"/>
              <a:ext cx="73" cy="73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2"/>
            <p:cNvSpPr/>
            <p:nvPr/>
          </p:nvSpPr>
          <p:spPr>
            <a:xfrm>
              <a:off x="-517715" y="3860710"/>
              <a:ext cx="73" cy="73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2"/>
            <p:cNvSpPr/>
            <p:nvPr/>
          </p:nvSpPr>
          <p:spPr>
            <a:xfrm>
              <a:off x="-522265" y="3853959"/>
              <a:ext cx="73" cy="2348"/>
            </a:xfrm>
            <a:custGeom>
              <a:rect b="b" l="l" r="r" t="t"/>
              <a:pathLst>
                <a:path extrusionOk="0" h="32" w="1">
                  <a:moveTo>
                    <a:pt x="1" y="31"/>
                  </a:move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2"/>
            <p:cNvSpPr/>
            <p:nvPr/>
          </p:nvSpPr>
          <p:spPr>
            <a:xfrm>
              <a:off x="-522265" y="3853959"/>
              <a:ext cx="73" cy="2348"/>
            </a:xfrm>
            <a:custGeom>
              <a:rect b="b" l="l" r="r" t="t"/>
              <a:pathLst>
                <a:path extrusionOk="0" fill="none" h="32" w="1">
                  <a:moveTo>
                    <a:pt x="1" y="31"/>
                  </a:moveTo>
                  <a:lnTo>
                    <a:pt x="1" y="1"/>
                  </a:lnTo>
                  <a:lnTo>
                    <a:pt x="1" y="3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2"/>
            <p:cNvSpPr/>
            <p:nvPr/>
          </p:nvSpPr>
          <p:spPr>
            <a:xfrm>
              <a:off x="-515441" y="3867461"/>
              <a:ext cx="73" cy="73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2"/>
            <p:cNvSpPr/>
            <p:nvPr/>
          </p:nvSpPr>
          <p:spPr>
            <a:xfrm>
              <a:off x="-515441" y="3867461"/>
              <a:ext cx="73" cy="73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-937096" y="3842658"/>
              <a:ext cx="410414" cy="381149"/>
            </a:xfrm>
            <a:custGeom>
              <a:rect b="b" l="l" r="r" t="t"/>
              <a:pathLst>
                <a:path extrusionOk="0" h="5194" w="5593">
                  <a:moveTo>
                    <a:pt x="5193" y="1"/>
                  </a:moveTo>
                  <a:lnTo>
                    <a:pt x="0" y="5194"/>
                  </a:lnTo>
                  <a:lnTo>
                    <a:pt x="523" y="5194"/>
                  </a:lnTo>
                  <a:lnTo>
                    <a:pt x="5592" y="93"/>
                  </a:lnTo>
                  <a:lnTo>
                    <a:pt x="5531" y="62"/>
                  </a:lnTo>
                  <a:lnTo>
                    <a:pt x="5470" y="32"/>
                  </a:lnTo>
                  <a:lnTo>
                    <a:pt x="5408" y="1"/>
                  </a:lnTo>
                  <a:close/>
                </a:path>
              </a:pathLst>
            </a:custGeom>
            <a:solidFill>
              <a:srgbClr val="4DCF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-535768" y="3844933"/>
              <a:ext cx="73" cy="7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DCF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-535768" y="3844933"/>
              <a:ext cx="73" cy="73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-531218" y="3847207"/>
              <a:ext cx="73" cy="7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CF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2"/>
            <p:cNvSpPr/>
            <p:nvPr/>
          </p:nvSpPr>
          <p:spPr>
            <a:xfrm>
              <a:off x="-531218" y="3847207"/>
              <a:ext cx="73" cy="73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2"/>
            <p:cNvSpPr/>
            <p:nvPr/>
          </p:nvSpPr>
          <p:spPr>
            <a:xfrm>
              <a:off x="-547068" y="3842658"/>
              <a:ext cx="6898" cy="73"/>
            </a:xfrm>
            <a:custGeom>
              <a:rect b="b" l="l" r="r" t="t"/>
              <a:pathLst>
                <a:path extrusionOk="0" h="1" w="94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DCF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-1112994" y="3745718"/>
              <a:ext cx="568255" cy="166945"/>
            </a:xfrm>
            <a:custGeom>
              <a:rect b="b" l="l" r="r" t="t"/>
              <a:pathLst>
                <a:path extrusionOk="0" h="2275" w="7744">
                  <a:moveTo>
                    <a:pt x="7713" y="1"/>
                  </a:moveTo>
                  <a:lnTo>
                    <a:pt x="4610" y="124"/>
                  </a:lnTo>
                  <a:lnTo>
                    <a:pt x="2428" y="247"/>
                  </a:lnTo>
                  <a:lnTo>
                    <a:pt x="277" y="400"/>
                  </a:lnTo>
                  <a:lnTo>
                    <a:pt x="93" y="431"/>
                  </a:lnTo>
                  <a:lnTo>
                    <a:pt x="31" y="462"/>
                  </a:lnTo>
                  <a:lnTo>
                    <a:pt x="1" y="492"/>
                  </a:lnTo>
                  <a:lnTo>
                    <a:pt x="1" y="615"/>
                  </a:lnTo>
                  <a:lnTo>
                    <a:pt x="31" y="738"/>
                  </a:lnTo>
                  <a:lnTo>
                    <a:pt x="185" y="1076"/>
                  </a:lnTo>
                  <a:lnTo>
                    <a:pt x="216" y="1260"/>
                  </a:lnTo>
                  <a:lnTo>
                    <a:pt x="216" y="1445"/>
                  </a:lnTo>
                  <a:lnTo>
                    <a:pt x="154" y="1537"/>
                  </a:lnTo>
                  <a:lnTo>
                    <a:pt x="31" y="1691"/>
                  </a:lnTo>
                  <a:lnTo>
                    <a:pt x="62" y="1814"/>
                  </a:lnTo>
                  <a:lnTo>
                    <a:pt x="93" y="1967"/>
                  </a:lnTo>
                  <a:lnTo>
                    <a:pt x="93" y="1998"/>
                  </a:lnTo>
                  <a:lnTo>
                    <a:pt x="93" y="2121"/>
                  </a:lnTo>
                  <a:lnTo>
                    <a:pt x="62" y="2274"/>
                  </a:lnTo>
                  <a:lnTo>
                    <a:pt x="738" y="1906"/>
                  </a:lnTo>
                  <a:lnTo>
                    <a:pt x="1537" y="1598"/>
                  </a:lnTo>
                  <a:lnTo>
                    <a:pt x="2397" y="1291"/>
                  </a:lnTo>
                  <a:lnTo>
                    <a:pt x="3350" y="1045"/>
                  </a:lnTo>
                  <a:lnTo>
                    <a:pt x="4364" y="830"/>
                  </a:lnTo>
                  <a:lnTo>
                    <a:pt x="5408" y="646"/>
                  </a:lnTo>
                  <a:lnTo>
                    <a:pt x="6545" y="554"/>
                  </a:lnTo>
                  <a:lnTo>
                    <a:pt x="7744" y="462"/>
                  </a:lnTo>
                  <a:lnTo>
                    <a:pt x="7713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-1108444" y="4282372"/>
              <a:ext cx="178167" cy="42929"/>
            </a:xfrm>
            <a:custGeom>
              <a:rect b="b" l="l" r="r" t="t"/>
              <a:pathLst>
                <a:path extrusionOk="0" h="585" w="2428">
                  <a:moveTo>
                    <a:pt x="307" y="0"/>
                  </a:moveTo>
                  <a:lnTo>
                    <a:pt x="185" y="31"/>
                  </a:lnTo>
                  <a:lnTo>
                    <a:pt x="92" y="93"/>
                  </a:lnTo>
                  <a:lnTo>
                    <a:pt x="31" y="185"/>
                  </a:lnTo>
                  <a:lnTo>
                    <a:pt x="0" y="308"/>
                  </a:lnTo>
                  <a:lnTo>
                    <a:pt x="31" y="369"/>
                  </a:lnTo>
                  <a:lnTo>
                    <a:pt x="31" y="461"/>
                  </a:lnTo>
                  <a:lnTo>
                    <a:pt x="154" y="554"/>
                  </a:lnTo>
                  <a:lnTo>
                    <a:pt x="185" y="461"/>
                  </a:lnTo>
                  <a:lnTo>
                    <a:pt x="246" y="369"/>
                  </a:lnTo>
                  <a:lnTo>
                    <a:pt x="338" y="308"/>
                  </a:lnTo>
                  <a:lnTo>
                    <a:pt x="461" y="277"/>
                  </a:lnTo>
                  <a:lnTo>
                    <a:pt x="1936" y="277"/>
                  </a:lnTo>
                  <a:lnTo>
                    <a:pt x="2059" y="308"/>
                  </a:lnTo>
                  <a:lnTo>
                    <a:pt x="2151" y="369"/>
                  </a:lnTo>
                  <a:lnTo>
                    <a:pt x="2212" y="461"/>
                  </a:lnTo>
                  <a:lnTo>
                    <a:pt x="2243" y="584"/>
                  </a:lnTo>
                  <a:lnTo>
                    <a:pt x="2335" y="554"/>
                  </a:lnTo>
                  <a:lnTo>
                    <a:pt x="2397" y="461"/>
                  </a:lnTo>
                  <a:lnTo>
                    <a:pt x="2428" y="400"/>
                  </a:lnTo>
                  <a:lnTo>
                    <a:pt x="2428" y="308"/>
                  </a:lnTo>
                  <a:lnTo>
                    <a:pt x="2428" y="185"/>
                  </a:lnTo>
                  <a:lnTo>
                    <a:pt x="2335" y="93"/>
                  </a:lnTo>
                  <a:lnTo>
                    <a:pt x="2243" y="31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7DB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-1097217" y="4302626"/>
              <a:ext cx="153438" cy="24877"/>
            </a:xfrm>
            <a:custGeom>
              <a:rect b="b" l="l" r="r" t="t"/>
              <a:pathLst>
                <a:path extrusionOk="0" h="339" w="2091">
                  <a:moveTo>
                    <a:pt x="308" y="1"/>
                  </a:moveTo>
                  <a:lnTo>
                    <a:pt x="185" y="32"/>
                  </a:lnTo>
                  <a:lnTo>
                    <a:pt x="93" y="93"/>
                  </a:lnTo>
                  <a:lnTo>
                    <a:pt x="32" y="185"/>
                  </a:lnTo>
                  <a:lnTo>
                    <a:pt x="1" y="278"/>
                  </a:lnTo>
                  <a:lnTo>
                    <a:pt x="62" y="308"/>
                  </a:lnTo>
                  <a:lnTo>
                    <a:pt x="154" y="339"/>
                  </a:lnTo>
                  <a:lnTo>
                    <a:pt x="1967" y="339"/>
                  </a:lnTo>
                  <a:lnTo>
                    <a:pt x="2090" y="308"/>
                  </a:lnTo>
                  <a:lnTo>
                    <a:pt x="2059" y="185"/>
                  </a:lnTo>
                  <a:lnTo>
                    <a:pt x="1998" y="93"/>
                  </a:lnTo>
                  <a:lnTo>
                    <a:pt x="1906" y="32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689E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2"/>
            <p:cNvSpPr/>
            <p:nvPr/>
          </p:nvSpPr>
          <p:spPr>
            <a:xfrm>
              <a:off x="-1487245" y="4210236"/>
              <a:ext cx="108309" cy="22602"/>
            </a:xfrm>
            <a:custGeom>
              <a:rect b="b" l="l" r="r" t="t"/>
              <a:pathLst>
                <a:path extrusionOk="0" h="308" w="1476">
                  <a:moveTo>
                    <a:pt x="154" y="0"/>
                  </a:moveTo>
                  <a:lnTo>
                    <a:pt x="0" y="307"/>
                  </a:lnTo>
                  <a:lnTo>
                    <a:pt x="1168" y="307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2"/>
            <p:cNvSpPr/>
            <p:nvPr/>
          </p:nvSpPr>
          <p:spPr>
            <a:xfrm>
              <a:off x="-1401607" y="3953173"/>
              <a:ext cx="279651" cy="279661"/>
            </a:xfrm>
            <a:custGeom>
              <a:rect b="b" l="l" r="r" t="t"/>
              <a:pathLst>
                <a:path extrusionOk="0" h="3811" w="3811">
                  <a:moveTo>
                    <a:pt x="3811" y="0"/>
                  </a:moveTo>
                  <a:lnTo>
                    <a:pt x="370" y="3411"/>
                  </a:lnTo>
                  <a:lnTo>
                    <a:pt x="339" y="3472"/>
                  </a:lnTo>
                  <a:lnTo>
                    <a:pt x="308" y="3503"/>
                  </a:lnTo>
                  <a:lnTo>
                    <a:pt x="1" y="3810"/>
                  </a:lnTo>
                  <a:lnTo>
                    <a:pt x="1998" y="3810"/>
                  </a:lnTo>
                  <a:lnTo>
                    <a:pt x="2121" y="3780"/>
                  </a:lnTo>
                  <a:lnTo>
                    <a:pt x="2244" y="3749"/>
                  </a:lnTo>
                  <a:lnTo>
                    <a:pt x="2367" y="3688"/>
                  </a:lnTo>
                  <a:lnTo>
                    <a:pt x="2490" y="3626"/>
                  </a:lnTo>
                  <a:lnTo>
                    <a:pt x="2582" y="3503"/>
                  </a:lnTo>
                  <a:lnTo>
                    <a:pt x="2643" y="3411"/>
                  </a:lnTo>
                  <a:lnTo>
                    <a:pt x="2705" y="3288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4DCF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2"/>
            <p:cNvSpPr/>
            <p:nvPr/>
          </p:nvSpPr>
          <p:spPr>
            <a:xfrm>
              <a:off x="-1466991" y="3869736"/>
              <a:ext cx="360809" cy="333817"/>
            </a:xfrm>
            <a:custGeom>
              <a:rect b="b" l="l" r="r" t="t"/>
              <a:pathLst>
                <a:path extrusionOk="0" h="4549" w="4917">
                  <a:moveTo>
                    <a:pt x="4855" y="1"/>
                  </a:moveTo>
                  <a:lnTo>
                    <a:pt x="4456" y="308"/>
                  </a:lnTo>
                  <a:lnTo>
                    <a:pt x="3934" y="677"/>
                  </a:lnTo>
                  <a:lnTo>
                    <a:pt x="3288" y="1168"/>
                  </a:lnTo>
                  <a:lnTo>
                    <a:pt x="2582" y="1721"/>
                  </a:lnTo>
                  <a:lnTo>
                    <a:pt x="1844" y="2336"/>
                  </a:lnTo>
                  <a:lnTo>
                    <a:pt x="1138" y="2981"/>
                  </a:lnTo>
                  <a:lnTo>
                    <a:pt x="800" y="3319"/>
                  </a:lnTo>
                  <a:lnTo>
                    <a:pt x="492" y="3688"/>
                  </a:lnTo>
                  <a:lnTo>
                    <a:pt x="216" y="4056"/>
                  </a:lnTo>
                  <a:lnTo>
                    <a:pt x="1" y="4425"/>
                  </a:lnTo>
                  <a:lnTo>
                    <a:pt x="1168" y="4425"/>
                  </a:lnTo>
                  <a:lnTo>
                    <a:pt x="1230" y="4456"/>
                  </a:lnTo>
                  <a:lnTo>
                    <a:pt x="1261" y="4517"/>
                  </a:lnTo>
                  <a:lnTo>
                    <a:pt x="1261" y="4548"/>
                  </a:lnTo>
                  <a:lnTo>
                    <a:pt x="4702" y="1137"/>
                  </a:lnTo>
                  <a:lnTo>
                    <a:pt x="4886" y="584"/>
                  </a:lnTo>
                  <a:lnTo>
                    <a:pt x="4917" y="431"/>
                  </a:lnTo>
                  <a:lnTo>
                    <a:pt x="4917" y="308"/>
                  </a:lnTo>
                  <a:lnTo>
                    <a:pt x="4917" y="277"/>
                  </a:lnTo>
                  <a:lnTo>
                    <a:pt x="4886" y="124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-1106243" y="3890063"/>
              <a:ext cx="73" cy="2275"/>
            </a:xfrm>
            <a:custGeom>
              <a:rect b="b" l="l" r="r" t="t"/>
              <a:pathLst>
                <a:path extrusionOk="0" h="31" w="1">
                  <a:moveTo>
                    <a:pt x="1" y="0"/>
                  </a:moveTo>
                  <a:lnTo>
                    <a:pt x="1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2"/>
            <p:cNvSpPr/>
            <p:nvPr/>
          </p:nvSpPr>
          <p:spPr>
            <a:xfrm>
              <a:off x="-1106243" y="3890063"/>
              <a:ext cx="73" cy="2275"/>
            </a:xfrm>
            <a:custGeom>
              <a:rect b="b" l="l" r="r" t="t"/>
              <a:pathLst>
                <a:path extrusionOk="0" fill="none" h="31" w="1">
                  <a:moveTo>
                    <a:pt x="1" y="0"/>
                  </a:moveTo>
                  <a:lnTo>
                    <a:pt x="1" y="3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2"/>
            <p:cNvSpPr/>
            <p:nvPr/>
          </p:nvSpPr>
          <p:spPr>
            <a:xfrm>
              <a:off x="-1539126" y="4313927"/>
              <a:ext cx="130837" cy="94810"/>
            </a:xfrm>
            <a:custGeom>
              <a:rect b="b" l="l" r="r" t="t"/>
              <a:pathLst>
                <a:path extrusionOk="0" h="1292" w="1783">
                  <a:moveTo>
                    <a:pt x="369" y="1"/>
                  </a:moveTo>
                  <a:lnTo>
                    <a:pt x="308" y="62"/>
                  </a:lnTo>
                  <a:lnTo>
                    <a:pt x="216" y="154"/>
                  </a:lnTo>
                  <a:lnTo>
                    <a:pt x="154" y="277"/>
                  </a:lnTo>
                  <a:lnTo>
                    <a:pt x="62" y="554"/>
                  </a:lnTo>
                  <a:lnTo>
                    <a:pt x="1" y="892"/>
                  </a:lnTo>
                  <a:lnTo>
                    <a:pt x="1" y="1076"/>
                  </a:lnTo>
                  <a:lnTo>
                    <a:pt x="93" y="1291"/>
                  </a:lnTo>
                  <a:lnTo>
                    <a:pt x="400" y="1230"/>
                  </a:lnTo>
                  <a:lnTo>
                    <a:pt x="677" y="1107"/>
                  </a:lnTo>
                  <a:lnTo>
                    <a:pt x="984" y="984"/>
                  </a:lnTo>
                  <a:lnTo>
                    <a:pt x="1260" y="830"/>
                  </a:lnTo>
                  <a:lnTo>
                    <a:pt x="1475" y="646"/>
                  </a:lnTo>
                  <a:lnTo>
                    <a:pt x="1629" y="431"/>
                  </a:lnTo>
                  <a:lnTo>
                    <a:pt x="1691" y="339"/>
                  </a:lnTo>
                  <a:lnTo>
                    <a:pt x="1752" y="216"/>
                  </a:lnTo>
                  <a:lnTo>
                    <a:pt x="1783" y="124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E439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2"/>
            <p:cNvSpPr/>
            <p:nvPr/>
          </p:nvSpPr>
          <p:spPr>
            <a:xfrm>
              <a:off x="-1505297" y="4313927"/>
              <a:ext cx="97008" cy="73"/>
            </a:xfrm>
            <a:custGeom>
              <a:rect b="b" l="l" r="r" t="t"/>
              <a:pathLst>
                <a:path extrusionOk="0" h="1" w="1322">
                  <a:moveTo>
                    <a:pt x="1322" y="1"/>
                  </a:moveTo>
                  <a:lnTo>
                    <a:pt x="1322" y="1"/>
                  </a:lnTo>
                  <a:lnTo>
                    <a:pt x="132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322" y="1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rgbClr val="E439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2"/>
            <p:cNvSpPr/>
            <p:nvPr/>
          </p:nvSpPr>
          <p:spPr>
            <a:xfrm>
              <a:off x="-1532375" y="4313927"/>
              <a:ext cx="184991" cy="137592"/>
            </a:xfrm>
            <a:custGeom>
              <a:rect b="b" l="l" r="r" t="t"/>
              <a:pathLst>
                <a:path extrusionOk="0" h="1875" w="2521">
                  <a:moveTo>
                    <a:pt x="1691" y="1"/>
                  </a:moveTo>
                  <a:lnTo>
                    <a:pt x="1691" y="124"/>
                  </a:lnTo>
                  <a:lnTo>
                    <a:pt x="1660" y="216"/>
                  </a:lnTo>
                  <a:lnTo>
                    <a:pt x="1599" y="339"/>
                  </a:lnTo>
                  <a:lnTo>
                    <a:pt x="1537" y="431"/>
                  </a:lnTo>
                  <a:lnTo>
                    <a:pt x="1383" y="646"/>
                  </a:lnTo>
                  <a:lnTo>
                    <a:pt x="1168" y="830"/>
                  </a:lnTo>
                  <a:lnTo>
                    <a:pt x="892" y="984"/>
                  </a:lnTo>
                  <a:lnTo>
                    <a:pt x="585" y="1107"/>
                  </a:lnTo>
                  <a:lnTo>
                    <a:pt x="308" y="1230"/>
                  </a:lnTo>
                  <a:lnTo>
                    <a:pt x="1" y="1291"/>
                  </a:lnTo>
                  <a:lnTo>
                    <a:pt x="124" y="1537"/>
                  </a:lnTo>
                  <a:lnTo>
                    <a:pt x="247" y="1660"/>
                  </a:lnTo>
                  <a:lnTo>
                    <a:pt x="431" y="1813"/>
                  </a:lnTo>
                  <a:lnTo>
                    <a:pt x="554" y="1875"/>
                  </a:lnTo>
                  <a:lnTo>
                    <a:pt x="707" y="1875"/>
                  </a:lnTo>
                  <a:lnTo>
                    <a:pt x="800" y="1844"/>
                  </a:lnTo>
                  <a:lnTo>
                    <a:pt x="1138" y="1691"/>
                  </a:lnTo>
                  <a:lnTo>
                    <a:pt x="1414" y="1537"/>
                  </a:lnTo>
                  <a:lnTo>
                    <a:pt x="1568" y="1475"/>
                  </a:lnTo>
                  <a:lnTo>
                    <a:pt x="1844" y="1291"/>
                  </a:lnTo>
                  <a:lnTo>
                    <a:pt x="2336" y="1015"/>
                  </a:lnTo>
                  <a:lnTo>
                    <a:pt x="2397" y="984"/>
                  </a:lnTo>
                  <a:lnTo>
                    <a:pt x="2459" y="953"/>
                  </a:lnTo>
                  <a:lnTo>
                    <a:pt x="2490" y="892"/>
                  </a:lnTo>
                  <a:lnTo>
                    <a:pt x="2520" y="799"/>
                  </a:lnTo>
                  <a:lnTo>
                    <a:pt x="2520" y="738"/>
                  </a:lnTo>
                  <a:lnTo>
                    <a:pt x="2490" y="584"/>
                  </a:lnTo>
                  <a:lnTo>
                    <a:pt x="2459" y="369"/>
                  </a:lnTo>
                  <a:lnTo>
                    <a:pt x="2367" y="185"/>
                  </a:lnTo>
                  <a:lnTo>
                    <a:pt x="2274" y="31"/>
                  </a:lnTo>
                  <a:lnTo>
                    <a:pt x="2244" y="1"/>
                  </a:lnTo>
                  <a:close/>
                </a:path>
              </a:pathLst>
            </a:custGeom>
            <a:solidFill>
              <a:srgbClr val="D22F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-1408359" y="4313927"/>
              <a:ext cx="58704" cy="42929"/>
            </a:xfrm>
            <a:custGeom>
              <a:rect b="b" l="l" r="r" t="t"/>
              <a:pathLst>
                <a:path extrusionOk="0" h="585" w="800">
                  <a:moveTo>
                    <a:pt x="492" y="1"/>
                  </a:moveTo>
                  <a:lnTo>
                    <a:pt x="492" y="1"/>
                  </a:lnTo>
                  <a:lnTo>
                    <a:pt x="554" y="1"/>
                  </a:lnTo>
                  <a:lnTo>
                    <a:pt x="584" y="31"/>
                  </a:lnTo>
                  <a:lnTo>
                    <a:pt x="677" y="185"/>
                  </a:lnTo>
                  <a:lnTo>
                    <a:pt x="769" y="369"/>
                  </a:lnTo>
                  <a:lnTo>
                    <a:pt x="800" y="584"/>
                  </a:lnTo>
                  <a:lnTo>
                    <a:pt x="800" y="584"/>
                  </a:lnTo>
                  <a:lnTo>
                    <a:pt x="769" y="369"/>
                  </a:lnTo>
                  <a:lnTo>
                    <a:pt x="677" y="185"/>
                  </a:lnTo>
                  <a:lnTo>
                    <a:pt x="584" y="31"/>
                  </a:lnTo>
                  <a:lnTo>
                    <a:pt x="554" y="1"/>
                  </a:lnTo>
                  <a:lnTo>
                    <a:pt x="492" y="1"/>
                  </a:lnTo>
                  <a:lnTo>
                    <a:pt x="49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92" y="1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D22F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-1347451" y="4368084"/>
              <a:ext cx="73" cy="7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2F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2"/>
            <p:cNvSpPr/>
            <p:nvPr/>
          </p:nvSpPr>
          <p:spPr>
            <a:xfrm>
              <a:off x="-1347451" y="4368084"/>
              <a:ext cx="73" cy="73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2"/>
            <p:cNvSpPr/>
            <p:nvPr/>
          </p:nvSpPr>
          <p:spPr>
            <a:xfrm>
              <a:off x="-1500820" y="4446971"/>
              <a:ext cx="9099" cy="4550"/>
            </a:xfrm>
            <a:custGeom>
              <a:rect b="b" l="l" r="r" t="t"/>
              <a:pathLst>
                <a:path extrusionOk="0" h="62" w="124">
                  <a:moveTo>
                    <a:pt x="124" y="62"/>
                  </a:moveTo>
                  <a:lnTo>
                    <a:pt x="124" y="6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24" y="62"/>
                  </a:lnTo>
                  <a:lnTo>
                    <a:pt x="124" y="62"/>
                  </a:lnTo>
                  <a:close/>
                </a:path>
              </a:pathLst>
            </a:custGeom>
            <a:solidFill>
              <a:srgbClr val="D22F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2"/>
            <p:cNvSpPr/>
            <p:nvPr/>
          </p:nvSpPr>
          <p:spPr>
            <a:xfrm>
              <a:off x="-1286617" y="4516832"/>
              <a:ext cx="473595" cy="475886"/>
            </a:xfrm>
            <a:custGeom>
              <a:rect b="b" l="l" r="r" t="t"/>
              <a:pathLst>
                <a:path extrusionOk="0" h="6485" w="6454">
                  <a:moveTo>
                    <a:pt x="3227" y="1"/>
                  </a:moveTo>
                  <a:lnTo>
                    <a:pt x="2889" y="32"/>
                  </a:lnTo>
                  <a:lnTo>
                    <a:pt x="2582" y="62"/>
                  </a:lnTo>
                  <a:lnTo>
                    <a:pt x="2275" y="155"/>
                  </a:lnTo>
                  <a:lnTo>
                    <a:pt x="1967" y="247"/>
                  </a:lnTo>
                  <a:lnTo>
                    <a:pt x="1691" y="400"/>
                  </a:lnTo>
                  <a:lnTo>
                    <a:pt x="1414" y="554"/>
                  </a:lnTo>
                  <a:lnTo>
                    <a:pt x="1168" y="738"/>
                  </a:lnTo>
                  <a:lnTo>
                    <a:pt x="953" y="953"/>
                  </a:lnTo>
                  <a:lnTo>
                    <a:pt x="738" y="1169"/>
                  </a:lnTo>
                  <a:lnTo>
                    <a:pt x="554" y="1414"/>
                  </a:lnTo>
                  <a:lnTo>
                    <a:pt x="370" y="1691"/>
                  </a:lnTo>
                  <a:lnTo>
                    <a:pt x="247" y="1967"/>
                  </a:lnTo>
                  <a:lnTo>
                    <a:pt x="124" y="2275"/>
                  </a:lnTo>
                  <a:lnTo>
                    <a:pt x="62" y="2582"/>
                  </a:lnTo>
                  <a:lnTo>
                    <a:pt x="1" y="2920"/>
                  </a:lnTo>
                  <a:lnTo>
                    <a:pt x="1" y="3227"/>
                  </a:lnTo>
                  <a:lnTo>
                    <a:pt x="1" y="3565"/>
                  </a:lnTo>
                  <a:lnTo>
                    <a:pt x="62" y="3903"/>
                  </a:lnTo>
                  <a:lnTo>
                    <a:pt x="124" y="4210"/>
                  </a:lnTo>
                  <a:lnTo>
                    <a:pt x="247" y="4487"/>
                  </a:lnTo>
                  <a:lnTo>
                    <a:pt x="370" y="4794"/>
                  </a:lnTo>
                  <a:lnTo>
                    <a:pt x="554" y="5040"/>
                  </a:lnTo>
                  <a:lnTo>
                    <a:pt x="738" y="5286"/>
                  </a:lnTo>
                  <a:lnTo>
                    <a:pt x="953" y="5532"/>
                  </a:lnTo>
                  <a:lnTo>
                    <a:pt x="1168" y="5747"/>
                  </a:lnTo>
                  <a:lnTo>
                    <a:pt x="1414" y="5931"/>
                  </a:lnTo>
                  <a:lnTo>
                    <a:pt x="1691" y="6085"/>
                  </a:lnTo>
                  <a:lnTo>
                    <a:pt x="1967" y="6208"/>
                  </a:lnTo>
                  <a:lnTo>
                    <a:pt x="2275" y="6330"/>
                  </a:lnTo>
                  <a:lnTo>
                    <a:pt x="2582" y="6423"/>
                  </a:lnTo>
                  <a:lnTo>
                    <a:pt x="2889" y="6453"/>
                  </a:lnTo>
                  <a:lnTo>
                    <a:pt x="3227" y="6484"/>
                  </a:lnTo>
                  <a:lnTo>
                    <a:pt x="3565" y="6453"/>
                  </a:lnTo>
                  <a:lnTo>
                    <a:pt x="3872" y="6423"/>
                  </a:lnTo>
                  <a:lnTo>
                    <a:pt x="4180" y="6330"/>
                  </a:lnTo>
                  <a:lnTo>
                    <a:pt x="4487" y="6208"/>
                  </a:lnTo>
                  <a:lnTo>
                    <a:pt x="4763" y="6085"/>
                  </a:lnTo>
                  <a:lnTo>
                    <a:pt x="5040" y="5931"/>
                  </a:lnTo>
                  <a:lnTo>
                    <a:pt x="5286" y="5747"/>
                  </a:lnTo>
                  <a:lnTo>
                    <a:pt x="5501" y="5532"/>
                  </a:lnTo>
                  <a:lnTo>
                    <a:pt x="5716" y="5286"/>
                  </a:lnTo>
                  <a:lnTo>
                    <a:pt x="5900" y="5040"/>
                  </a:lnTo>
                  <a:lnTo>
                    <a:pt x="6085" y="4794"/>
                  </a:lnTo>
                  <a:lnTo>
                    <a:pt x="6207" y="4487"/>
                  </a:lnTo>
                  <a:lnTo>
                    <a:pt x="6330" y="4210"/>
                  </a:lnTo>
                  <a:lnTo>
                    <a:pt x="6392" y="3903"/>
                  </a:lnTo>
                  <a:lnTo>
                    <a:pt x="6453" y="3565"/>
                  </a:lnTo>
                  <a:lnTo>
                    <a:pt x="6453" y="3227"/>
                  </a:lnTo>
                  <a:lnTo>
                    <a:pt x="6453" y="2920"/>
                  </a:lnTo>
                  <a:lnTo>
                    <a:pt x="6392" y="2582"/>
                  </a:lnTo>
                  <a:lnTo>
                    <a:pt x="6330" y="2275"/>
                  </a:lnTo>
                  <a:lnTo>
                    <a:pt x="6207" y="1967"/>
                  </a:lnTo>
                  <a:lnTo>
                    <a:pt x="6085" y="1691"/>
                  </a:lnTo>
                  <a:lnTo>
                    <a:pt x="5900" y="1414"/>
                  </a:lnTo>
                  <a:lnTo>
                    <a:pt x="5716" y="1169"/>
                  </a:lnTo>
                  <a:lnTo>
                    <a:pt x="5501" y="953"/>
                  </a:lnTo>
                  <a:lnTo>
                    <a:pt x="5286" y="738"/>
                  </a:lnTo>
                  <a:lnTo>
                    <a:pt x="5040" y="554"/>
                  </a:lnTo>
                  <a:lnTo>
                    <a:pt x="4763" y="400"/>
                  </a:lnTo>
                  <a:lnTo>
                    <a:pt x="4487" y="247"/>
                  </a:lnTo>
                  <a:lnTo>
                    <a:pt x="4180" y="155"/>
                  </a:lnTo>
                  <a:lnTo>
                    <a:pt x="3872" y="62"/>
                  </a:lnTo>
                  <a:lnTo>
                    <a:pt x="3565" y="32"/>
                  </a:lnTo>
                  <a:lnTo>
                    <a:pt x="322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2"/>
            <p:cNvSpPr/>
            <p:nvPr/>
          </p:nvSpPr>
          <p:spPr>
            <a:xfrm>
              <a:off x="-1185129" y="4618321"/>
              <a:ext cx="270625" cy="272910"/>
            </a:xfrm>
            <a:custGeom>
              <a:rect b="b" l="l" r="r" t="t"/>
              <a:pathLst>
                <a:path extrusionOk="0" h="3719" w="3688">
                  <a:moveTo>
                    <a:pt x="1660" y="1"/>
                  </a:moveTo>
                  <a:lnTo>
                    <a:pt x="1475" y="31"/>
                  </a:lnTo>
                  <a:lnTo>
                    <a:pt x="1107" y="154"/>
                  </a:lnTo>
                  <a:lnTo>
                    <a:pt x="799" y="308"/>
                  </a:lnTo>
                  <a:lnTo>
                    <a:pt x="523" y="554"/>
                  </a:lnTo>
                  <a:lnTo>
                    <a:pt x="308" y="830"/>
                  </a:lnTo>
                  <a:lnTo>
                    <a:pt x="123" y="1137"/>
                  </a:lnTo>
                  <a:lnTo>
                    <a:pt x="31" y="1475"/>
                  </a:lnTo>
                  <a:lnTo>
                    <a:pt x="1" y="1660"/>
                  </a:lnTo>
                  <a:lnTo>
                    <a:pt x="1" y="1844"/>
                  </a:lnTo>
                  <a:lnTo>
                    <a:pt x="1" y="2059"/>
                  </a:lnTo>
                  <a:lnTo>
                    <a:pt x="31" y="2244"/>
                  </a:lnTo>
                  <a:lnTo>
                    <a:pt x="123" y="2582"/>
                  </a:lnTo>
                  <a:lnTo>
                    <a:pt x="308" y="2889"/>
                  </a:lnTo>
                  <a:lnTo>
                    <a:pt x="523" y="3165"/>
                  </a:lnTo>
                  <a:lnTo>
                    <a:pt x="799" y="3380"/>
                  </a:lnTo>
                  <a:lnTo>
                    <a:pt x="1107" y="3565"/>
                  </a:lnTo>
                  <a:lnTo>
                    <a:pt x="1475" y="3688"/>
                  </a:lnTo>
                  <a:lnTo>
                    <a:pt x="1660" y="3688"/>
                  </a:lnTo>
                  <a:lnTo>
                    <a:pt x="1844" y="3718"/>
                  </a:lnTo>
                  <a:lnTo>
                    <a:pt x="2028" y="3688"/>
                  </a:lnTo>
                  <a:lnTo>
                    <a:pt x="2213" y="3688"/>
                  </a:lnTo>
                  <a:lnTo>
                    <a:pt x="2551" y="3565"/>
                  </a:lnTo>
                  <a:lnTo>
                    <a:pt x="2889" y="3380"/>
                  </a:lnTo>
                  <a:lnTo>
                    <a:pt x="3165" y="3165"/>
                  </a:lnTo>
                  <a:lnTo>
                    <a:pt x="3380" y="2889"/>
                  </a:lnTo>
                  <a:lnTo>
                    <a:pt x="3565" y="2582"/>
                  </a:lnTo>
                  <a:lnTo>
                    <a:pt x="3657" y="2244"/>
                  </a:lnTo>
                  <a:lnTo>
                    <a:pt x="3688" y="2059"/>
                  </a:lnTo>
                  <a:lnTo>
                    <a:pt x="3688" y="1844"/>
                  </a:lnTo>
                  <a:lnTo>
                    <a:pt x="3688" y="1660"/>
                  </a:lnTo>
                  <a:lnTo>
                    <a:pt x="3657" y="1475"/>
                  </a:lnTo>
                  <a:lnTo>
                    <a:pt x="3565" y="1137"/>
                  </a:lnTo>
                  <a:lnTo>
                    <a:pt x="3380" y="830"/>
                  </a:lnTo>
                  <a:lnTo>
                    <a:pt x="3165" y="554"/>
                  </a:lnTo>
                  <a:lnTo>
                    <a:pt x="2889" y="308"/>
                  </a:lnTo>
                  <a:lnTo>
                    <a:pt x="2551" y="154"/>
                  </a:lnTo>
                  <a:lnTo>
                    <a:pt x="2213" y="31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2"/>
            <p:cNvSpPr/>
            <p:nvPr/>
          </p:nvSpPr>
          <p:spPr>
            <a:xfrm>
              <a:off x="-1126496" y="4679230"/>
              <a:ext cx="153364" cy="151095"/>
            </a:xfrm>
            <a:custGeom>
              <a:rect b="b" l="l" r="r" t="t"/>
              <a:pathLst>
                <a:path extrusionOk="0" h="2059" w="2090">
                  <a:moveTo>
                    <a:pt x="830" y="0"/>
                  </a:moveTo>
                  <a:lnTo>
                    <a:pt x="646" y="62"/>
                  </a:lnTo>
                  <a:lnTo>
                    <a:pt x="461" y="154"/>
                  </a:lnTo>
                  <a:lnTo>
                    <a:pt x="308" y="307"/>
                  </a:lnTo>
                  <a:lnTo>
                    <a:pt x="185" y="430"/>
                  </a:lnTo>
                  <a:lnTo>
                    <a:pt x="93" y="615"/>
                  </a:lnTo>
                  <a:lnTo>
                    <a:pt x="31" y="830"/>
                  </a:lnTo>
                  <a:lnTo>
                    <a:pt x="0" y="1014"/>
                  </a:lnTo>
                  <a:lnTo>
                    <a:pt x="31" y="1229"/>
                  </a:lnTo>
                  <a:lnTo>
                    <a:pt x="93" y="1444"/>
                  </a:lnTo>
                  <a:lnTo>
                    <a:pt x="185" y="1598"/>
                  </a:lnTo>
                  <a:lnTo>
                    <a:pt x="308" y="1752"/>
                  </a:lnTo>
                  <a:lnTo>
                    <a:pt x="461" y="1874"/>
                  </a:lnTo>
                  <a:lnTo>
                    <a:pt x="646" y="1967"/>
                  </a:lnTo>
                  <a:lnTo>
                    <a:pt x="830" y="2028"/>
                  </a:lnTo>
                  <a:lnTo>
                    <a:pt x="1045" y="2059"/>
                  </a:lnTo>
                  <a:lnTo>
                    <a:pt x="1260" y="2028"/>
                  </a:lnTo>
                  <a:lnTo>
                    <a:pt x="1445" y="1967"/>
                  </a:lnTo>
                  <a:lnTo>
                    <a:pt x="1629" y="1874"/>
                  </a:lnTo>
                  <a:lnTo>
                    <a:pt x="1783" y="1752"/>
                  </a:lnTo>
                  <a:lnTo>
                    <a:pt x="1905" y="1598"/>
                  </a:lnTo>
                  <a:lnTo>
                    <a:pt x="1998" y="1444"/>
                  </a:lnTo>
                  <a:lnTo>
                    <a:pt x="2059" y="1229"/>
                  </a:lnTo>
                  <a:lnTo>
                    <a:pt x="2090" y="1014"/>
                  </a:lnTo>
                  <a:lnTo>
                    <a:pt x="2059" y="830"/>
                  </a:lnTo>
                  <a:lnTo>
                    <a:pt x="1998" y="615"/>
                  </a:lnTo>
                  <a:lnTo>
                    <a:pt x="1905" y="430"/>
                  </a:lnTo>
                  <a:lnTo>
                    <a:pt x="1783" y="307"/>
                  </a:lnTo>
                  <a:lnTo>
                    <a:pt x="1629" y="154"/>
                  </a:lnTo>
                  <a:lnTo>
                    <a:pt x="1445" y="62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2"/>
            <p:cNvSpPr/>
            <p:nvPr/>
          </p:nvSpPr>
          <p:spPr>
            <a:xfrm>
              <a:off x="523949" y="4516832"/>
              <a:ext cx="475796" cy="475886"/>
            </a:xfrm>
            <a:custGeom>
              <a:rect b="b" l="l" r="r" t="t"/>
              <a:pathLst>
                <a:path extrusionOk="0" h="6485" w="6484">
                  <a:moveTo>
                    <a:pt x="3258" y="1"/>
                  </a:moveTo>
                  <a:lnTo>
                    <a:pt x="2920" y="32"/>
                  </a:lnTo>
                  <a:lnTo>
                    <a:pt x="2612" y="62"/>
                  </a:lnTo>
                  <a:lnTo>
                    <a:pt x="2274" y="155"/>
                  </a:lnTo>
                  <a:lnTo>
                    <a:pt x="1998" y="247"/>
                  </a:lnTo>
                  <a:lnTo>
                    <a:pt x="1721" y="400"/>
                  </a:lnTo>
                  <a:lnTo>
                    <a:pt x="1445" y="554"/>
                  </a:lnTo>
                  <a:lnTo>
                    <a:pt x="1199" y="738"/>
                  </a:lnTo>
                  <a:lnTo>
                    <a:pt x="953" y="953"/>
                  </a:lnTo>
                  <a:lnTo>
                    <a:pt x="769" y="1169"/>
                  </a:lnTo>
                  <a:lnTo>
                    <a:pt x="554" y="1414"/>
                  </a:lnTo>
                  <a:lnTo>
                    <a:pt x="400" y="1691"/>
                  </a:lnTo>
                  <a:lnTo>
                    <a:pt x="277" y="1967"/>
                  </a:lnTo>
                  <a:lnTo>
                    <a:pt x="154" y="2275"/>
                  </a:lnTo>
                  <a:lnTo>
                    <a:pt x="93" y="2582"/>
                  </a:lnTo>
                  <a:lnTo>
                    <a:pt x="31" y="2920"/>
                  </a:lnTo>
                  <a:lnTo>
                    <a:pt x="1" y="3227"/>
                  </a:lnTo>
                  <a:lnTo>
                    <a:pt x="31" y="3565"/>
                  </a:lnTo>
                  <a:lnTo>
                    <a:pt x="93" y="3903"/>
                  </a:lnTo>
                  <a:lnTo>
                    <a:pt x="154" y="4210"/>
                  </a:lnTo>
                  <a:lnTo>
                    <a:pt x="277" y="4487"/>
                  </a:lnTo>
                  <a:lnTo>
                    <a:pt x="400" y="4794"/>
                  </a:lnTo>
                  <a:lnTo>
                    <a:pt x="554" y="5040"/>
                  </a:lnTo>
                  <a:lnTo>
                    <a:pt x="769" y="5286"/>
                  </a:lnTo>
                  <a:lnTo>
                    <a:pt x="953" y="5532"/>
                  </a:lnTo>
                  <a:lnTo>
                    <a:pt x="1199" y="5747"/>
                  </a:lnTo>
                  <a:lnTo>
                    <a:pt x="1445" y="5931"/>
                  </a:lnTo>
                  <a:lnTo>
                    <a:pt x="1721" y="6085"/>
                  </a:lnTo>
                  <a:lnTo>
                    <a:pt x="1998" y="6208"/>
                  </a:lnTo>
                  <a:lnTo>
                    <a:pt x="2274" y="6330"/>
                  </a:lnTo>
                  <a:lnTo>
                    <a:pt x="2612" y="6423"/>
                  </a:lnTo>
                  <a:lnTo>
                    <a:pt x="2920" y="6453"/>
                  </a:lnTo>
                  <a:lnTo>
                    <a:pt x="3258" y="6484"/>
                  </a:lnTo>
                  <a:lnTo>
                    <a:pt x="3596" y="6453"/>
                  </a:lnTo>
                  <a:lnTo>
                    <a:pt x="3903" y="6423"/>
                  </a:lnTo>
                  <a:lnTo>
                    <a:pt x="4210" y="6330"/>
                  </a:lnTo>
                  <a:lnTo>
                    <a:pt x="4517" y="6208"/>
                  </a:lnTo>
                  <a:lnTo>
                    <a:pt x="4794" y="6085"/>
                  </a:lnTo>
                  <a:lnTo>
                    <a:pt x="5070" y="5931"/>
                  </a:lnTo>
                  <a:lnTo>
                    <a:pt x="5316" y="5747"/>
                  </a:lnTo>
                  <a:lnTo>
                    <a:pt x="5531" y="5532"/>
                  </a:lnTo>
                  <a:lnTo>
                    <a:pt x="5746" y="5286"/>
                  </a:lnTo>
                  <a:lnTo>
                    <a:pt x="5931" y="5040"/>
                  </a:lnTo>
                  <a:lnTo>
                    <a:pt x="6084" y="4794"/>
                  </a:lnTo>
                  <a:lnTo>
                    <a:pt x="6238" y="4487"/>
                  </a:lnTo>
                  <a:lnTo>
                    <a:pt x="6330" y="4210"/>
                  </a:lnTo>
                  <a:lnTo>
                    <a:pt x="6422" y="3903"/>
                  </a:lnTo>
                  <a:lnTo>
                    <a:pt x="6484" y="3565"/>
                  </a:lnTo>
                  <a:lnTo>
                    <a:pt x="6484" y="3227"/>
                  </a:lnTo>
                  <a:lnTo>
                    <a:pt x="6484" y="2920"/>
                  </a:lnTo>
                  <a:lnTo>
                    <a:pt x="6422" y="2582"/>
                  </a:lnTo>
                  <a:lnTo>
                    <a:pt x="6330" y="2275"/>
                  </a:lnTo>
                  <a:lnTo>
                    <a:pt x="6238" y="1967"/>
                  </a:lnTo>
                  <a:lnTo>
                    <a:pt x="6084" y="1691"/>
                  </a:lnTo>
                  <a:lnTo>
                    <a:pt x="5931" y="1414"/>
                  </a:lnTo>
                  <a:lnTo>
                    <a:pt x="5746" y="1169"/>
                  </a:lnTo>
                  <a:lnTo>
                    <a:pt x="5531" y="953"/>
                  </a:lnTo>
                  <a:lnTo>
                    <a:pt x="5316" y="738"/>
                  </a:lnTo>
                  <a:lnTo>
                    <a:pt x="5070" y="554"/>
                  </a:lnTo>
                  <a:lnTo>
                    <a:pt x="4794" y="400"/>
                  </a:lnTo>
                  <a:lnTo>
                    <a:pt x="4517" y="247"/>
                  </a:lnTo>
                  <a:lnTo>
                    <a:pt x="4210" y="155"/>
                  </a:lnTo>
                  <a:lnTo>
                    <a:pt x="3903" y="62"/>
                  </a:lnTo>
                  <a:lnTo>
                    <a:pt x="3596" y="32"/>
                  </a:lnTo>
                  <a:lnTo>
                    <a:pt x="3258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625437" y="4618321"/>
              <a:ext cx="272900" cy="272910"/>
            </a:xfrm>
            <a:custGeom>
              <a:rect b="b" l="l" r="r" t="t"/>
              <a:pathLst>
                <a:path extrusionOk="0" h="3719" w="3719">
                  <a:moveTo>
                    <a:pt x="1690" y="1"/>
                  </a:moveTo>
                  <a:lnTo>
                    <a:pt x="1506" y="31"/>
                  </a:lnTo>
                  <a:lnTo>
                    <a:pt x="1137" y="154"/>
                  </a:lnTo>
                  <a:lnTo>
                    <a:pt x="830" y="308"/>
                  </a:lnTo>
                  <a:lnTo>
                    <a:pt x="553" y="554"/>
                  </a:lnTo>
                  <a:lnTo>
                    <a:pt x="338" y="830"/>
                  </a:lnTo>
                  <a:lnTo>
                    <a:pt x="154" y="1137"/>
                  </a:lnTo>
                  <a:lnTo>
                    <a:pt x="62" y="1475"/>
                  </a:lnTo>
                  <a:lnTo>
                    <a:pt x="31" y="1660"/>
                  </a:lnTo>
                  <a:lnTo>
                    <a:pt x="0" y="1844"/>
                  </a:lnTo>
                  <a:lnTo>
                    <a:pt x="31" y="2059"/>
                  </a:lnTo>
                  <a:lnTo>
                    <a:pt x="62" y="2244"/>
                  </a:lnTo>
                  <a:lnTo>
                    <a:pt x="154" y="2582"/>
                  </a:lnTo>
                  <a:lnTo>
                    <a:pt x="338" y="2889"/>
                  </a:lnTo>
                  <a:lnTo>
                    <a:pt x="553" y="3165"/>
                  </a:lnTo>
                  <a:lnTo>
                    <a:pt x="830" y="3380"/>
                  </a:lnTo>
                  <a:lnTo>
                    <a:pt x="1137" y="3565"/>
                  </a:lnTo>
                  <a:lnTo>
                    <a:pt x="1506" y="3688"/>
                  </a:lnTo>
                  <a:lnTo>
                    <a:pt x="1690" y="3688"/>
                  </a:lnTo>
                  <a:lnTo>
                    <a:pt x="1875" y="3718"/>
                  </a:lnTo>
                  <a:lnTo>
                    <a:pt x="2059" y="3688"/>
                  </a:lnTo>
                  <a:lnTo>
                    <a:pt x="2243" y="3688"/>
                  </a:lnTo>
                  <a:lnTo>
                    <a:pt x="2581" y="3565"/>
                  </a:lnTo>
                  <a:lnTo>
                    <a:pt x="2919" y="3380"/>
                  </a:lnTo>
                  <a:lnTo>
                    <a:pt x="3165" y="3165"/>
                  </a:lnTo>
                  <a:lnTo>
                    <a:pt x="3411" y="2889"/>
                  </a:lnTo>
                  <a:lnTo>
                    <a:pt x="3565" y="2582"/>
                  </a:lnTo>
                  <a:lnTo>
                    <a:pt x="3687" y="2244"/>
                  </a:lnTo>
                  <a:lnTo>
                    <a:pt x="3718" y="2059"/>
                  </a:lnTo>
                  <a:lnTo>
                    <a:pt x="3718" y="1844"/>
                  </a:lnTo>
                  <a:lnTo>
                    <a:pt x="3718" y="1660"/>
                  </a:lnTo>
                  <a:lnTo>
                    <a:pt x="3687" y="1475"/>
                  </a:lnTo>
                  <a:lnTo>
                    <a:pt x="3565" y="1137"/>
                  </a:lnTo>
                  <a:lnTo>
                    <a:pt x="3411" y="830"/>
                  </a:lnTo>
                  <a:lnTo>
                    <a:pt x="3165" y="554"/>
                  </a:lnTo>
                  <a:lnTo>
                    <a:pt x="2919" y="308"/>
                  </a:lnTo>
                  <a:lnTo>
                    <a:pt x="2581" y="154"/>
                  </a:lnTo>
                  <a:lnTo>
                    <a:pt x="2243" y="31"/>
                  </a:lnTo>
                  <a:lnTo>
                    <a:pt x="2059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686271" y="4679230"/>
              <a:ext cx="153438" cy="151095"/>
            </a:xfrm>
            <a:custGeom>
              <a:rect b="b" l="l" r="r" t="t"/>
              <a:pathLst>
                <a:path extrusionOk="0" h="2059" w="2091">
                  <a:moveTo>
                    <a:pt x="831" y="0"/>
                  </a:moveTo>
                  <a:lnTo>
                    <a:pt x="646" y="62"/>
                  </a:lnTo>
                  <a:lnTo>
                    <a:pt x="462" y="154"/>
                  </a:lnTo>
                  <a:lnTo>
                    <a:pt x="308" y="307"/>
                  </a:lnTo>
                  <a:lnTo>
                    <a:pt x="185" y="430"/>
                  </a:lnTo>
                  <a:lnTo>
                    <a:pt x="93" y="615"/>
                  </a:lnTo>
                  <a:lnTo>
                    <a:pt x="32" y="830"/>
                  </a:lnTo>
                  <a:lnTo>
                    <a:pt x="1" y="1014"/>
                  </a:lnTo>
                  <a:lnTo>
                    <a:pt x="32" y="1229"/>
                  </a:lnTo>
                  <a:lnTo>
                    <a:pt x="93" y="1444"/>
                  </a:lnTo>
                  <a:lnTo>
                    <a:pt x="185" y="1598"/>
                  </a:lnTo>
                  <a:lnTo>
                    <a:pt x="308" y="1752"/>
                  </a:lnTo>
                  <a:lnTo>
                    <a:pt x="462" y="1874"/>
                  </a:lnTo>
                  <a:lnTo>
                    <a:pt x="646" y="1967"/>
                  </a:lnTo>
                  <a:lnTo>
                    <a:pt x="831" y="2028"/>
                  </a:lnTo>
                  <a:lnTo>
                    <a:pt x="1046" y="2059"/>
                  </a:lnTo>
                  <a:lnTo>
                    <a:pt x="1261" y="2028"/>
                  </a:lnTo>
                  <a:lnTo>
                    <a:pt x="1445" y="1967"/>
                  </a:lnTo>
                  <a:lnTo>
                    <a:pt x="1629" y="1874"/>
                  </a:lnTo>
                  <a:lnTo>
                    <a:pt x="1783" y="1752"/>
                  </a:lnTo>
                  <a:lnTo>
                    <a:pt x="1906" y="1598"/>
                  </a:lnTo>
                  <a:lnTo>
                    <a:pt x="1998" y="1444"/>
                  </a:lnTo>
                  <a:lnTo>
                    <a:pt x="2060" y="1229"/>
                  </a:lnTo>
                  <a:lnTo>
                    <a:pt x="2090" y="1014"/>
                  </a:lnTo>
                  <a:lnTo>
                    <a:pt x="2060" y="830"/>
                  </a:lnTo>
                  <a:lnTo>
                    <a:pt x="1998" y="615"/>
                  </a:lnTo>
                  <a:lnTo>
                    <a:pt x="1906" y="430"/>
                  </a:lnTo>
                  <a:lnTo>
                    <a:pt x="1783" y="307"/>
                  </a:lnTo>
                  <a:lnTo>
                    <a:pt x="1629" y="154"/>
                  </a:lnTo>
                  <a:lnTo>
                    <a:pt x="1445" y="62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-1484970" y="4194458"/>
              <a:ext cx="115060" cy="15851"/>
            </a:xfrm>
            <a:custGeom>
              <a:rect b="b" l="l" r="r" t="t"/>
              <a:pathLst>
                <a:path extrusionOk="0" h="216" w="1568">
                  <a:moveTo>
                    <a:pt x="154" y="0"/>
                  </a:moveTo>
                  <a:lnTo>
                    <a:pt x="61" y="31"/>
                  </a:lnTo>
                  <a:lnTo>
                    <a:pt x="31" y="62"/>
                  </a:lnTo>
                  <a:lnTo>
                    <a:pt x="0" y="92"/>
                  </a:lnTo>
                  <a:lnTo>
                    <a:pt x="0" y="154"/>
                  </a:lnTo>
                  <a:lnTo>
                    <a:pt x="31" y="184"/>
                  </a:lnTo>
                  <a:lnTo>
                    <a:pt x="61" y="184"/>
                  </a:lnTo>
                  <a:lnTo>
                    <a:pt x="123" y="215"/>
                  </a:lnTo>
                  <a:lnTo>
                    <a:pt x="1413" y="215"/>
                  </a:lnTo>
                  <a:lnTo>
                    <a:pt x="1475" y="184"/>
                  </a:lnTo>
                  <a:lnTo>
                    <a:pt x="1506" y="184"/>
                  </a:lnTo>
                  <a:lnTo>
                    <a:pt x="1536" y="154"/>
                  </a:lnTo>
                  <a:lnTo>
                    <a:pt x="1567" y="92"/>
                  </a:lnTo>
                  <a:lnTo>
                    <a:pt x="1536" y="62"/>
                  </a:lnTo>
                  <a:lnTo>
                    <a:pt x="1506" y="31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2"/>
            <p:cNvSpPr/>
            <p:nvPr/>
          </p:nvSpPr>
          <p:spPr>
            <a:xfrm>
              <a:off x="981635" y="4298149"/>
              <a:ext cx="58704" cy="51955"/>
            </a:xfrm>
            <a:custGeom>
              <a:rect b="b" l="l" r="r" t="t"/>
              <a:pathLst>
                <a:path extrusionOk="0" h="708" w="800">
                  <a:moveTo>
                    <a:pt x="339" y="1"/>
                  </a:moveTo>
                  <a:lnTo>
                    <a:pt x="155" y="62"/>
                  </a:lnTo>
                  <a:lnTo>
                    <a:pt x="32" y="154"/>
                  </a:lnTo>
                  <a:lnTo>
                    <a:pt x="1" y="246"/>
                  </a:lnTo>
                  <a:lnTo>
                    <a:pt x="1" y="369"/>
                  </a:lnTo>
                  <a:lnTo>
                    <a:pt x="62" y="492"/>
                  </a:lnTo>
                  <a:lnTo>
                    <a:pt x="185" y="615"/>
                  </a:lnTo>
                  <a:lnTo>
                    <a:pt x="339" y="707"/>
                  </a:lnTo>
                  <a:lnTo>
                    <a:pt x="370" y="615"/>
                  </a:lnTo>
                  <a:lnTo>
                    <a:pt x="431" y="431"/>
                  </a:lnTo>
                  <a:lnTo>
                    <a:pt x="523" y="246"/>
                  </a:lnTo>
                  <a:lnTo>
                    <a:pt x="646" y="123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2"/>
            <p:cNvSpPr/>
            <p:nvPr/>
          </p:nvSpPr>
          <p:spPr>
            <a:xfrm>
              <a:off x="981635" y="4298149"/>
              <a:ext cx="58704" cy="51955"/>
            </a:xfrm>
            <a:custGeom>
              <a:rect b="b" l="l" r="r" t="t"/>
              <a:pathLst>
                <a:path extrusionOk="0" fill="none" h="708" w="800">
                  <a:moveTo>
                    <a:pt x="554" y="1"/>
                  </a:moveTo>
                  <a:lnTo>
                    <a:pt x="554" y="1"/>
                  </a:lnTo>
                  <a:lnTo>
                    <a:pt x="339" y="1"/>
                  </a:lnTo>
                  <a:lnTo>
                    <a:pt x="155" y="62"/>
                  </a:lnTo>
                  <a:lnTo>
                    <a:pt x="32" y="154"/>
                  </a:lnTo>
                  <a:lnTo>
                    <a:pt x="1" y="246"/>
                  </a:lnTo>
                  <a:lnTo>
                    <a:pt x="1" y="246"/>
                  </a:lnTo>
                  <a:lnTo>
                    <a:pt x="1" y="369"/>
                  </a:lnTo>
                  <a:lnTo>
                    <a:pt x="62" y="492"/>
                  </a:lnTo>
                  <a:lnTo>
                    <a:pt x="185" y="615"/>
                  </a:lnTo>
                  <a:lnTo>
                    <a:pt x="339" y="707"/>
                  </a:lnTo>
                  <a:lnTo>
                    <a:pt x="339" y="707"/>
                  </a:lnTo>
                  <a:lnTo>
                    <a:pt x="370" y="615"/>
                  </a:lnTo>
                  <a:lnTo>
                    <a:pt x="370" y="615"/>
                  </a:lnTo>
                  <a:lnTo>
                    <a:pt x="370" y="615"/>
                  </a:lnTo>
                  <a:lnTo>
                    <a:pt x="431" y="431"/>
                  </a:lnTo>
                  <a:lnTo>
                    <a:pt x="523" y="246"/>
                  </a:lnTo>
                  <a:lnTo>
                    <a:pt x="646" y="123"/>
                  </a:lnTo>
                  <a:lnTo>
                    <a:pt x="800" y="1"/>
                  </a:lnTo>
                  <a:lnTo>
                    <a:pt x="800" y="1"/>
                  </a:lnTo>
                  <a:lnTo>
                    <a:pt x="5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2"/>
            <p:cNvSpPr/>
            <p:nvPr/>
          </p:nvSpPr>
          <p:spPr>
            <a:xfrm>
              <a:off x="1006439" y="4343280"/>
              <a:ext cx="27151" cy="15851"/>
            </a:xfrm>
            <a:custGeom>
              <a:rect b="b" l="l" r="r" t="t"/>
              <a:pathLst>
                <a:path extrusionOk="0" h="216" w="370">
                  <a:moveTo>
                    <a:pt x="32" y="0"/>
                  </a:moveTo>
                  <a:lnTo>
                    <a:pt x="1" y="92"/>
                  </a:lnTo>
                  <a:lnTo>
                    <a:pt x="155" y="154"/>
                  </a:lnTo>
                  <a:lnTo>
                    <a:pt x="308" y="184"/>
                  </a:lnTo>
                  <a:lnTo>
                    <a:pt x="370" y="215"/>
                  </a:lnTo>
                  <a:lnTo>
                    <a:pt x="370" y="184"/>
                  </a:lnTo>
                  <a:lnTo>
                    <a:pt x="370" y="123"/>
                  </a:lnTo>
                  <a:lnTo>
                    <a:pt x="308" y="6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2"/>
            <p:cNvSpPr/>
            <p:nvPr/>
          </p:nvSpPr>
          <p:spPr>
            <a:xfrm>
              <a:off x="1006439" y="4343280"/>
              <a:ext cx="27151" cy="15851"/>
            </a:xfrm>
            <a:custGeom>
              <a:rect b="b" l="l" r="r" t="t"/>
              <a:pathLst>
                <a:path extrusionOk="0" fill="none" h="216" w="370">
                  <a:moveTo>
                    <a:pt x="32" y="0"/>
                  </a:moveTo>
                  <a:lnTo>
                    <a:pt x="32" y="0"/>
                  </a:lnTo>
                  <a:lnTo>
                    <a:pt x="1" y="92"/>
                  </a:lnTo>
                  <a:lnTo>
                    <a:pt x="1" y="92"/>
                  </a:lnTo>
                  <a:lnTo>
                    <a:pt x="155" y="154"/>
                  </a:lnTo>
                  <a:lnTo>
                    <a:pt x="308" y="184"/>
                  </a:lnTo>
                  <a:lnTo>
                    <a:pt x="308" y="184"/>
                  </a:lnTo>
                  <a:lnTo>
                    <a:pt x="370" y="215"/>
                  </a:lnTo>
                  <a:lnTo>
                    <a:pt x="370" y="215"/>
                  </a:lnTo>
                  <a:lnTo>
                    <a:pt x="370" y="184"/>
                  </a:lnTo>
                  <a:lnTo>
                    <a:pt x="370" y="184"/>
                  </a:lnTo>
                  <a:lnTo>
                    <a:pt x="370" y="123"/>
                  </a:lnTo>
                  <a:lnTo>
                    <a:pt x="308" y="61"/>
                  </a:lnTo>
                  <a:lnTo>
                    <a:pt x="185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2"/>
            <p:cNvSpPr/>
            <p:nvPr/>
          </p:nvSpPr>
          <p:spPr>
            <a:xfrm>
              <a:off x="-1085916" y="3770522"/>
              <a:ext cx="218746" cy="81234"/>
            </a:xfrm>
            <a:custGeom>
              <a:rect b="b" l="l" r="r" t="t"/>
              <a:pathLst>
                <a:path extrusionOk="0" h="1107" w="2981">
                  <a:moveTo>
                    <a:pt x="2981" y="1"/>
                  </a:moveTo>
                  <a:lnTo>
                    <a:pt x="1567" y="124"/>
                  </a:lnTo>
                  <a:lnTo>
                    <a:pt x="554" y="216"/>
                  </a:lnTo>
                  <a:lnTo>
                    <a:pt x="431" y="216"/>
                  </a:lnTo>
                  <a:lnTo>
                    <a:pt x="308" y="246"/>
                  </a:lnTo>
                  <a:lnTo>
                    <a:pt x="246" y="308"/>
                  </a:lnTo>
                  <a:lnTo>
                    <a:pt x="154" y="369"/>
                  </a:lnTo>
                  <a:lnTo>
                    <a:pt x="93" y="492"/>
                  </a:lnTo>
                  <a:lnTo>
                    <a:pt x="31" y="646"/>
                  </a:lnTo>
                  <a:lnTo>
                    <a:pt x="0" y="861"/>
                  </a:lnTo>
                  <a:lnTo>
                    <a:pt x="0" y="1107"/>
                  </a:lnTo>
                  <a:lnTo>
                    <a:pt x="185" y="984"/>
                  </a:lnTo>
                  <a:lnTo>
                    <a:pt x="461" y="830"/>
                  </a:lnTo>
                  <a:lnTo>
                    <a:pt x="1199" y="523"/>
                  </a:lnTo>
                  <a:lnTo>
                    <a:pt x="2090" y="216"/>
                  </a:lnTo>
                  <a:lnTo>
                    <a:pt x="2520" y="93"/>
                  </a:lnTo>
                  <a:lnTo>
                    <a:pt x="2981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-1543602" y="4566439"/>
              <a:ext cx="218746" cy="31701"/>
            </a:xfrm>
            <a:custGeom>
              <a:rect b="b" l="l" r="r" t="t"/>
              <a:pathLst>
                <a:path extrusionOk="0" h="432" w="2981">
                  <a:moveTo>
                    <a:pt x="215" y="1"/>
                  </a:moveTo>
                  <a:lnTo>
                    <a:pt x="154" y="32"/>
                  </a:lnTo>
                  <a:lnTo>
                    <a:pt x="62" y="62"/>
                  </a:lnTo>
                  <a:lnTo>
                    <a:pt x="31" y="124"/>
                  </a:lnTo>
                  <a:lnTo>
                    <a:pt x="0" y="216"/>
                  </a:lnTo>
                  <a:lnTo>
                    <a:pt x="31" y="308"/>
                  </a:lnTo>
                  <a:lnTo>
                    <a:pt x="62" y="370"/>
                  </a:lnTo>
                  <a:lnTo>
                    <a:pt x="154" y="431"/>
                  </a:lnTo>
                  <a:lnTo>
                    <a:pt x="2858" y="431"/>
                  </a:lnTo>
                  <a:lnTo>
                    <a:pt x="2919" y="370"/>
                  </a:lnTo>
                  <a:lnTo>
                    <a:pt x="2950" y="308"/>
                  </a:lnTo>
                  <a:lnTo>
                    <a:pt x="2981" y="216"/>
                  </a:lnTo>
                  <a:lnTo>
                    <a:pt x="2950" y="124"/>
                  </a:lnTo>
                  <a:lnTo>
                    <a:pt x="2919" y="62"/>
                  </a:lnTo>
                  <a:lnTo>
                    <a:pt x="2858" y="32"/>
                  </a:lnTo>
                  <a:lnTo>
                    <a:pt x="2765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2"/>
            <p:cNvSpPr/>
            <p:nvPr/>
          </p:nvSpPr>
          <p:spPr>
            <a:xfrm>
              <a:off x="1087673" y="4598068"/>
              <a:ext cx="236797" cy="22602"/>
            </a:xfrm>
            <a:custGeom>
              <a:rect b="b" l="l" r="r" t="t"/>
              <a:pathLst>
                <a:path extrusionOk="0" h="308" w="3227">
                  <a:moveTo>
                    <a:pt x="92" y="0"/>
                  </a:moveTo>
                  <a:lnTo>
                    <a:pt x="62" y="31"/>
                  </a:lnTo>
                  <a:lnTo>
                    <a:pt x="0" y="92"/>
                  </a:lnTo>
                  <a:lnTo>
                    <a:pt x="0" y="154"/>
                  </a:lnTo>
                  <a:lnTo>
                    <a:pt x="0" y="215"/>
                  </a:lnTo>
                  <a:lnTo>
                    <a:pt x="62" y="277"/>
                  </a:lnTo>
                  <a:lnTo>
                    <a:pt x="92" y="307"/>
                  </a:lnTo>
                  <a:lnTo>
                    <a:pt x="3134" y="307"/>
                  </a:lnTo>
                  <a:lnTo>
                    <a:pt x="3196" y="277"/>
                  </a:lnTo>
                  <a:lnTo>
                    <a:pt x="3226" y="215"/>
                  </a:lnTo>
                  <a:lnTo>
                    <a:pt x="3226" y="154"/>
                  </a:lnTo>
                  <a:lnTo>
                    <a:pt x="3226" y="92"/>
                  </a:lnTo>
                  <a:lnTo>
                    <a:pt x="3196" y="31"/>
                  </a:lnTo>
                  <a:lnTo>
                    <a:pt x="3134" y="0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2"/>
            <p:cNvSpPr/>
            <p:nvPr/>
          </p:nvSpPr>
          <p:spPr>
            <a:xfrm>
              <a:off x="-335066" y="4338730"/>
              <a:ext cx="446444" cy="225578"/>
            </a:xfrm>
            <a:custGeom>
              <a:rect b="b" l="l" r="r" t="t"/>
              <a:pathLst>
                <a:path extrusionOk="0" h="3074" w="6084">
                  <a:moveTo>
                    <a:pt x="2919" y="1"/>
                  </a:moveTo>
                  <a:lnTo>
                    <a:pt x="0" y="2827"/>
                  </a:lnTo>
                  <a:lnTo>
                    <a:pt x="0" y="2827"/>
                  </a:lnTo>
                  <a:lnTo>
                    <a:pt x="2335" y="1721"/>
                  </a:lnTo>
                  <a:lnTo>
                    <a:pt x="3196" y="3073"/>
                  </a:lnTo>
                  <a:lnTo>
                    <a:pt x="6084" y="185"/>
                  </a:lnTo>
                  <a:lnTo>
                    <a:pt x="3687" y="129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7" name="Google Shape;937;p42"/>
          <p:cNvSpPr/>
          <p:nvPr/>
        </p:nvSpPr>
        <p:spPr>
          <a:xfrm>
            <a:off x="6438550" y="2127800"/>
            <a:ext cx="845700" cy="352200"/>
          </a:xfrm>
          <a:prstGeom prst="wedgeRoundRectCallout">
            <a:avLst>
              <a:gd fmla="val 116132" name="adj1"/>
              <a:gd fmla="val 28578" name="adj2"/>
              <a:gd fmla="val 0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7.300.000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8" name="Google Shape;938;p42"/>
          <p:cNvSpPr txBox="1"/>
          <p:nvPr/>
        </p:nvSpPr>
        <p:spPr>
          <a:xfrm>
            <a:off x="4815050" y="1041838"/>
            <a:ext cx="37815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Ke depan, penjualan EV diprediksi </a:t>
            </a:r>
            <a:endParaRPr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akan semakin meningkat</a:t>
            </a:r>
            <a:endParaRPr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43"/>
          <p:cNvSpPr/>
          <p:nvPr/>
        </p:nvSpPr>
        <p:spPr>
          <a:xfrm>
            <a:off x="424925" y="761875"/>
            <a:ext cx="4026600" cy="3868500"/>
          </a:xfrm>
          <a:prstGeom prst="roundRect">
            <a:avLst>
              <a:gd fmla="val 644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3"/>
          <p:cNvSpPr/>
          <p:nvPr/>
        </p:nvSpPr>
        <p:spPr>
          <a:xfrm>
            <a:off x="4692494" y="761875"/>
            <a:ext cx="4026600" cy="3868500"/>
          </a:xfrm>
          <a:prstGeom prst="roundRect">
            <a:avLst>
              <a:gd fmla="val 644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3"/>
          <p:cNvSpPr txBox="1"/>
          <p:nvPr>
            <p:ph idx="4294967295" type="title"/>
          </p:nvPr>
        </p:nvSpPr>
        <p:spPr>
          <a:xfrm>
            <a:off x="457200" y="1828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Ketersediaan </a:t>
            </a:r>
            <a:r>
              <a:rPr i="1" lang="en" sz="1800"/>
              <a:t>Electric Vehicle Supply Equipment </a:t>
            </a:r>
            <a:r>
              <a:rPr lang="en" sz="1800"/>
              <a:t>(EVSE) di Amerika Serikat</a:t>
            </a:r>
            <a:endParaRPr sz="1800"/>
          </a:p>
        </p:txBody>
      </p:sp>
      <p:sp>
        <p:nvSpPr>
          <p:cNvPr id="946" name="Google Shape;946;p43"/>
          <p:cNvSpPr txBox="1"/>
          <p:nvPr/>
        </p:nvSpPr>
        <p:spPr>
          <a:xfrm>
            <a:off x="547525" y="893750"/>
            <a:ext cx="37815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Jumlah EVSE semakin meningkat </a:t>
            </a:r>
            <a:endParaRPr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dari tahun ke tahun</a:t>
            </a:r>
            <a:endParaRPr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47" name="Google Shape;947;p43"/>
          <p:cNvSpPr txBox="1"/>
          <p:nvPr/>
        </p:nvSpPr>
        <p:spPr>
          <a:xfrm>
            <a:off x="4815050" y="965650"/>
            <a:ext cx="37815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EVSE akan semakin dibutuhkan untuk mengiringi perkembangan pasar EV</a:t>
            </a:r>
            <a:endParaRPr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48" name="Google Shape;948;p43"/>
          <p:cNvSpPr txBox="1"/>
          <p:nvPr/>
        </p:nvSpPr>
        <p:spPr>
          <a:xfrm>
            <a:off x="5081013" y="3998875"/>
            <a:ext cx="3249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Sumber: International Energy Agency</a:t>
            </a:r>
            <a:endParaRPr i="1"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9" name="Google Shape;949;p43" title="EV Charging Points Projection, USA, APS Scenario (2020-2030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763" y="1818339"/>
            <a:ext cx="3592066" cy="1991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3" title="EVSE Ports and Station Locati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563" y="1553075"/>
            <a:ext cx="3343274" cy="18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43"/>
          <p:cNvSpPr/>
          <p:nvPr/>
        </p:nvSpPr>
        <p:spPr>
          <a:xfrm>
            <a:off x="6438550" y="2204000"/>
            <a:ext cx="845700" cy="352200"/>
          </a:xfrm>
          <a:prstGeom prst="wedgeRoundRectCallout">
            <a:avLst>
              <a:gd fmla="val 116132" name="adj1"/>
              <a:gd fmla="val 28578" name="adj2"/>
              <a:gd fmla="val 0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1.320.000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2" name="Google Shape;952;p43"/>
          <p:cNvSpPr txBox="1"/>
          <p:nvPr/>
        </p:nvSpPr>
        <p:spPr>
          <a:xfrm>
            <a:off x="650738" y="3313075"/>
            <a:ext cx="35751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Sumber: </a:t>
            </a:r>
            <a:r>
              <a:rPr i="1"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Alternative Fuels Data Center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3" name="Google Shape;953;p43"/>
          <p:cNvSpPr txBox="1"/>
          <p:nvPr/>
        </p:nvSpPr>
        <p:spPr>
          <a:xfrm>
            <a:off x="612650" y="3665275"/>
            <a:ext cx="3613200" cy="9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Berdasarkan AFID, rasio perbandingan jumlah EV dan EVSE yang disarankan adalah sebesar </a:t>
            </a:r>
            <a:r>
              <a:rPr b="1" lang="en" sz="11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1:10</a:t>
            </a:r>
            <a:r>
              <a:rPr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namun per tahun 2020, AS baru mencapai rasio </a:t>
            </a:r>
            <a:r>
              <a:rPr b="1" lang="en" sz="11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1:17</a:t>
            </a:r>
            <a:endParaRPr b="1" sz="120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4"/>
          <p:cNvSpPr/>
          <p:nvPr/>
        </p:nvSpPr>
        <p:spPr>
          <a:xfrm>
            <a:off x="525350" y="752700"/>
            <a:ext cx="8088000" cy="3744300"/>
          </a:xfrm>
          <a:prstGeom prst="roundRect">
            <a:avLst>
              <a:gd fmla="val 644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44"/>
          <p:cNvSpPr txBox="1"/>
          <p:nvPr>
            <p:ph idx="4294967295" type="title"/>
          </p:nvPr>
        </p:nvSpPr>
        <p:spPr>
          <a:xfrm>
            <a:off x="457200" y="1828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Perbedaan Demand EV di Berbagai Tempat</a:t>
            </a:r>
            <a:endParaRPr sz="1800"/>
          </a:p>
        </p:txBody>
      </p:sp>
      <p:sp>
        <p:nvSpPr>
          <p:cNvPr id="960" name="Google Shape;960;p44"/>
          <p:cNvSpPr/>
          <p:nvPr/>
        </p:nvSpPr>
        <p:spPr>
          <a:xfrm>
            <a:off x="88133" y="5441990"/>
            <a:ext cx="26564" cy="77061"/>
          </a:xfrm>
          <a:custGeom>
            <a:rect b="b" l="l" r="r" t="t"/>
            <a:pathLst>
              <a:path extrusionOk="0" h="5535" w="1908">
                <a:moveTo>
                  <a:pt x="954" y="0"/>
                </a:moveTo>
                <a:lnTo>
                  <a:pt x="770" y="31"/>
                </a:lnTo>
                <a:lnTo>
                  <a:pt x="585" y="92"/>
                </a:lnTo>
                <a:lnTo>
                  <a:pt x="431" y="185"/>
                </a:lnTo>
                <a:lnTo>
                  <a:pt x="278" y="277"/>
                </a:lnTo>
                <a:lnTo>
                  <a:pt x="155" y="431"/>
                </a:lnTo>
                <a:lnTo>
                  <a:pt x="62" y="584"/>
                </a:lnTo>
                <a:lnTo>
                  <a:pt x="32" y="769"/>
                </a:lnTo>
                <a:lnTo>
                  <a:pt x="1" y="953"/>
                </a:lnTo>
                <a:lnTo>
                  <a:pt x="1" y="4582"/>
                </a:lnTo>
                <a:lnTo>
                  <a:pt x="32" y="4766"/>
                </a:lnTo>
                <a:lnTo>
                  <a:pt x="62" y="4951"/>
                </a:lnTo>
                <a:lnTo>
                  <a:pt x="155" y="5104"/>
                </a:lnTo>
                <a:lnTo>
                  <a:pt x="278" y="5258"/>
                </a:lnTo>
                <a:lnTo>
                  <a:pt x="431" y="5381"/>
                </a:lnTo>
                <a:lnTo>
                  <a:pt x="585" y="5473"/>
                </a:lnTo>
                <a:lnTo>
                  <a:pt x="770" y="5504"/>
                </a:lnTo>
                <a:lnTo>
                  <a:pt x="954" y="5535"/>
                </a:lnTo>
                <a:lnTo>
                  <a:pt x="1139" y="5504"/>
                </a:lnTo>
                <a:lnTo>
                  <a:pt x="1323" y="5473"/>
                </a:lnTo>
                <a:lnTo>
                  <a:pt x="1477" y="5381"/>
                </a:lnTo>
                <a:lnTo>
                  <a:pt x="1631" y="5258"/>
                </a:lnTo>
                <a:lnTo>
                  <a:pt x="1723" y="5104"/>
                </a:lnTo>
                <a:lnTo>
                  <a:pt x="1815" y="4951"/>
                </a:lnTo>
                <a:lnTo>
                  <a:pt x="1877" y="4766"/>
                </a:lnTo>
                <a:lnTo>
                  <a:pt x="1907" y="4582"/>
                </a:lnTo>
                <a:lnTo>
                  <a:pt x="1907" y="953"/>
                </a:lnTo>
                <a:lnTo>
                  <a:pt x="1877" y="769"/>
                </a:lnTo>
                <a:lnTo>
                  <a:pt x="1815" y="584"/>
                </a:lnTo>
                <a:lnTo>
                  <a:pt x="1723" y="431"/>
                </a:lnTo>
                <a:lnTo>
                  <a:pt x="1631" y="277"/>
                </a:lnTo>
                <a:lnTo>
                  <a:pt x="1477" y="185"/>
                </a:lnTo>
                <a:lnTo>
                  <a:pt x="1323" y="92"/>
                </a:lnTo>
                <a:lnTo>
                  <a:pt x="1139" y="31"/>
                </a:lnTo>
                <a:lnTo>
                  <a:pt x="954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4"/>
          <p:cNvSpPr/>
          <p:nvPr/>
        </p:nvSpPr>
        <p:spPr>
          <a:xfrm>
            <a:off x="18785" y="5441990"/>
            <a:ext cx="26133" cy="77061"/>
          </a:xfrm>
          <a:custGeom>
            <a:rect b="b" l="l" r="r" t="t"/>
            <a:pathLst>
              <a:path extrusionOk="0" h="5535" w="1877">
                <a:moveTo>
                  <a:pt x="954" y="0"/>
                </a:moveTo>
                <a:lnTo>
                  <a:pt x="739" y="31"/>
                </a:lnTo>
                <a:lnTo>
                  <a:pt x="554" y="92"/>
                </a:lnTo>
                <a:lnTo>
                  <a:pt x="400" y="185"/>
                </a:lnTo>
                <a:lnTo>
                  <a:pt x="277" y="277"/>
                </a:lnTo>
                <a:lnTo>
                  <a:pt x="154" y="431"/>
                </a:lnTo>
                <a:lnTo>
                  <a:pt x="62" y="584"/>
                </a:lnTo>
                <a:lnTo>
                  <a:pt x="1" y="769"/>
                </a:lnTo>
                <a:lnTo>
                  <a:pt x="1" y="953"/>
                </a:lnTo>
                <a:lnTo>
                  <a:pt x="1" y="4582"/>
                </a:lnTo>
                <a:lnTo>
                  <a:pt x="1" y="4766"/>
                </a:lnTo>
                <a:lnTo>
                  <a:pt x="62" y="4951"/>
                </a:lnTo>
                <a:lnTo>
                  <a:pt x="154" y="5104"/>
                </a:lnTo>
                <a:lnTo>
                  <a:pt x="277" y="5258"/>
                </a:lnTo>
                <a:lnTo>
                  <a:pt x="400" y="5381"/>
                </a:lnTo>
                <a:lnTo>
                  <a:pt x="554" y="5473"/>
                </a:lnTo>
                <a:lnTo>
                  <a:pt x="739" y="5504"/>
                </a:lnTo>
                <a:lnTo>
                  <a:pt x="954" y="5535"/>
                </a:lnTo>
                <a:lnTo>
                  <a:pt x="1138" y="5504"/>
                </a:lnTo>
                <a:lnTo>
                  <a:pt x="1323" y="5473"/>
                </a:lnTo>
                <a:lnTo>
                  <a:pt x="1477" y="5381"/>
                </a:lnTo>
                <a:lnTo>
                  <a:pt x="1600" y="5258"/>
                </a:lnTo>
                <a:lnTo>
                  <a:pt x="1723" y="5104"/>
                </a:lnTo>
                <a:lnTo>
                  <a:pt x="1815" y="4951"/>
                </a:lnTo>
                <a:lnTo>
                  <a:pt x="1876" y="4766"/>
                </a:lnTo>
                <a:lnTo>
                  <a:pt x="1876" y="4582"/>
                </a:lnTo>
                <a:lnTo>
                  <a:pt x="1876" y="953"/>
                </a:lnTo>
                <a:lnTo>
                  <a:pt x="1876" y="769"/>
                </a:lnTo>
                <a:lnTo>
                  <a:pt x="1815" y="584"/>
                </a:lnTo>
                <a:lnTo>
                  <a:pt x="1723" y="431"/>
                </a:lnTo>
                <a:lnTo>
                  <a:pt x="1600" y="277"/>
                </a:lnTo>
                <a:lnTo>
                  <a:pt x="1477" y="185"/>
                </a:lnTo>
                <a:lnTo>
                  <a:pt x="1323" y="92"/>
                </a:lnTo>
                <a:lnTo>
                  <a:pt x="1138" y="31"/>
                </a:lnTo>
                <a:lnTo>
                  <a:pt x="954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2" name="Google Shape;9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050" y="888525"/>
            <a:ext cx="4974775" cy="34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44"/>
          <p:cNvSpPr/>
          <p:nvPr/>
        </p:nvSpPr>
        <p:spPr>
          <a:xfrm>
            <a:off x="679631" y="1746524"/>
            <a:ext cx="15090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0000" spcFirstLastPara="1" rIns="274300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Meningkat 4,6% dari tahun 2020 yang sebanyak 50.5 ribu EV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4" name="Google Shape;964;p44"/>
          <p:cNvSpPr/>
          <p:nvPr/>
        </p:nvSpPr>
        <p:spPr>
          <a:xfrm>
            <a:off x="679631" y="3356472"/>
            <a:ext cx="15981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Meningkat 32,4% dari tahun 2020 yang sebanyak 425 ribu EV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5" name="Google Shape;965;p44"/>
          <p:cNvSpPr/>
          <p:nvPr/>
        </p:nvSpPr>
        <p:spPr>
          <a:xfrm>
            <a:off x="7064827" y="1746524"/>
            <a:ext cx="13995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274300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Meningkat 59,2% dari tahun 2020 sebanyak 32 ribu EV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6" name="Google Shape;966;p44"/>
          <p:cNvSpPr/>
          <p:nvPr/>
        </p:nvSpPr>
        <p:spPr>
          <a:xfrm>
            <a:off x="7064827" y="3284829"/>
            <a:ext cx="13995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274300" spcFirstLastPara="1" rIns="274300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Meningkat 64,4% dari tahun 2020 sebanyak 58 ribu EV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7" name="Google Shape;967;p44"/>
          <p:cNvSpPr/>
          <p:nvPr/>
        </p:nvSpPr>
        <p:spPr>
          <a:xfrm>
            <a:off x="2188570" y="1040937"/>
            <a:ext cx="564000" cy="516900"/>
          </a:xfrm>
          <a:prstGeom prst="wedgeRoundRectCallout">
            <a:avLst>
              <a:gd fmla="val 99172" name="adj1"/>
              <a:gd fmla="val 37099" name="adj2"/>
              <a:gd fmla="val 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4"/>
          <p:cNvSpPr txBox="1"/>
          <p:nvPr/>
        </p:nvSpPr>
        <p:spPr>
          <a:xfrm>
            <a:off x="6657684" y="1414163"/>
            <a:ext cx="18066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New York</a:t>
            </a:r>
            <a:endParaRPr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69" name="Google Shape;969;p44"/>
          <p:cNvSpPr txBox="1"/>
          <p:nvPr/>
        </p:nvSpPr>
        <p:spPr>
          <a:xfrm>
            <a:off x="679631" y="1414163"/>
            <a:ext cx="18066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Washington</a:t>
            </a:r>
            <a:endParaRPr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70" name="Google Shape;970;p44"/>
          <p:cNvSpPr txBox="1"/>
          <p:nvPr/>
        </p:nvSpPr>
        <p:spPr>
          <a:xfrm>
            <a:off x="6657684" y="3024109"/>
            <a:ext cx="18066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Florida</a:t>
            </a:r>
            <a:endParaRPr b="1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71" name="Google Shape;971;p44"/>
          <p:cNvSpPr txBox="1"/>
          <p:nvPr/>
        </p:nvSpPr>
        <p:spPr>
          <a:xfrm>
            <a:off x="679631" y="3024111"/>
            <a:ext cx="18066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California</a:t>
            </a:r>
            <a:endParaRPr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72" name="Google Shape;972;p44"/>
          <p:cNvSpPr txBox="1"/>
          <p:nvPr/>
        </p:nvSpPr>
        <p:spPr>
          <a:xfrm>
            <a:off x="679632" y="1097355"/>
            <a:ext cx="15090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67K</a:t>
            </a:r>
            <a:endParaRPr b="1" sz="30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73" name="Google Shape;973;p44"/>
          <p:cNvSpPr txBox="1"/>
          <p:nvPr/>
        </p:nvSpPr>
        <p:spPr>
          <a:xfrm>
            <a:off x="6704028" y="1097367"/>
            <a:ext cx="17604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51.8K</a:t>
            </a:r>
            <a:endParaRPr b="1" sz="300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74" name="Google Shape;974;p44"/>
          <p:cNvSpPr txBox="1"/>
          <p:nvPr/>
        </p:nvSpPr>
        <p:spPr>
          <a:xfrm>
            <a:off x="679632" y="2707280"/>
            <a:ext cx="15090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563K</a:t>
            </a:r>
            <a:endParaRPr b="1" sz="30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75" name="Google Shape;975;p44"/>
          <p:cNvSpPr txBox="1"/>
          <p:nvPr/>
        </p:nvSpPr>
        <p:spPr>
          <a:xfrm>
            <a:off x="6955353" y="2707280"/>
            <a:ext cx="15090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rPr>
              <a:t>95.6K</a:t>
            </a:r>
            <a:endParaRPr b="1" sz="3000">
              <a:solidFill>
                <a:schemeClr val="accent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976" name="Google Shape;976;p44"/>
          <p:cNvGrpSpPr/>
          <p:nvPr/>
        </p:nvGrpSpPr>
        <p:grpSpPr>
          <a:xfrm>
            <a:off x="2277890" y="1128122"/>
            <a:ext cx="385514" cy="342513"/>
            <a:chOff x="2332650" y="1395150"/>
            <a:chExt cx="540466" cy="471068"/>
          </a:xfrm>
        </p:grpSpPr>
        <p:sp>
          <p:nvSpPr>
            <p:cNvPr id="977" name="Google Shape;977;p44"/>
            <p:cNvSpPr/>
            <p:nvPr/>
          </p:nvSpPr>
          <p:spPr>
            <a:xfrm>
              <a:off x="2716864" y="1755091"/>
              <a:ext cx="80761" cy="80761"/>
            </a:xfrm>
            <a:custGeom>
              <a:rect b="b" l="l" r="r" t="t"/>
              <a:pathLst>
                <a:path extrusionOk="0" h="9410" w="9410">
                  <a:moveTo>
                    <a:pt x="4951" y="2306"/>
                  </a:moveTo>
                  <a:lnTo>
                    <a:pt x="5197" y="2368"/>
                  </a:lnTo>
                  <a:lnTo>
                    <a:pt x="5443" y="2429"/>
                  </a:lnTo>
                  <a:lnTo>
                    <a:pt x="5658" y="2491"/>
                  </a:lnTo>
                  <a:lnTo>
                    <a:pt x="5874" y="2583"/>
                  </a:lnTo>
                  <a:lnTo>
                    <a:pt x="6058" y="2706"/>
                  </a:lnTo>
                  <a:lnTo>
                    <a:pt x="6243" y="2860"/>
                  </a:lnTo>
                  <a:lnTo>
                    <a:pt x="6427" y="3013"/>
                  </a:lnTo>
                  <a:lnTo>
                    <a:pt x="6581" y="3198"/>
                  </a:lnTo>
                  <a:lnTo>
                    <a:pt x="6704" y="3382"/>
                  </a:lnTo>
                  <a:lnTo>
                    <a:pt x="6827" y="3567"/>
                  </a:lnTo>
                  <a:lnTo>
                    <a:pt x="6919" y="3782"/>
                  </a:lnTo>
                  <a:lnTo>
                    <a:pt x="7011" y="3997"/>
                  </a:lnTo>
                  <a:lnTo>
                    <a:pt x="7073" y="4213"/>
                  </a:lnTo>
                  <a:lnTo>
                    <a:pt x="7103" y="4459"/>
                  </a:lnTo>
                  <a:lnTo>
                    <a:pt x="7134" y="4705"/>
                  </a:lnTo>
                  <a:lnTo>
                    <a:pt x="7103" y="4951"/>
                  </a:lnTo>
                  <a:lnTo>
                    <a:pt x="7073" y="5197"/>
                  </a:lnTo>
                  <a:lnTo>
                    <a:pt x="7011" y="5412"/>
                  </a:lnTo>
                  <a:lnTo>
                    <a:pt x="6919" y="5658"/>
                  </a:lnTo>
                  <a:lnTo>
                    <a:pt x="6827" y="5842"/>
                  </a:lnTo>
                  <a:lnTo>
                    <a:pt x="6704" y="6058"/>
                  </a:lnTo>
                  <a:lnTo>
                    <a:pt x="6581" y="6242"/>
                  </a:lnTo>
                  <a:lnTo>
                    <a:pt x="6427" y="6427"/>
                  </a:lnTo>
                  <a:lnTo>
                    <a:pt x="6243" y="6580"/>
                  </a:lnTo>
                  <a:lnTo>
                    <a:pt x="6058" y="6703"/>
                  </a:lnTo>
                  <a:lnTo>
                    <a:pt x="5874" y="6826"/>
                  </a:lnTo>
                  <a:lnTo>
                    <a:pt x="5658" y="6919"/>
                  </a:lnTo>
                  <a:lnTo>
                    <a:pt x="5443" y="7011"/>
                  </a:lnTo>
                  <a:lnTo>
                    <a:pt x="5197" y="7072"/>
                  </a:lnTo>
                  <a:lnTo>
                    <a:pt x="4951" y="7103"/>
                  </a:lnTo>
                  <a:lnTo>
                    <a:pt x="4459" y="7103"/>
                  </a:lnTo>
                  <a:lnTo>
                    <a:pt x="4244" y="7072"/>
                  </a:lnTo>
                  <a:lnTo>
                    <a:pt x="3998" y="7011"/>
                  </a:lnTo>
                  <a:lnTo>
                    <a:pt x="3783" y="6919"/>
                  </a:lnTo>
                  <a:lnTo>
                    <a:pt x="3567" y="6826"/>
                  </a:lnTo>
                  <a:lnTo>
                    <a:pt x="3383" y="6703"/>
                  </a:lnTo>
                  <a:lnTo>
                    <a:pt x="3198" y="6580"/>
                  </a:lnTo>
                  <a:lnTo>
                    <a:pt x="3014" y="6427"/>
                  </a:lnTo>
                  <a:lnTo>
                    <a:pt x="2860" y="6242"/>
                  </a:lnTo>
                  <a:lnTo>
                    <a:pt x="2706" y="6058"/>
                  </a:lnTo>
                  <a:lnTo>
                    <a:pt x="2614" y="5842"/>
                  </a:lnTo>
                  <a:lnTo>
                    <a:pt x="2491" y="5658"/>
                  </a:lnTo>
                  <a:lnTo>
                    <a:pt x="2430" y="5412"/>
                  </a:lnTo>
                  <a:lnTo>
                    <a:pt x="2368" y="5197"/>
                  </a:lnTo>
                  <a:lnTo>
                    <a:pt x="2307" y="4951"/>
                  </a:lnTo>
                  <a:lnTo>
                    <a:pt x="2307" y="4705"/>
                  </a:lnTo>
                  <a:lnTo>
                    <a:pt x="2307" y="4459"/>
                  </a:lnTo>
                  <a:lnTo>
                    <a:pt x="2368" y="4213"/>
                  </a:lnTo>
                  <a:lnTo>
                    <a:pt x="2430" y="3997"/>
                  </a:lnTo>
                  <a:lnTo>
                    <a:pt x="2491" y="3782"/>
                  </a:lnTo>
                  <a:lnTo>
                    <a:pt x="2614" y="3567"/>
                  </a:lnTo>
                  <a:lnTo>
                    <a:pt x="2706" y="3382"/>
                  </a:lnTo>
                  <a:lnTo>
                    <a:pt x="2860" y="3198"/>
                  </a:lnTo>
                  <a:lnTo>
                    <a:pt x="3014" y="3013"/>
                  </a:lnTo>
                  <a:lnTo>
                    <a:pt x="3198" y="2860"/>
                  </a:lnTo>
                  <a:lnTo>
                    <a:pt x="3383" y="2706"/>
                  </a:lnTo>
                  <a:lnTo>
                    <a:pt x="3567" y="2583"/>
                  </a:lnTo>
                  <a:lnTo>
                    <a:pt x="3783" y="2491"/>
                  </a:lnTo>
                  <a:lnTo>
                    <a:pt x="3998" y="2429"/>
                  </a:lnTo>
                  <a:lnTo>
                    <a:pt x="4244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44" y="31"/>
                  </a:lnTo>
                  <a:lnTo>
                    <a:pt x="3752" y="92"/>
                  </a:lnTo>
                  <a:lnTo>
                    <a:pt x="3321" y="215"/>
                  </a:lnTo>
                  <a:lnTo>
                    <a:pt x="2891" y="369"/>
                  </a:lnTo>
                  <a:lnTo>
                    <a:pt x="2461" y="584"/>
                  </a:lnTo>
                  <a:lnTo>
                    <a:pt x="2092" y="800"/>
                  </a:lnTo>
                  <a:lnTo>
                    <a:pt x="1723" y="1076"/>
                  </a:lnTo>
                  <a:lnTo>
                    <a:pt x="1384" y="1384"/>
                  </a:lnTo>
                  <a:lnTo>
                    <a:pt x="1077" y="1722"/>
                  </a:lnTo>
                  <a:lnTo>
                    <a:pt x="800" y="2091"/>
                  </a:lnTo>
                  <a:lnTo>
                    <a:pt x="585" y="2460"/>
                  </a:lnTo>
                  <a:lnTo>
                    <a:pt x="370" y="2890"/>
                  </a:lnTo>
                  <a:lnTo>
                    <a:pt x="216" y="3321"/>
                  </a:lnTo>
                  <a:lnTo>
                    <a:pt x="93" y="3751"/>
                  </a:lnTo>
                  <a:lnTo>
                    <a:pt x="31" y="4243"/>
                  </a:lnTo>
                  <a:lnTo>
                    <a:pt x="1" y="4705"/>
                  </a:lnTo>
                  <a:lnTo>
                    <a:pt x="31" y="5197"/>
                  </a:lnTo>
                  <a:lnTo>
                    <a:pt x="93" y="5658"/>
                  </a:lnTo>
                  <a:lnTo>
                    <a:pt x="216" y="6119"/>
                  </a:lnTo>
                  <a:lnTo>
                    <a:pt x="370" y="6550"/>
                  </a:lnTo>
                  <a:lnTo>
                    <a:pt x="585" y="6949"/>
                  </a:lnTo>
                  <a:lnTo>
                    <a:pt x="800" y="7349"/>
                  </a:lnTo>
                  <a:lnTo>
                    <a:pt x="1077" y="7687"/>
                  </a:lnTo>
                  <a:lnTo>
                    <a:pt x="1384" y="8025"/>
                  </a:lnTo>
                  <a:lnTo>
                    <a:pt x="1723" y="8333"/>
                  </a:lnTo>
                  <a:lnTo>
                    <a:pt x="2092" y="8610"/>
                  </a:lnTo>
                  <a:lnTo>
                    <a:pt x="2461" y="8856"/>
                  </a:lnTo>
                  <a:lnTo>
                    <a:pt x="2891" y="9040"/>
                  </a:lnTo>
                  <a:lnTo>
                    <a:pt x="3321" y="9194"/>
                  </a:lnTo>
                  <a:lnTo>
                    <a:pt x="3752" y="9317"/>
                  </a:lnTo>
                  <a:lnTo>
                    <a:pt x="4244" y="9378"/>
                  </a:lnTo>
                  <a:lnTo>
                    <a:pt x="4705" y="9409"/>
                  </a:lnTo>
                  <a:lnTo>
                    <a:pt x="5197" y="9378"/>
                  </a:lnTo>
                  <a:lnTo>
                    <a:pt x="5658" y="9317"/>
                  </a:lnTo>
                  <a:lnTo>
                    <a:pt x="6120" y="9194"/>
                  </a:lnTo>
                  <a:lnTo>
                    <a:pt x="6550" y="9040"/>
                  </a:lnTo>
                  <a:lnTo>
                    <a:pt x="6950" y="8856"/>
                  </a:lnTo>
                  <a:lnTo>
                    <a:pt x="7349" y="8610"/>
                  </a:lnTo>
                  <a:lnTo>
                    <a:pt x="7718" y="8333"/>
                  </a:lnTo>
                  <a:lnTo>
                    <a:pt x="8026" y="8025"/>
                  </a:lnTo>
                  <a:lnTo>
                    <a:pt x="8333" y="7687"/>
                  </a:lnTo>
                  <a:lnTo>
                    <a:pt x="8610" y="7349"/>
                  </a:lnTo>
                  <a:lnTo>
                    <a:pt x="8856" y="6949"/>
                  </a:lnTo>
                  <a:lnTo>
                    <a:pt x="9041" y="6550"/>
                  </a:lnTo>
                  <a:lnTo>
                    <a:pt x="9194" y="6119"/>
                  </a:lnTo>
                  <a:lnTo>
                    <a:pt x="9317" y="5658"/>
                  </a:lnTo>
                  <a:lnTo>
                    <a:pt x="9379" y="5197"/>
                  </a:lnTo>
                  <a:lnTo>
                    <a:pt x="9410" y="4705"/>
                  </a:lnTo>
                  <a:lnTo>
                    <a:pt x="9379" y="4243"/>
                  </a:lnTo>
                  <a:lnTo>
                    <a:pt x="9317" y="3751"/>
                  </a:lnTo>
                  <a:lnTo>
                    <a:pt x="9194" y="3321"/>
                  </a:lnTo>
                  <a:lnTo>
                    <a:pt x="9041" y="2890"/>
                  </a:lnTo>
                  <a:lnTo>
                    <a:pt x="8856" y="2460"/>
                  </a:lnTo>
                  <a:lnTo>
                    <a:pt x="8610" y="2091"/>
                  </a:lnTo>
                  <a:lnTo>
                    <a:pt x="8333" y="1722"/>
                  </a:lnTo>
                  <a:lnTo>
                    <a:pt x="8026" y="1384"/>
                  </a:lnTo>
                  <a:lnTo>
                    <a:pt x="7718" y="1076"/>
                  </a:lnTo>
                  <a:lnTo>
                    <a:pt x="7349" y="800"/>
                  </a:lnTo>
                  <a:lnTo>
                    <a:pt x="6950" y="584"/>
                  </a:lnTo>
                  <a:lnTo>
                    <a:pt x="6550" y="369"/>
                  </a:lnTo>
                  <a:lnTo>
                    <a:pt x="6120" y="215"/>
                  </a:lnTo>
                  <a:lnTo>
                    <a:pt x="5658" y="92"/>
                  </a:lnTo>
                  <a:lnTo>
                    <a:pt x="5197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4"/>
            <p:cNvSpPr/>
            <p:nvPr/>
          </p:nvSpPr>
          <p:spPr>
            <a:xfrm>
              <a:off x="2404955" y="1755091"/>
              <a:ext cx="80495" cy="80761"/>
            </a:xfrm>
            <a:custGeom>
              <a:rect b="b" l="l" r="r" t="t"/>
              <a:pathLst>
                <a:path extrusionOk="0" h="9410" w="9379">
                  <a:moveTo>
                    <a:pt x="4920" y="2306"/>
                  </a:moveTo>
                  <a:lnTo>
                    <a:pt x="5166" y="2368"/>
                  </a:lnTo>
                  <a:lnTo>
                    <a:pt x="5412" y="2429"/>
                  </a:lnTo>
                  <a:lnTo>
                    <a:pt x="5627" y="2491"/>
                  </a:lnTo>
                  <a:lnTo>
                    <a:pt x="5842" y="2583"/>
                  </a:lnTo>
                  <a:lnTo>
                    <a:pt x="6027" y="2706"/>
                  </a:lnTo>
                  <a:lnTo>
                    <a:pt x="6211" y="2860"/>
                  </a:lnTo>
                  <a:lnTo>
                    <a:pt x="6396" y="3013"/>
                  </a:lnTo>
                  <a:lnTo>
                    <a:pt x="6550" y="3198"/>
                  </a:lnTo>
                  <a:lnTo>
                    <a:pt x="6673" y="3382"/>
                  </a:lnTo>
                  <a:lnTo>
                    <a:pt x="6796" y="3567"/>
                  </a:lnTo>
                  <a:lnTo>
                    <a:pt x="6919" y="3782"/>
                  </a:lnTo>
                  <a:lnTo>
                    <a:pt x="6980" y="3997"/>
                  </a:lnTo>
                  <a:lnTo>
                    <a:pt x="7042" y="4213"/>
                  </a:lnTo>
                  <a:lnTo>
                    <a:pt x="7072" y="4459"/>
                  </a:lnTo>
                  <a:lnTo>
                    <a:pt x="7103" y="4705"/>
                  </a:lnTo>
                  <a:lnTo>
                    <a:pt x="7072" y="4951"/>
                  </a:lnTo>
                  <a:lnTo>
                    <a:pt x="7042" y="5197"/>
                  </a:lnTo>
                  <a:lnTo>
                    <a:pt x="6980" y="5412"/>
                  </a:lnTo>
                  <a:lnTo>
                    <a:pt x="6919" y="5658"/>
                  </a:lnTo>
                  <a:lnTo>
                    <a:pt x="6796" y="5842"/>
                  </a:lnTo>
                  <a:lnTo>
                    <a:pt x="6673" y="6058"/>
                  </a:lnTo>
                  <a:lnTo>
                    <a:pt x="6550" y="6242"/>
                  </a:lnTo>
                  <a:lnTo>
                    <a:pt x="6396" y="6427"/>
                  </a:lnTo>
                  <a:lnTo>
                    <a:pt x="6211" y="6580"/>
                  </a:lnTo>
                  <a:lnTo>
                    <a:pt x="6027" y="6703"/>
                  </a:lnTo>
                  <a:lnTo>
                    <a:pt x="5842" y="6826"/>
                  </a:lnTo>
                  <a:lnTo>
                    <a:pt x="5627" y="6919"/>
                  </a:lnTo>
                  <a:lnTo>
                    <a:pt x="5412" y="7011"/>
                  </a:lnTo>
                  <a:lnTo>
                    <a:pt x="5166" y="7072"/>
                  </a:lnTo>
                  <a:lnTo>
                    <a:pt x="4920" y="7103"/>
                  </a:lnTo>
                  <a:lnTo>
                    <a:pt x="4459" y="7103"/>
                  </a:lnTo>
                  <a:lnTo>
                    <a:pt x="4213" y="7072"/>
                  </a:lnTo>
                  <a:lnTo>
                    <a:pt x="3967" y="7011"/>
                  </a:lnTo>
                  <a:lnTo>
                    <a:pt x="3752" y="6919"/>
                  </a:lnTo>
                  <a:lnTo>
                    <a:pt x="3536" y="6826"/>
                  </a:lnTo>
                  <a:lnTo>
                    <a:pt x="3352" y="6703"/>
                  </a:lnTo>
                  <a:lnTo>
                    <a:pt x="3167" y="6580"/>
                  </a:lnTo>
                  <a:lnTo>
                    <a:pt x="2983" y="6427"/>
                  </a:lnTo>
                  <a:lnTo>
                    <a:pt x="2829" y="6242"/>
                  </a:lnTo>
                  <a:lnTo>
                    <a:pt x="2706" y="6058"/>
                  </a:lnTo>
                  <a:lnTo>
                    <a:pt x="2583" y="5842"/>
                  </a:lnTo>
                  <a:lnTo>
                    <a:pt x="2460" y="5658"/>
                  </a:lnTo>
                  <a:lnTo>
                    <a:pt x="2399" y="5412"/>
                  </a:lnTo>
                  <a:lnTo>
                    <a:pt x="2337" y="5197"/>
                  </a:lnTo>
                  <a:lnTo>
                    <a:pt x="2306" y="4951"/>
                  </a:lnTo>
                  <a:lnTo>
                    <a:pt x="2276" y="4705"/>
                  </a:lnTo>
                  <a:lnTo>
                    <a:pt x="2306" y="4459"/>
                  </a:lnTo>
                  <a:lnTo>
                    <a:pt x="2337" y="4213"/>
                  </a:lnTo>
                  <a:lnTo>
                    <a:pt x="2399" y="3997"/>
                  </a:lnTo>
                  <a:lnTo>
                    <a:pt x="2460" y="3782"/>
                  </a:lnTo>
                  <a:lnTo>
                    <a:pt x="2583" y="3567"/>
                  </a:lnTo>
                  <a:lnTo>
                    <a:pt x="2706" y="3382"/>
                  </a:lnTo>
                  <a:lnTo>
                    <a:pt x="2829" y="3198"/>
                  </a:lnTo>
                  <a:lnTo>
                    <a:pt x="2983" y="3013"/>
                  </a:lnTo>
                  <a:lnTo>
                    <a:pt x="3167" y="2860"/>
                  </a:lnTo>
                  <a:lnTo>
                    <a:pt x="3352" y="2706"/>
                  </a:lnTo>
                  <a:lnTo>
                    <a:pt x="3536" y="2583"/>
                  </a:lnTo>
                  <a:lnTo>
                    <a:pt x="3752" y="2491"/>
                  </a:lnTo>
                  <a:lnTo>
                    <a:pt x="3967" y="2429"/>
                  </a:lnTo>
                  <a:lnTo>
                    <a:pt x="4213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13" y="31"/>
                  </a:lnTo>
                  <a:lnTo>
                    <a:pt x="3752" y="92"/>
                  </a:lnTo>
                  <a:lnTo>
                    <a:pt x="3290" y="215"/>
                  </a:lnTo>
                  <a:lnTo>
                    <a:pt x="2860" y="369"/>
                  </a:lnTo>
                  <a:lnTo>
                    <a:pt x="2460" y="584"/>
                  </a:lnTo>
                  <a:lnTo>
                    <a:pt x="2060" y="800"/>
                  </a:lnTo>
                  <a:lnTo>
                    <a:pt x="1691" y="1076"/>
                  </a:lnTo>
                  <a:lnTo>
                    <a:pt x="1353" y="1384"/>
                  </a:lnTo>
                  <a:lnTo>
                    <a:pt x="1076" y="1722"/>
                  </a:lnTo>
                  <a:lnTo>
                    <a:pt x="800" y="2091"/>
                  </a:lnTo>
                  <a:lnTo>
                    <a:pt x="554" y="2460"/>
                  </a:lnTo>
                  <a:lnTo>
                    <a:pt x="369" y="2890"/>
                  </a:lnTo>
                  <a:lnTo>
                    <a:pt x="185" y="3321"/>
                  </a:lnTo>
                  <a:lnTo>
                    <a:pt x="92" y="3751"/>
                  </a:lnTo>
                  <a:lnTo>
                    <a:pt x="0" y="4243"/>
                  </a:lnTo>
                  <a:lnTo>
                    <a:pt x="0" y="4705"/>
                  </a:lnTo>
                  <a:lnTo>
                    <a:pt x="0" y="5197"/>
                  </a:lnTo>
                  <a:lnTo>
                    <a:pt x="92" y="5658"/>
                  </a:lnTo>
                  <a:lnTo>
                    <a:pt x="185" y="6119"/>
                  </a:lnTo>
                  <a:lnTo>
                    <a:pt x="369" y="6550"/>
                  </a:lnTo>
                  <a:lnTo>
                    <a:pt x="554" y="6949"/>
                  </a:lnTo>
                  <a:lnTo>
                    <a:pt x="800" y="7349"/>
                  </a:lnTo>
                  <a:lnTo>
                    <a:pt x="1076" y="7687"/>
                  </a:lnTo>
                  <a:lnTo>
                    <a:pt x="1353" y="8025"/>
                  </a:lnTo>
                  <a:lnTo>
                    <a:pt x="1691" y="8333"/>
                  </a:lnTo>
                  <a:lnTo>
                    <a:pt x="2060" y="8610"/>
                  </a:lnTo>
                  <a:lnTo>
                    <a:pt x="2460" y="8856"/>
                  </a:lnTo>
                  <a:lnTo>
                    <a:pt x="2860" y="9040"/>
                  </a:lnTo>
                  <a:lnTo>
                    <a:pt x="3290" y="9194"/>
                  </a:lnTo>
                  <a:lnTo>
                    <a:pt x="3752" y="9317"/>
                  </a:lnTo>
                  <a:lnTo>
                    <a:pt x="4213" y="9378"/>
                  </a:lnTo>
                  <a:lnTo>
                    <a:pt x="4705" y="9409"/>
                  </a:lnTo>
                  <a:lnTo>
                    <a:pt x="5166" y="9378"/>
                  </a:lnTo>
                  <a:lnTo>
                    <a:pt x="5627" y="9317"/>
                  </a:lnTo>
                  <a:lnTo>
                    <a:pt x="6088" y="9194"/>
                  </a:lnTo>
                  <a:lnTo>
                    <a:pt x="6519" y="9040"/>
                  </a:lnTo>
                  <a:lnTo>
                    <a:pt x="6919" y="8856"/>
                  </a:lnTo>
                  <a:lnTo>
                    <a:pt x="7318" y="8610"/>
                  </a:lnTo>
                  <a:lnTo>
                    <a:pt x="7687" y="8333"/>
                  </a:lnTo>
                  <a:lnTo>
                    <a:pt x="8026" y="8025"/>
                  </a:lnTo>
                  <a:lnTo>
                    <a:pt x="8302" y="7687"/>
                  </a:lnTo>
                  <a:lnTo>
                    <a:pt x="8579" y="7349"/>
                  </a:lnTo>
                  <a:lnTo>
                    <a:pt x="8825" y="6949"/>
                  </a:lnTo>
                  <a:lnTo>
                    <a:pt x="9009" y="6550"/>
                  </a:lnTo>
                  <a:lnTo>
                    <a:pt x="9194" y="6119"/>
                  </a:lnTo>
                  <a:lnTo>
                    <a:pt x="9286" y="5658"/>
                  </a:lnTo>
                  <a:lnTo>
                    <a:pt x="9378" y="5197"/>
                  </a:lnTo>
                  <a:lnTo>
                    <a:pt x="9378" y="4705"/>
                  </a:lnTo>
                  <a:lnTo>
                    <a:pt x="9378" y="4243"/>
                  </a:lnTo>
                  <a:lnTo>
                    <a:pt x="9286" y="3751"/>
                  </a:lnTo>
                  <a:lnTo>
                    <a:pt x="9194" y="3321"/>
                  </a:lnTo>
                  <a:lnTo>
                    <a:pt x="9009" y="2890"/>
                  </a:lnTo>
                  <a:lnTo>
                    <a:pt x="8825" y="2460"/>
                  </a:lnTo>
                  <a:lnTo>
                    <a:pt x="8579" y="2091"/>
                  </a:lnTo>
                  <a:lnTo>
                    <a:pt x="8302" y="1722"/>
                  </a:lnTo>
                  <a:lnTo>
                    <a:pt x="8026" y="1384"/>
                  </a:lnTo>
                  <a:lnTo>
                    <a:pt x="7687" y="1076"/>
                  </a:lnTo>
                  <a:lnTo>
                    <a:pt x="7318" y="800"/>
                  </a:lnTo>
                  <a:lnTo>
                    <a:pt x="6919" y="584"/>
                  </a:lnTo>
                  <a:lnTo>
                    <a:pt x="6519" y="369"/>
                  </a:lnTo>
                  <a:lnTo>
                    <a:pt x="6088" y="215"/>
                  </a:lnTo>
                  <a:lnTo>
                    <a:pt x="5627" y="92"/>
                  </a:lnTo>
                  <a:lnTo>
                    <a:pt x="5166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4"/>
            <p:cNvSpPr/>
            <p:nvPr/>
          </p:nvSpPr>
          <p:spPr>
            <a:xfrm>
              <a:off x="2332650" y="1395150"/>
              <a:ext cx="540466" cy="471068"/>
            </a:xfrm>
            <a:custGeom>
              <a:rect b="b" l="l" r="r" t="t"/>
              <a:pathLst>
                <a:path extrusionOk="0" h="54887" w="62973">
                  <a:moveTo>
                    <a:pt x="43847" y="3905"/>
                  </a:moveTo>
                  <a:lnTo>
                    <a:pt x="43847" y="10024"/>
                  </a:lnTo>
                  <a:lnTo>
                    <a:pt x="40096" y="10024"/>
                  </a:lnTo>
                  <a:lnTo>
                    <a:pt x="39788" y="9963"/>
                  </a:lnTo>
                  <a:lnTo>
                    <a:pt x="39481" y="9901"/>
                  </a:lnTo>
                  <a:lnTo>
                    <a:pt x="39204" y="9809"/>
                  </a:lnTo>
                  <a:lnTo>
                    <a:pt x="38927" y="9655"/>
                  </a:lnTo>
                  <a:lnTo>
                    <a:pt x="38682" y="9502"/>
                  </a:lnTo>
                  <a:lnTo>
                    <a:pt x="38436" y="9348"/>
                  </a:lnTo>
                  <a:lnTo>
                    <a:pt x="38220" y="9133"/>
                  </a:lnTo>
                  <a:lnTo>
                    <a:pt x="38036" y="8917"/>
                  </a:lnTo>
                  <a:lnTo>
                    <a:pt x="37851" y="8671"/>
                  </a:lnTo>
                  <a:lnTo>
                    <a:pt x="37698" y="8425"/>
                  </a:lnTo>
                  <a:lnTo>
                    <a:pt x="37575" y="8149"/>
                  </a:lnTo>
                  <a:lnTo>
                    <a:pt x="37482" y="7872"/>
                  </a:lnTo>
                  <a:lnTo>
                    <a:pt x="37390" y="7595"/>
                  </a:lnTo>
                  <a:lnTo>
                    <a:pt x="37359" y="7288"/>
                  </a:lnTo>
                  <a:lnTo>
                    <a:pt x="37329" y="6950"/>
                  </a:lnTo>
                  <a:lnTo>
                    <a:pt x="37359" y="6642"/>
                  </a:lnTo>
                  <a:lnTo>
                    <a:pt x="37390" y="6335"/>
                  </a:lnTo>
                  <a:lnTo>
                    <a:pt x="37482" y="6058"/>
                  </a:lnTo>
                  <a:lnTo>
                    <a:pt x="37575" y="5781"/>
                  </a:lnTo>
                  <a:lnTo>
                    <a:pt x="37698" y="5504"/>
                  </a:lnTo>
                  <a:lnTo>
                    <a:pt x="37851" y="5258"/>
                  </a:lnTo>
                  <a:lnTo>
                    <a:pt x="38036" y="5012"/>
                  </a:lnTo>
                  <a:lnTo>
                    <a:pt x="38220" y="4797"/>
                  </a:lnTo>
                  <a:lnTo>
                    <a:pt x="38436" y="4582"/>
                  </a:lnTo>
                  <a:lnTo>
                    <a:pt x="38682" y="4428"/>
                  </a:lnTo>
                  <a:lnTo>
                    <a:pt x="38927" y="4274"/>
                  </a:lnTo>
                  <a:lnTo>
                    <a:pt x="39204" y="4121"/>
                  </a:lnTo>
                  <a:lnTo>
                    <a:pt x="39481" y="4028"/>
                  </a:lnTo>
                  <a:lnTo>
                    <a:pt x="39788" y="3967"/>
                  </a:lnTo>
                  <a:lnTo>
                    <a:pt x="40096" y="3905"/>
                  </a:lnTo>
                  <a:close/>
                  <a:moveTo>
                    <a:pt x="25829" y="17711"/>
                  </a:moveTo>
                  <a:lnTo>
                    <a:pt x="25829" y="27520"/>
                  </a:lnTo>
                  <a:lnTo>
                    <a:pt x="11531" y="27520"/>
                  </a:lnTo>
                  <a:lnTo>
                    <a:pt x="12638" y="21063"/>
                  </a:lnTo>
                  <a:lnTo>
                    <a:pt x="12699" y="20725"/>
                  </a:lnTo>
                  <a:lnTo>
                    <a:pt x="12822" y="20356"/>
                  </a:lnTo>
                  <a:lnTo>
                    <a:pt x="12945" y="20048"/>
                  </a:lnTo>
                  <a:lnTo>
                    <a:pt x="13099" y="19741"/>
                  </a:lnTo>
                  <a:lnTo>
                    <a:pt x="13283" y="19433"/>
                  </a:lnTo>
                  <a:lnTo>
                    <a:pt x="13499" y="19157"/>
                  </a:lnTo>
                  <a:lnTo>
                    <a:pt x="13745" y="18911"/>
                  </a:lnTo>
                  <a:lnTo>
                    <a:pt x="13991" y="18665"/>
                  </a:lnTo>
                  <a:lnTo>
                    <a:pt x="14267" y="18449"/>
                  </a:lnTo>
                  <a:lnTo>
                    <a:pt x="14544" y="18265"/>
                  </a:lnTo>
                  <a:lnTo>
                    <a:pt x="14852" y="18111"/>
                  </a:lnTo>
                  <a:lnTo>
                    <a:pt x="15190" y="17957"/>
                  </a:lnTo>
                  <a:lnTo>
                    <a:pt x="15528" y="17865"/>
                  </a:lnTo>
                  <a:lnTo>
                    <a:pt x="15866" y="17773"/>
                  </a:lnTo>
                  <a:lnTo>
                    <a:pt x="16235" y="17742"/>
                  </a:lnTo>
                  <a:lnTo>
                    <a:pt x="16604" y="17711"/>
                  </a:lnTo>
                  <a:close/>
                  <a:moveTo>
                    <a:pt x="33885" y="17711"/>
                  </a:moveTo>
                  <a:lnTo>
                    <a:pt x="34684" y="17742"/>
                  </a:lnTo>
                  <a:lnTo>
                    <a:pt x="35453" y="17834"/>
                  </a:lnTo>
                  <a:lnTo>
                    <a:pt x="36191" y="17957"/>
                  </a:lnTo>
                  <a:lnTo>
                    <a:pt x="36960" y="18173"/>
                  </a:lnTo>
                  <a:lnTo>
                    <a:pt x="37667" y="18388"/>
                  </a:lnTo>
                  <a:lnTo>
                    <a:pt x="38374" y="18695"/>
                  </a:lnTo>
                  <a:lnTo>
                    <a:pt x="39081" y="19034"/>
                  </a:lnTo>
                  <a:lnTo>
                    <a:pt x="39727" y="19403"/>
                  </a:lnTo>
                  <a:lnTo>
                    <a:pt x="40373" y="19833"/>
                  </a:lnTo>
                  <a:lnTo>
                    <a:pt x="40988" y="20294"/>
                  </a:lnTo>
                  <a:lnTo>
                    <a:pt x="41541" y="20817"/>
                  </a:lnTo>
                  <a:lnTo>
                    <a:pt x="42095" y="21370"/>
                  </a:lnTo>
                  <a:lnTo>
                    <a:pt x="42587" y="21955"/>
                  </a:lnTo>
                  <a:lnTo>
                    <a:pt x="43048" y="22570"/>
                  </a:lnTo>
                  <a:lnTo>
                    <a:pt x="43447" y="23215"/>
                  </a:lnTo>
                  <a:lnTo>
                    <a:pt x="43816" y="23923"/>
                  </a:lnTo>
                  <a:lnTo>
                    <a:pt x="45569" y="27520"/>
                  </a:lnTo>
                  <a:lnTo>
                    <a:pt x="28135" y="27520"/>
                  </a:lnTo>
                  <a:lnTo>
                    <a:pt x="28135" y="17711"/>
                  </a:lnTo>
                  <a:close/>
                  <a:moveTo>
                    <a:pt x="60697" y="35822"/>
                  </a:moveTo>
                  <a:lnTo>
                    <a:pt x="60697" y="38005"/>
                  </a:lnTo>
                  <a:lnTo>
                    <a:pt x="58299" y="38005"/>
                  </a:lnTo>
                  <a:lnTo>
                    <a:pt x="58114" y="37975"/>
                  </a:lnTo>
                  <a:lnTo>
                    <a:pt x="57961" y="37882"/>
                  </a:lnTo>
                  <a:lnTo>
                    <a:pt x="57807" y="37790"/>
                  </a:lnTo>
                  <a:lnTo>
                    <a:pt x="57684" y="37698"/>
                  </a:lnTo>
                  <a:lnTo>
                    <a:pt x="57592" y="37575"/>
                  </a:lnTo>
                  <a:lnTo>
                    <a:pt x="57499" y="37421"/>
                  </a:lnTo>
                  <a:lnTo>
                    <a:pt x="57438" y="37237"/>
                  </a:lnTo>
                  <a:lnTo>
                    <a:pt x="57376" y="36991"/>
                  </a:lnTo>
                  <a:lnTo>
                    <a:pt x="57407" y="36745"/>
                  </a:lnTo>
                  <a:lnTo>
                    <a:pt x="57469" y="36499"/>
                  </a:lnTo>
                  <a:lnTo>
                    <a:pt x="57592" y="36283"/>
                  </a:lnTo>
                  <a:lnTo>
                    <a:pt x="57776" y="36099"/>
                  </a:lnTo>
                  <a:lnTo>
                    <a:pt x="57991" y="35945"/>
                  </a:lnTo>
                  <a:lnTo>
                    <a:pt x="58207" y="35853"/>
                  </a:lnTo>
                  <a:lnTo>
                    <a:pt x="58483" y="35822"/>
                  </a:lnTo>
                  <a:close/>
                  <a:moveTo>
                    <a:pt x="47322" y="29826"/>
                  </a:moveTo>
                  <a:lnTo>
                    <a:pt x="58360" y="31886"/>
                  </a:lnTo>
                  <a:lnTo>
                    <a:pt x="58699" y="31948"/>
                  </a:lnTo>
                  <a:lnTo>
                    <a:pt x="59037" y="32102"/>
                  </a:lnTo>
                  <a:lnTo>
                    <a:pt x="59344" y="32255"/>
                  </a:lnTo>
                  <a:lnTo>
                    <a:pt x="59621" y="32440"/>
                  </a:lnTo>
                  <a:lnTo>
                    <a:pt x="59867" y="32686"/>
                  </a:lnTo>
                  <a:lnTo>
                    <a:pt x="60082" y="32932"/>
                  </a:lnTo>
                  <a:lnTo>
                    <a:pt x="60298" y="33239"/>
                  </a:lnTo>
                  <a:lnTo>
                    <a:pt x="60451" y="33547"/>
                  </a:lnTo>
                  <a:lnTo>
                    <a:pt x="58053" y="33547"/>
                  </a:lnTo>
                  <a:lnTo>
                    <a:pt x="57684" y="33639"/>
                  </a:lnTo>
                  <a:lnTo>
                    <a:pt x="57315" y="33731"/>
                  </a:lnTo>
                  <a:lnTo>
                    <a:pt x="56946" y="33885"/>
                  </a:lnTo>
                  <a:lnTo>
                    <a:pt x="56608" y="34100"/>
                  </a:lnTo>
                  <a:lnTo>
                    <a:pt x="56300" y="34316"/>
                  </a:lnTo>
                  <a:lnTo>
                    <a:pt x="55993" y="34592"/>
                  </a:lnTo>
                  <a:lnTo>
                    <a:pt x="55747" y="34900"/>
                  </a:lnTo>
                  <a:lnTo>
                    <a:pt x="55532" y="35238"/>
                  </a:lnTo>
                  <a:lnTo>
                    <a:pt x="55347" y="35607"/>
                  </a:lnTo>
                  <a:lnTo>
                    <a:pt x="55224" y="35976"/>
                  </a:lnTo>
                  <a:lnTo>
                    <a:pt x="55132" y="36345"/>
                  </a:lnTo>
                  <a:lnTo>
                    <a:pt x="55070" y="36745"/>
                  </a:lnTo>
                  <a:lnTo>
                    <a:pt x="55101" y="37144"/>
                  </a:lnTo>
                  <a:lnTo>
                    <a:pt x="55132" y="37544"/>
                  </a:lnTo>
                  <a:lnTo>
                    <a:pt x="55224" y="37913"/>
                  </a:lnTo>
                  <a:lnTo>
                    <a:pt x="55316" y="38190"/>
                  </a:lnTo>
                  <a:lnTo>
                    <a:pt x="55439" y="38436"/>
                  </a:lnTo>
                  <a:lnTo>
                    <a:pt x="55562" y="38682"/>
                  </a:lnTo>
                  <a:lnTo>
                    <a:pt x="55716" y="38897"/>
                  </a:lnTo>
                  <a:lnTo>
                    <a:pt x="55870" y="39112"/>
                  </a:lnTo>
                  <a:lnTo>
                    <a:pt x="56054" y="39297"/>
                  </a:lnTo>
                  <a:lnTo>
                    <a:pt x="56239" y="39481"/>
                  </a:lnTo>
                  <a:lnTo>
                    <a:pt x="56454" y="39666"/>
                  </a:lnTo>
                  <a:lnTo>
                    <a:pt x="56669" y="39789"/>
                  </a:lnTo>
                  <a:lnTo>
                    <a:pt x="56915" y="39942"/>
                  </a:lnTo>
                  <a:lnTo>
                    <a:pt x="57130" y="40035"/>
                  </a:lnTo>
                  <a:lnTo>
                    <a:pt x="57407" y="40127"/>
                  </a:lnTo>
                  <a:lnTo>
                    <a:pt x="57653" y="40219"/>
                  </a:lnTo>
                  <a:lnTo>
                    <a:pt x="57930" y="40281"/>
                  </a:lnTo>
                  <a:lnTo>
                    <a:pt x="58207" y="40311"/>
                  </a:lnTo>
                  <a:lnTo>
                    <a:pt x="60697" y="40311"/>
                  </a:lnTo>
                  <a:lnTo>
                    <a:pt x="60697" y="45293"/>
                  </a:lnTo>
                  <a:lnTo>
                    <a:pt x="57592" y="45293"/>
                  </a:lnTo>
                  <a:lnTo>
                    <a:pt x="57438" y="44585"/>
                  </a:lnTo>
                  <a:lnTo>
                    <a:pt x="57223" y="43878"/>
                  </a:lnTo>
                  <a:lnTo>
                    <a:pt x="56946" y="43202"/>
                  </a:lnTo>
                  <a:lnTo>
                    <a:pt x="56638" y="42587"/>
                  </a:lnTo>
                  <a:lnTo>
                    <a:pt x="56239" y="41972"/>
                  </a:lnTo>
                  <a:lnTo>
                    <a:pt x="55808" y="41418"/>
                  </a:lnTo>
                  <a:lnTo>
                    <a:pt x="55347" y="40896"/>
                  </a:lnTo>
                  <a:lnTo>
                    <a:pt x="54824" y="40404"/>
                  </a:lnTo>
                  <a:lnTo>
                    <a:pt x="54271" y="39973"/>
                  </a:lnTo>
                  <a:lnTo>
                    <a:pt x="53656" y="39574"/>
                  </a:lnTo>
                  <a:lnTo>
                    <a:pt x="53041" y="39235"/>
                  </a:lnTo>
                  <a:lnTo>
                    <a:pt x="52364" y="38959"/>
                  </a:lnTo>
                  <a:lnTo>
                    <a:pt x="51688" y="38743"/>
                  </a:lnTo>
                  <a:lnTo>
                    <a:pt x="50981" y="38559"/>
                  </a:lnTo>
                  <a:lnTo>
                    <a:pt x="50243" y="38467"/>
                  </a:lnTo>
                  <a:lnTo>
                    <a:pt x="49474" y="38436"/>
                  </a:lnTo>
                  <a:lnTo>
                    <a:pt x="48736" y="38467"/>
                  </a:lnTo>
                  <a:lnTo>
                    <a:pt x="47998" y="38559"/>
                  </a:lnTo>
                  <a:lnTo>
                    <a:pt x="47291" y="38743"/>
                  </a:lnTo>
                  <a:lnTo>
                    <a:pt x="46584" y="38959"/>
                  </a:lnTo>
                  <a:lnTo>
                    <a:pt x="45938" y="39235"/>
                  </a:lnTo>
                  <a:lnTo>
                    <a:pt x="45292" y="39574"/>
                  </a:lnTo>
                  <a:lnTo>
                    <a:pt x="44708" y="39973"/>
                  </a:lnTo>
                  <a:lnTo>
                    <a:pt x="44155" y="40404"/>
                  </a:lnTo>
                  <a:lnTo>
                    <a:pt x="43632" y="40896"/>
                  </a:lnTo>
                  <a:lnTo>
                    <a:pt x="43140" y="41418"/>
                  </a:lnTo>
                  <a:lnTo>
                    <a:pt x="42710" y="41972"/>
                  </a:lnTo>
                  <a:lnTo>
                    <a:pt x="42341" y="42587"/>
                  </a:lnTo>
                  <a:lnTo>
                    <a:pt x="42002" y="43202"/>
                  </a:lnTo>
                  <a:lnTo>
                    <a:pt x="41726" y="43878"/>
                  </a:lnTo>
                  <a:lnTo>
                    <a:pt x="41510" y="44585"/>
                  </a:lnTo>
                  <a:lnTo>
                    <a:pt x="41387" y="45293"/>
                  </a:lnTo>
                  <a:lnTo>
                    <a:pt x="21217" y="45293"/>
                  </a:lnTo>
                  <a:lnTo>
                    <a:pt x="21063" y="44585"/>
                  </a:lnTo>
                  <a:lnTo>
                    <a:pt x="20848" y="43878"/>
                  </a:lnTo>
                  <a:lnTo>
                    <a:pt x="20571" y="43202"/>
                  </a:lnTo>
                  <a:lnTo>
                    <a:pt x="20263" y="42587"/>
                  </a:lnTo>
                  <a:lnTo>
                    <a:pt x="19864" y="41972"/>
                  </a:lnTo>
                  <a:lnTo>
                    <a:pt x="19433" y="41418"/>
                  </a:lnTo>
                  <a:lnTo>
                    <a:pt x="18972" y="40896"/>
                  </a:lnTo>
                  <a:lnTo>
                    <a:pt x="18449" y="40404"/>
                  </a:lnTo>
                  <a:lnTo>
                    <a:pt x="17896" y="39973"/>
                  </a:lnTo>
                  <a:lnTo>
                    <a:pt x="17311" y="39574"/>
                  </a:lnTo>
                  <a:lnTo>
                    <a:pt x="16666" y="39235"/>
                  </a:lnTo>
                  <a:lnTo>
                    <a:pt x="16020" y="38959"/>
                  </a:lnTo>
                  <a:lnTo>
                    <a:pt x="15313" y="38743"/>
                  </a:lnTo>
                  <a:lnTo>
                    <a:pt x="14606" y="38559"/>
                  </a:lnTo>
                  <a:lnTo>
                    <a:pt x="13868" y="38467"/>
                  </a:lnTo>
                  <a:lnTo>
                    <a:pt x="13130" y="38436"/>
                  </a:lnTo>
                  <a:lnTo>
                    <a:pt x="12361" y="38467"/>
                  </a:lnTo>
                  <a:lnTo>
                    <a:pt x="11623" y="38559"/>
                  </a:lnTo>
                  <a:lnTo>
                    <a:pt x="10916" y="38743"/>
                  </a:lnTo>
                  <a:lnTo>
                    <a:pt x="10209" y="38959"/>
                  </a:lnTo>
                  <a:lnTo>
                    <a:pt x="9563" y="39235"/>
                  </a:lnTo>
                  <a:lnTo>
                    <a:pt x="8917" y="39574"/>
                  </a:lnTo>
                  <a:lnTo>
                    <a:pt x="8333" y="39973"/>
                  </a:lnTo>
                  <a:lnTo>
                    <a:pt x="7780" y="40404"/>
                  </a:lnTo>
                  <a:lnTo>
                    <a:pt x="7257" y="40896"/>
                  </a:lnTo>
                  <a:lnTo>
                    <a:pt x="6796" y="41418"/>
                  </a:lnTo>
                  <a:lnTo>
                    <a:pt x="6365" y="41972"/>
                  </a:lnTo>
                  <a:lnTo>
                    <a:pt x="5965" y="42587"/>
                  </a:lnTo>
                  <a:lnTo>
                    <a:pt x="5658" y="43202"/>
                  </a:lnTo>
                  <a:lnTo>
                    <a:pt x="5381" y="43878"/>
                  </a:lnTo>
                  <a:lnTo>
                    <a:pt x="5166" y="44585"/>
                  </a:lnTo>
                  <a:lnTo>
                    <a:pt x="5012" y="45293"/>
                  </a:lnTo>
                  <a:lnTo>
                    <a:pt x="2306" y="45293"/>
                  </a:lnTo>
                  <a:lnTo>
                    <a:pt x="2306" y="32163"/>
                  </a:lnTo>
                  <a:lnTo>
                    <a:pt x="2306" y="31917"/>
                  </a:lnTo>
                  <a:lnTo>
                    <a:pt x="2368" y="31671"/>
                  </a:lnTo>
                  <a:lnTo>
                    <a:pt x="2399" y="31456"/>
                  </a:lnTo>
                  <a:lnTo>
                    <a:pt x="2491" y="31241"/>
                  </a:lnTo>
                  <a:lnTo>
                    <a:pt x="2583" y="31025"/>
                  </a:lnTo>
                  <a:lnTo>
                    <a:pt x="2706" y="30841"/>
                  </a:lnTo>
                  <a:lnTo>
                    <a:pt x="2829" y="30656"/>
                  </a:lnTo>
                  <a:lnTo>
                    <a:pt x="2983" y="30503"/>
                  </a:lnTo>
                  <a:lnTo>
                    <a:pt x="3167" y="30349"/>
                  </a:lnTo>
                  <a:lnTo>
                    <a:pt x="3352" y="30226"/>
                  </a:lnTo>
                  <a:lnTo>
                    <a:pt x="3536" y="30103"/>
                  </a:lnTo>
                  <a:lnTo>
                    <a:pt x="3752" y="30011"/>
                  </a:lnTo>
                  <a:lnTo>
                    <a:pt x="3936" y="29919"/>
                  </a:lnTo>
                  <a:lnTo>
                    <a:pt x="4182" y="29857"/>
                  </a:lnTo>
                  <a:lnTo>
                    <a:pt x="4397" y="29826"/>
                  </a:lnTo>
                  <a:lnTo>
                    <a:pt x="5012" y="29826"/>
                  </a:lnTo>
                  <a:lnTo>
                    <a:pt x="5012" y="35146"/>
                  </a:lnTo>
                  <a:lnTo>
                    <a:pt x="5043" y="35361"/>
                  </a:lnTo>
                  <a:lnTo>
                    <a:pt x="5104" y="35576"/>
                  </a:lnTo>
                  <a:lnTo>
                    <a:pt x="5197" y="35791"/>
                  </a:lnTo>
                  <a:lnTo>
                    <a:pt x="5350" y="35945"/>
                  </a:lnTo>
                  <a:lnTo>
                    <a:pt x="5535" y="36099"/>
                  </a:lnTo>
                  <a:lnTo>
                    <a:pt x="5719" y="36191"/>
                  </a:lnTo>
                  <a:lnTo>
                    <a:pt x="5935" y="36283"/>
                  </a:lnTo>
                  <a:lnTo>
                    <a:pt x="6396" y="36283"/>
                  </a:lnTo>
                  <a:lnTo>
                    <a:pt x="6611" y="36191"/>
                  </a:lnTo>
                  <a:lnTo>
                    <a:pt x="6796" y="36099"/>
                  </a:lnTo>
                  <a:lnTo>
                    <a:pt x="6980" y="35945"/>
                  </a:lnTo>
                  <a:lnTo>
                    <a:pt x="7103" y="35791"/>
                  </a:lnTo>
                  <a:lnTo>
                    <a:pt x="7226" y="35576"/>
                  </a:lnTo>
                  <a:lnTo>
                    <a:pt x="7288" y="35361"/>
                  </a:lnTo>
                  <a:lnTo>
                    <a:pt x="7318" y="35146"/>
                  </a:lnTo>
                  <a:lnTo>
                    <a:pt x="7318" y="29826"/>
                  </a:lnTo>
                  <a:close/>
                  <a:moveTo>
                    <a:pt x="13130" y="40711"/>
                  </a:moveTo>
                  <a:lnTo>
                    <a:pt x="13714" y="40742"/>
                  </a:lnTo>
                  <a:lnTo>
                    <a:pt x="14298" y="40834"/>
                  </a:lnTo>
                  <a:lnTo>
                    <a:pt x="14882" y="40988"/>
                  </a:lnTo>
                  <a:lnTo>
                    <a:pt x="15405" y="41203"/>
                  </a:lnTo>
                  <a:lnTo>
                    <a:pt x="15928" y="41449"/>
                  </a:lnTo>
                  <a:lnTo>
                    <a:pt x="16420" y="41726"/>
                  </a:lnTo>
                  <a:lnTo>
                    <a:pt x="16881" y="42095"/>
                  </a:lnTo>
                  <a:lnTo>
                    <a:pt x="17311" y="42464"/>
                  </a:lnTo>
                  <a:lnTo>
                    <a:pt x="17680" y="42894"/>
                  </a:lnTo>
                  <a:lnTo>
                    <a:pt x="18019" y="43356"/>
                  </a:lnTo>
                  <a:lnTo>
                    <a:pt x="18326" y="43817"/>
                  </a:lnTo>
                  <a:lnTo>
                    <a:pt x="18572" y="44340"/>
                  </a:lnTo>
                  <a:lnTo>
                    <a:pt x="18787" y="44893"/>
                  </a:lnTo>
                  <a:lnTo>
                    <a:pt x="18910" y="45446"/>
                  </a:lnTo>
                  <a:lnTo>
                    <a:pt x="19003" y="46061"/>
                  </a:lnTo>
                  <a:lnTo>
                    <a:pt x="19033" y="46646"/>
                  </a:lnTo>
                  <a:lnTo>
                    <a:pt x="19003" y="47261"/>
                  </a:lnTo>
                  <a:lnTo>
                    <a:pt x="18910" y="47845"/>
                  </a:lnTo>
                  <a:lnTo>
                    <a:pt x="18787" y="48398"/>
                  </a:lnTo>
                  <a:lnTo>
                    <a:pt x="18572" y="48952"/>
                  </a:lnTo>
                  <a:lnTo>
                    <a:pt x="18326" y="49474"/>
                  </a:lnTo>
                  <a:lnTo>
                    <a:pt x="18019" y="49966"/>
                  </a:lnTo>
                  <a:lnTo>
                    <a:pt x="17680" y="50428"/>
                  </a:lnTo>
                  <a:lnTo>
                    <a:pt x="17311" y="50827"/>
                  </a:lnTo>
                  <a:lnTo>
                    <a:pt x="16881" y="51227"/>
                  </a:lnTo>
                  <a:lnTo>
                    <a:pt x="16420" y="51565"/>
                  </a:lnTo>
                  <a:lnTo>
                    <a:pt x="15928" y="51873"/>
                  </a:lnTo>
                  <a:lnTo>
                    <a:pt x="15405" y="52119"/>
                  </a:lnTo>
                  <a:lnTo>
                    <a:pt x="14882" y="52303"/>
                  </a:lnTo>
                  <a:lnTo>
                    <a:pt x="14298" y="52457"/>
                  </a:lnTo>
                  <a:lnTo>
                    <a:pt x="13714" y="52549"/>
                  </a:lnTo>
                  <a:lnTo>
                    <a:pt x="13130" y="52580"/>
                  </a:lnTo>
                  <a:lnTo>
                    <a:pt x="12515" y="52549"/>
                  </a:lnTo>
                  <a:lnTo>
                    <a:pt x="11931" y="52457"/>
                  </a:lnTo>
                  <a:lnTo>
                    <a:pt x="11346" y="52303"/>
                  </a:lnTo>
                  <a:lnTo>
                    <a:pt x="10824" y="52119"/>
                  </a:lnTo>
                  <a:lnTo>
                    <a:pt x="10301" y="51873"/>
                  </a:lnTo>
                  <a:lnTo>
                    <a:pt x="9809" y="51565"/>
                  </a:lnTo>
                  <a:lnTo>
                    <a:pt x="9348" y="51227"/>
                  </a:lnTo>
                  <a:lnTo>
                    <a:pt x="8917" y="50827"/>
                  </a:lnTo>
                  <a:lnTo>
                    <a:pt x="8548" y="50428"/>
                  </a:lnTo>
                  <a:lnTo>
                    <a:pt x="8210" y="49966"/>
                  </a:lnTo>
                  <a:lnTo>
                    <a:pt x="7903" y="49474"/>
                  </a:lnTo>
                  <a:lnTo>
                    <a:pt x="7657" y="48952"/>
                  </a:lnTo>
                  <a:lnTo>
                    <a:pt x="7441" y="48398"/>
                  </a:lnTo>
                  <a:lnTo>
                    <a:pt x="7318" y="47845"/>
                  </a:lnTo>
                  <a:lnTo>
                    <a:pt x="7226" y="47261"/>
                  </a:lnTo>
                  <a:lnTo>
                    <a:pt x="7195" y="46646"/>
                  </a:lnTo>
                  <a:lnTo>
                    <a:pt x="7226" y="46061"/>
                  </a:lnTo>
                  <a:lnTo>
                    <a:pt x="7318" y="45446"/>
                  </a:lnTo>
                  <a:lnTo>
                    <a:pt x="7441" y="44893"/>
                  </a:lnTo>
                  <a:lnTo>
                    <a:pt x="7657" y="44340"/>
                  </a:lnTo>
                  <a:lnTo>
                    <a:pt x="7903" y="43817"/>
                  </a:lnTo>
                  <a:lnTo>
                    <a:pt x="8210" y="43356"/>
                  </a:lnTo>
                  <a:lnTo>
                    <a:pt x="8548" y="42894"/>
                  </a:lnTo>
                  <a:lnTo>
                    <a:pt x="8917" y="42464"/>
                  </a:lnTo>
                  <a:lnTo>
                    <a:pt x="9348" y="42095"/>
                  </a:lnTo>
                  <a:lnTo>
                    <a:pt x="9809" y="41726"/>
                  </a:lnTo>
                  <a:lnTo>
                    <a:pt x="10301" y="41449"/>
                  </a:lnTo>
                  <a:lnTo>
                    <a:pt x="10824" y="41203"/>
                  </a:lnTo>
                  <a:lnTo>
                    <a:pt x="11346" y="40988"/>
                  </a:lnTo>
                  <a:lnTo>
                    <a:pt x="11931" y="40834"/>
                  </a:lnTo>
                  <a:lnTo>
                    <a:pt x="12515" y="40742"/>
                  </a:lnTo>
                  <a:lnTo>
                    <a:pt x="13130" y="40711"/>
                  </a:lnTo>
                  <a:close/>
                  <a:moveTo>
                    <a:pt x="49474" y="40711"/>
                  </a:moveTo>
                  <a:lnTo>
                    <a:pt x="50089" y="40742"/>
                  </a:lnTo>
                  <a:lnTo>
                    <a:pt x="50673" y="40834"/>
                  </a:lnTo>
                  <a:lnTo>
                    <a:pt x="51258" y="40988"/>
                  </a:lnTo>
                  <a:lnTo>
                    <a:pt x="51780" y="41203"/>
                  </a:lnTo>
                  <a:lnTo>
                    <a:pt x="52303" y="41449"/>
                  </a:lnTo>
                  <a:lnTo>
                    <a:pt x="52795" y="41726"/>
                  </a:lnTo>
                  <a:lnTo>
                    <a:pt x="53256" y="42095"/>
                  </a:lnTo>
                  <a:lnTo>
                    <a:pt x="53687" y="42464"/>
                  </a:lnTo>
                  <a:lnTo>
                    <a:pt x="54056" y="42894"/>
                  </a:lnTo>
                  <a:lnTo>
                    <a:pt x="54394" y="43356"/>
                  </a:lnTo>
                  <a:lnTo>
                    <a:pt x="54701" y="43817"/>
                  </a:lnTo>
                  <a:lnTo>
                    <a:pt x="54947" y="44340"/>
                  </a:lnTo>
                  <a:lnTo>
                    <a:pt x="55132" y="44893"/>
                  </a:lnTo>
                  <a:lnTo>
                    <a:pt x="55286" y="45446"/>
                  </a:lnTo>
                  <a:lnTo>
                    <a:pt x="55378" y="46061"/>
                  </a:lnTo>
                  <a:lnTo>
                    <a:pt x="55409" y="46646"/>
                  </a:lnTo>
                  <a:lnTo>
                    <a:pt x="55378" y="47261"/>
                  </a:lnTo>
                  <a:lnTo>
                    <a:pt x="55286" y="47845"/>
                  </a:lnTo>
                  <a:lnTo>
                    <a:pt x="55132" y="48398"/>
                  </a:lnTo>
                  <a:lnTo>
                    <a:pt x="54947" y="48952"/>
                  </a:lnTo>
                  <a:lnTo>
                    <a:pt x="54701" y="49474"/>
                  </a:lnTo>
                  <a:lnTo>
                    <a:pt x="54394" y="49966"/>
                  </a:lnTo>
                  <a:lnTo>
                    <a:pt x="54056" y="50428"/>
                  </a:lnTo>
                  <a:lnTo>
                    <a:pt x="53687" y="50827"/>
                  </a:lnTo>
                  <a:lnTo>
                    <a:pt x="53256" y="51227"/>
                  </a:lnTo>
                  <a:lnTo>
                    <a:pt x="52795" y="51565"/>
                  </a:lnTo>
                  <a:lnTo>
                    <a:pt x="52303" y="51873"/>
                  </a:lnTo>
                  <a:lnTo>
                    <a:pt x="51780" y="52119"/>
                  </a:lnTo>
                  <a:lnTo>
                    <a:pt x="51258" y="52303"/>
                  </a:lnTo>
                  <a:lnTo>
                    <a:pt x="50673" y="52457"/>
                  </a:lnTo>
                  <a:lnTo>
                    <a:pt x="50089" y="52549"/>
                  </a:lnTo>
                  <a:lnTo>
                    <a:pt x="49474" y="52580"/>
                  </a:lnTo>
                  <a:lnTo>
                    <a:pt x="48890" y="52549"/>
                  </a:lnTo>
                  <a:lnTo>
                    <a:pt x="48275" y="52457"/>
                  </a:lnTo>
                  <a:lnTo>
                    <a:pt x="47721" y="52303"/>
                  </a:lnTo>
                  <a:lnTo>
                    <a:pt x="47168" y="52119"/>
                  </a:lnTo>
                  <a:lnTo>
                    <a:pt x="46645" y="51873"/>
                  </a:lnTo>
                  <a:lnTo>
                    <a:pt x="46184" y="51565"/>
                  </a:lnTo>
                  <a:lnTo>
                    <a:pt x="45723" y="51227"/>
                  </a:lnTo>
                  <a:lnTo>
                    <a:pt x="45292" y="50827"/>
                  </a:lnTo>
                  <a:lnTo>
                    <a:pt x="44923" y="50428"/>
                  </a:lnTo>
                  <a:lnTo>
                    <a:pt x="44554" y="49966"/>
                  </a:lnTo>
                  <a:lnTo>
                    <a:pt x="44278" y="49474"/>
                  </a:lnTo>
                  <a:lnTo>
                    <a:pt x="44032" y="48952"/>
                  </a:lnTo>
                  <a:lnTo>
                    <a:pt x="43816" y="48398"/>
                  </a:lnTo>
                  <a:lnTo>
                    <a:pt x="43663" y="47845"/>
                  </a:lnTo>
                  <a:lnTo>
                    <a:pt x="43570" y="47261"/>
                  </a:lnTo>
                  <a:lnTo>
                    <a:pt x="43540" y="46646"/>
                  </a:lnTo>
                  <a:lnTo>
                    <a:pt x="43570" y="46061"/>
                  </a:lnTo>
                  <a:lnTo>
                    <a:pt x="43663" y="45446"/>
                  </a:lnTo>
                  <a:lnTo>
                    <a:pt x="43816" y="44893"/>
                  </a:lnTo>
                  <a:lnTo>
                    <a:pt x="44032" y="44340"/>
                  </a:lnTo>
                  <a:lnTo>
                    <a:pt x="44278" y="43817"/>
                  </a:lnTo>
                  <a:lnTo>
                    <a:pt x="44554" y="43356"/>
                  </a:lnTo>
                  <a:lnTo>
                    <a:pt x="44923" y="42894"/>
                  </a:lnTo>
                  <a:lnTo>
                    <a:pt x="45292" y="42464"/>
                  </a:lnTo>
                  <a:lnTo>
                    <a:pt x="45723" y="42095"/>
                  </a:lnTo>
                  <a:lnTo>
                    <a:pt x="46184" y="41726"/>
                  </a:lnTo>
                  <a:lnTo>
                    <a:pt x="46645" y="41449"/>
                  </a:lnTo>
                  <a:lnTo>
                    <a:pt x="47168" y="41203"/>
                  </a:lnTo>
                  <a:lnTo>
                    <a:pt x="47721" y="40988"/>
                  </a:lnTo>
                  <a:lnTo>
                    <a:pt x="48275" y="40834"/>
                  </a:lnTo>
                  <a:lnTo>
                    <a:pt x="48890" y="40742"/>
                  </a:lnTo>
                  <a:lnTo>
                    <a:pt x="49474" y="40711"/>
                  </a:lnTo>
                  <a:close/>
                  <a:moveTo>
                    <a:pt x="45016" y="0"/>
                  </a:moveTo>
                  <a:lnTo>
                    <a:pt x="44770" y="31"/>
                  </a:lnTo>
                  <a:lnTo>
                    <a:pt x="44554" y="93"/>
                  </a:lnTo>
                  <a:lnTo>
                    <a:pt x="44370" y="216"/>
                  </a:lnTo>
                  <a:lnTo>
                    <a:pt x="44185" y="339"/>
                  </a:lnTo>
                  <a:lnTo>
                    <a:pt x="44062" y="523"/>
                  </a:lnTo>
                  <a:lnTo>
                    <a:pt x="43939" y="708"/>
                  </a:lnTo>
                  <a:lnTo>
                    <a:pt x="43878" y="923"/>
                  </a:lnTo>
                  <a:lnTo>
                    <a:pt x="43847" y="1169"/>
                  </a:lnTo>
                  <a:lnTo>
                    <a:pt x="43847" y="1599"/>
                  </a:lnTo>
                  <a:lnTo>
                    <a:pt x="40403" y="1599"/>
                  </a:lnTo>
                  <a:lnTo>
                    <a:pt x="39911" y="1630"/>
                  </a:lnTo>
                  <a:lnTo>
                    <a:pt x="39450" y="1692"/>
                  </a:lnTo>
                  <a:lnTo>
                    <a:pt x="39020" y="1784"/>
                  </a:lnTo>
                  <a:lnTo>
                    <a:pt x="38589" y="1907"/>
                  </a:lnTo>
                  <a:lnTo>
                    <a:pt x="38159" y="2091"/>
                  </a:lnTo>
                  <a:lnTo>
                    <a:pt x="37759" y="2307"/>
                  </a:lnTo>
                  <a:lnTo>
                    <a:pt x="37359" y="2522"/>
                  </a:lnTo>
                  <a:lnTo>
                    <a:pt x="37021" y="2798"/>
                  </a:lnTo>
                  <a:lnTo>
                    <a:pt x="36683" y="3106"/>
                  </a:lnTo>
                  <a:lnTo>
                    <a:pt x="36375" y="3413"/>
                  </a:lnTo>
                  <a:lnTo>
                    <a:pt x="36099" y="3782"/>
                  </a:lnTo>
                  <a:lnTo>
                    <a:pt x="35853" y="4151"/>
                  </a:lnTo>
                  <a:lnTo>
                    <a:pt x="35607" y="4520"/>
                  </a:lnTo>
                  <a:lnTo>
                    <a:pt x="35422" y="4951"/>
                  </a:lnTo>
                  <a:lnTo>
                    <a:pt x="35268" y="5381"/>
                  </a:lnTo>
                  <a:lnTo>
                    <a:pt x="35145" y="5812"/>
                  </a:lnTo>
                  <a:lnTo>
                    <a:pt x="17957" y="5812"/>
                  </a:lnTo>
                  <a:lnTo>
                    <a:pt x="17281" y="5843"/>
                  </a:lnTo>
                  <a:lnTo>
                    <a:pt x="16635" y="5873"/>
                  </a:lnTo>
                  <a:lnTo>
                    <a:pt x="15989" y="5966"/>
                  </a:lnTo>
                  <a:lnTo>
                    <a:pt x="15344" y="6089"/>
                  </a:lnTo>
                  <a:lnTo>
                    <a:pt x="14729" y="6212"/>
                  </a:lnTo>
                  <a:lnTo>
                    <a:pt x="14114" y="6396"/>
                  </a:lnTo>
                  <a:lnTo>
                    <a:pt x="13499" y="6611"/>
                  </a:lnTo>
                  <a:lnTo>
                    <a:pt x="12914" y="6827"/>
                  </a:lnTo>
                  <a:lnTo>
                    <a:pt x="12361" y="7103"/>
                  </a:lnTo>
                  <a:lnTo>
                    <a:pt x="11808" y="7380"/>
                  </a:lnTo>
                  <a:lnTo>
                    <a:pt x="11254" y="7687"/>
                  </a:lnTo>
                  <a:lnTo>
                    <a:pt x="10731" y="8026"/>
                  </a:lnTo>
                  <a:lnTo>
                    <a:pt x="10209" y="8395"/>
                  </a:lnTo>
                  <a:lnTo>
                    <a:pt x="9717" y="8764"/>
                  </a:lnTo>
                  <a:lnTo>
                    <a:pt x="9255" y="9194"/>
                  </a:lnTo>
                  <a:lnTo>
                    <a:pt x="8825" y="9625"/>
                  </a:lnTo>
                  <a:lnTo>
                    <a:pt x="8394" y="10055"/>
                  </a:lnTo>
                  <a:lnTo>
                    <a:pt x="7964" y="10516"/>
                  </a:lnTo>
                  <a:lnTo>
                    <a:pt x="7595" y="11008"/>
                  </a:lnTo>
                  <a:lnTo>
                    <a:pt x="7226" y="11531"/>
                  </a:lnTo>
                  <a:lnTo>
                    <a:pt x="6888" y="12054"/>
                  </a:lnTo>
                  <a:lnTo>
                    <a:pt x="6580" y="12607"/>
                  </a:lnTo>
                  <a:lnTo>
                    <a:pt x="6304" y="13161"/>
                  </a:lnTo>
                  <a:lnTo>
                    <a:pt x="6027" y="13714"/>
                  </a:lnTo>
                  <a:lnTo>
                    <a:pt x="5812" y="14329"/>
                  </a:lnTo>
                  <a:lnTo>
                    <a:pt x="5596" y="14913"/>
                  </a:lnTo>
                  <a:lnTo>
                    <a:pt x="5412" y="15528"/>
                  </a:lnTo>
                  <a:lnTo>
                    <a:pt x="5289" y="16143"/>
                  </a:lnTo>
                  <a:lnTo>
                    <a:pt x="5166" y="16789"/>
                  </a:lnTo>
                  <a:lnTo>
                    <a:pt x="5074" y="17435"/>
                  </a:lnTo>
                  <a:lnTo>
                    <a:pt x="5043" y="18111"/>
                  </a:lnTo>
                  <a:lnTo>
                    <a:pt x="5012" y="18757"/>
                  </a:lnTo>
                  <a:lnTo>
                    <a:pt x="5012" y="27520"/>
                  </a:lnTo>
                  <a:lnTo>
                    <a:pt x="4643" y="27520"/>
                  </a:lnTo>
                  <a:lnTo>
                    <a:pt x="4182" y="27551"/>
                  </a:lnTo>
                  <a:lnTo>
                    <a:pt x="3721" y="27612"/>
                  </a:lnTo>
                  <a:lnTo>
                    <a:pt x="3260" y="27735"/>
                  </a:lnTo>
                  <a:lnTo>
                    <a:pt x="2829" y="27889"/>
                  </a:lnTo>
                  <a:lnTo>
                    <a:pt x="2429" y="28074"/>
                  </a:lnTo>
                  <a:lnTo>
                    <a:pt x="2060" y="28320"/>
                  </a:lnTo>
                  <a:lnTo>
                    <a:pt x="1691" y="28566"/>
                  </a:lnTo>
                  <a:lnTo>
                    <a:pt x="1384" y="28873"/>
                  </a:lnTo>
                  <a:lnTo>
                    <a:pt x="1076" y="29211"/>
                  </a:lnTo>
                  <a:lnTo>
                    <a:pt x="800" y="29550"/>
                  </a:lnTo>
                  <a:lnTo>
                    <a:pt x="584" y="29949"/>
                  </a:lnTo>
                  <a:lnTo>
                    <a:pt x="369" y="30349"/>
                  </a:lnTo>
                  <a:lnTo>
                    <a:pt x="215" y="30779"/>
                  </a:lnTo>
                  <a:lnTo>
                    <a:pt x="92" y="31210"/>
                  </a:lnTo>
                  <a:lnTo>
                    <a:pt x="31" y="31671"/>
                  </a:lnTo>
                  <a:lnTo>
                    <a:pt x="0" y="32163"/>
                  </a:lnTo>
                  <a:lnTo>
                    <a:pt x="0" y="46430"/>
                  </a:lnTo>
                  <a:lnTo>
                    <a:pt x="31" y="46676"/>
                  </a:lnTo>
                  <a:lnTo>
                    <a:pt x="92" y="46892"/>
                  </a:lnTo>
                  <a:lnTo>
                    <a:pt x="215" y="47076"/>
                  </a:lnTo>
                  <a:lnTo>
                    <a:pt x="338" y="47261"/>
                  </a:lnTo>
                  <a:lnTo>
                    <a:pt x="523" y="47384"/>
                  </a:lnTo>
                  <a:lnTo>
                    <a:pt x="707" y="47507"/>
                  </a:lnTo>
                  <a:lnTo>
                    <a:pt x="923" y="47568"/>
                  </a:lnTo>
                  <a:lnTo>
                    <a:pt x="1169" y="47599"/>
                  </a:lnTo>
                  <a:lnTo>
                    <a:pt x="4951" y="47599"/>
                  </a:lnTo>
                  <a:lnTo>
                    <a:pt x="5074" y="48337"/>
                  </a:lnTo>
                  <a:lnTo>
                    <a:pt x="5258" y="49075"/>
                  </a:lnTo>
                  <a:lnTo>
                    <a:pt x="5504" y="49782"/>
                  </a:lnTo>
                  <a:lnTo>
                    <a:pt x="5812" y="50458"/>
                  </a:lnTo>
                  <a:lnTo>
                    <a:pt x="6211" y="51104"/>
                  </a:lnTo>
                  <a:lnTo>
                    <a:pt x="6611" y="51688"/>
                  </a:lnTo>
                  <a:lnTo>
                    <a:pt x="7103" y="52242"/>
                  </a:lnTo>
                  <a:lnTo>
                    <a:pt x="7626" y="52765"/>
                  </a:lnTo>
                  <a:lnTo>
                    <a:pt x="8179" y="53226"/>
                  </a:lnTo>
                  <a:lnTo>
                    <a:pt x="8794" y="53656"/>
                  </a:lnTo>
                  <a:lnTo>
                    <a:pt x="9440" y="54025"/>
                  </a:lnTo>
                  <a:lnTo>
                    <a:pt x="10116" y="54302"/>
                  </a:lnTo>
                  <a:lnTo>
                    <a:pt x="10824" y="54548"/>
                  </a:lnTo>
                  <a:lnTo>
                    <a:pt x="11562" y="54732"/>
                  </a:lnTo>
                  <a:lnTo>
                    <a:pt x="12330" y="54855"/>
                  </a:lnTo>
                  <a:lnTo>
                    <a:pt x="12730" y="54855"/>
                  </a:lnTo>
                  <a:lnTo>
                    <a:pt x="13130" y="54886"/>
                  </a:lnTo>
                  <a:lnTo>
                    <a:pt x="13499" y="54855"/>
                  </a:lnTo>
                  <a:lnTo>
                    <a:pt x="13898" y="54855"/>
                  </a:lnTo>
                  <a:lnTo>
                    <a:pt x="14667" y="54732"/>
                  </a:lnTo>
                  <a:lnTo>
                    <a:pt x="15405" y="54548"/>
                  </a:lnTo>
                  <a:lnTo>
                    <a:pt x="16112" y="54302"/>
                  </a:lnTo>
                  <a:lnTo>
                    <a:pt x="16789" y="54025"/>
                  </a:lnTo>
                  <a:lnTo>
                    <a:pt x="17434" y="53656"/>
                  </a:lnTo>
                  <a:lnTo>
                    <a:pt x="18049" y="53226"/>
                  </a:lnTo>
                  <a:lnTo>
                    <a:pt x="18603" y="52765"/>
                  </a:lnTo>
                  <a:lnTo>
                    <a:pt x="19126" y="52242"/>
                  </a:lnTo>
                  <a:lnTo>
                    <a:pt x="19618" y="51688"/>
                  </a:lnTo>
                  <a:lnTo>
                    <a:pt x="20017" y="51104"/>
                  </a:lnTo>
                  <a:lnTo>
                    <a:pt x="20417" y="50458"/>
                  </a:lnTo>
                  <a:lnTo>
                    <a:pt x="20725" y="49782"/>
                  </a:lnTo>
                  <a:lnTo>
                    <a:pt x="20971" y="49075"/>
                  </a:lnTo>
                  <a:lnTo>
                    <a:pt x="21155" y="48337"/>
                  </a:lnTo>
                  <a:lnTo>
                    <a:pt x="21278" y="47599"/>
                  </a:lnTo>
                  <a:lnTo>
                    <a:pt x="41326" y="47599"/>
                  </a:lnTo>
                  <a:lnTo>
                    <a:pt x="41449" y="48337"/>
                  </a:lnTo>
                  <a:lnTo>
                    <a:pt x="41633" y="49075"/>
                  </a:lnTo>
                  <a:lnTo>
                    <a:pt x="41879" y="49782"/>
                  </a:lnTo>
                  <a:lnTo>
                    <a:pt x="42187" y="50458"/>
                  </a:lnTo>
                  <a:lnTo>
                    <a:pt x="42556" y="51104"/>
                  </a:lnTo>
                  <a:lnTo>
                    <a:pt x="42986" y="51688"/>
                  </a:lnTo>
                  <a:lnTo>
                    <a:pt x="43478" y="52242"/>
                  </a:lnTo>
                  <a:lnTo>
                    <a:pt x="44001" y="52765"/>
                  </a:lnTo>
                  <a:lnTo>
                    <a:pt x="44554" y="53226"/>
                  </a:lnTo>
                  <a:lnTo>
                    <a:pt x="45169" y="53656"/>
                  </a:lnTo>
                  <a:lnTo>
                    <a:pt x="45815" y="54025"/>
                  </a:lnTo>
                  <a:lnTo>
                    <a:pt x="46492" y="54302"/>
                  </a:lnTo>
                  <a:lnTo>
                    <a:pt x="47199" y="54548"/>
                  </a:lnTo>
                  <a:lnTo>
                    <a:pt x="47937" y="54732"/>
                  </a:lnTo>
                  <a:lnTo>
                    <a:pt x="48705" y="54855"/>
                  </a:lnTo>
                  <a:lnTo>
                    <a:pt x="49074" y="54855"/>
                  </a:lnTo>
                  <a:lnTo>
                    <a:pt x="49474" y="54886"/>
                  </a:lnTo>
                  <a:lnTo>
                    <a:pt x="49874" y="54855"/>
                  </a:lnTo>
                  <a:lnTo>
                    <a:pt x="50274" y="54855"/>
                  </a:lnTo>
                  <a:lnTo>
                    <a:pt x="51012" y="54732"/>
                  </a:lnTo>
                  <a:lnTo>
                    <a:pt x="51750" y="54548"/>
                  </a:lnTo>
                  <a:lnTo>
                    <a:pt x="52487" y="54302"/>
                  </a:lnTo>
                  <a:lnTo>
                    <a:pt x="53164" y="54025"/>
                  </a:lnTo>
                  <a:lnTo>
                    <a:pt x="53810" y="53656"/>
                  </a:lnTo>
                  <a:lnTo>
                    <a:pt x="54394" y="53226"/>
                  </a:lnTo>
                  <a:lnTo>
                    <a:pt x="54978" y="52765"/>
                  </a:lnTo>
                  <a:lnTo>
                    <a:pt x="55501" y="52242"/>
                  </a:lnTo>
                  <a:lnTo>
                    <a:pt x="55962" y="51688"/>
                  </a:lnTo>
                  <a:lnTo>
                    <a:pt x="56392" y="51104"/>
                  </a:lnTo>
                  <a:lnTo>
                    <a:pt x="56761" y="50458"/>
                  </a:lnTo>
                  <a:lnTo>
                    <a:pt x="57100" y="49782"/>
                  </a:lnTo>
                  <a:lnTo>
                    <a:pt x="57346" y="49075"/>
                  </a:lnTo>
                  <a:lnTo>
                    <a:pt x="57530" y="48337"/>
                  </a:lnTo>
                  <a:lnTo>
                    <a:pt x="57653" y="47599"/>
                  </a:lnTo>
                  <a:lnTo>
                    <a:pt x="61835" y="47599"/>
                  </a:lnTo>
                  <a:lnTo>
                    <a:pt x="62050" y="47568"/>
                  </a:lnTo>
                  <a:lnTo>
                    <a:pt x="62265" y="47507"/>
                  </a:lnTo>
                  <a:lnTo>
                    <a:pt x="62481" y="47384"/>
                  </a:lnTo>
                  <a:lnTo>
                    <a:pt x="62634" y="47261"/>
                  </a:lnTo>
                  <a:lnTo>
                    <a:pt x="62788" y="47076"/>
                  </a:lnTo>
                  <a:lnTo>
                    <a:pt x="62880" y="46892"/>
                  </a:lnTo>
                  <a:lnTo>
                    <a:pt x="62973" y="46676"/>
                  </a:lnTo>
                  <a:lnTo>
                    <a:pt x="62973" y="46430"/>
                  </a:lnTo>
                  <a:lnTo>
                    <a:pt x="62973" y="34685"/>
                  </a:lnTo>
                  <a:lnTo>
                    <a:pt x="62973" y="34223"/>
                  </a:lnTo>
                  <a:lnTo>
                    <a:pt x="62911" y="33762"/>
                  </a:lnTo>
                  <a:lnTo>
                    <a:pt x="62788" y="33332"/>
                  </a:lnTo>
                  <a:lnTo>
                    <a:pt x="62665" y="32901"/>
                  </a:lnTo>
                  <a:lnTo>
                    <a:pt x="62511" y="32501"/>
                  </a:lnTo>
                  <a:lnTo>
                    <a:pt x="62296" y="32102"/>
                  </a:lnTo>
                  <a:lnTo>
                    <a:pt x="62050" y="31733"/>
                  </a:lnTo>
                  <a:lnTo>
                    <a:pt x="61804" y="31394"/>
                  </a:lnTo>
                  <a:lnTo>
                    <a:pt x="61497" y="31056"/>
                  </a:lnTo>
                  <a:lnTo>
                    <a:pt x="61189" y="30749"/>
                  </a:lnTo>
                  <a:lnTo>
                    <a:pt x="60820" y="30503"/>
                  </a:lnTo>
                  <a:lnTo>
                    <a:pt x="60451" y="30257"/>
                  </a:lnTo>
                  <a:lnTo>
                    <a:pt x="60052" y="30042"/>
                  </a:lnTo>
                  <a:lnTo>
                    <a:pt x="59652" y="29857"/>
                  </a:lnTo>
                  <a:lnTo>
                    <a:pt x="59221" y="29703"/>
                  </a:lnTo>
                  <a:lnTo>
                    <a:pt x="58760" y="29611"/>
                  </a:lnTo>
                  <a:lnTo>
                    <a:pt x="48213" y="27643"/>
                  </a:lnTo>
                  <a:lnTo>
                    <a:pt x="45877" y="22908"/>
                  </a:lnTo>
                  <a:lnTo>
                    <a:pt x="45446" y="22078"/>
                  </a:lnTo>
                  <a:lnTo>
                    <a:pt x="44923" y="21278"/>
                  </a:lnTo>
                  <a:lnTo>
                    <a:pt x="44401" y="20540"/>
                  </a:lnTo>
                  <a:lnTo>
                    <a:pt x="43786" y="19833"/>
                  </a:lnTo>
                  <a:lnTo>
                    <a:pt x="43140" y="19157"/>
                  </a:lnTo>
                  <a:lnTo>
                    <a:pt x="42433" y="18542"/>
                  </a:lnTo>
                  <a:lnTo>
                    <a:pt x="41726" y="17988"/>
                  </a:lnTo>
                  <a:lnTo>
                    <a:pt x="40957" y="17465"/>
                  </a:lnTo>
                  <a:lnTo>
                    <a:pt x="40157" y="17004"/>
                  </a:lnTo>
                  <a:lnTo>
                    <a:pt x="39327" y="16604"/>
                  </a:lnTo>
                  <a:lnTo>
                    <a:pt x="38466" y="16236"/>
                  </a:lnTo>
                  <a:lnTo>
                    <a:pt x="37575" y="15959"/>
                  </a:lnTo>
                  <a:lnTo>
                    <a:pt x="36683" y="15713"/>
                  </a:lnTo>
                  <a:lnTo>
                    <a:pt x="35760" y="15559"/>
                  </a:lnTo>
                  <a:lnTo>
                    <a:pt x="34838" y="15467"/>
                  </a:lnTo>
                  <a:lnTo>
                    <a:pt x="33885" y="15436"/>
                  </a:lnTo>
                  <a:lnTo>
                    <a:pt x="16020" y="15436"/>
                  </a:lnTo>
                  <a:lnTo>
                    <a:pt x="15467" y="15528"/>
                  </a:lnTo>
                  <a:lnTo>
                    <a:pt x="14913" y="15651"/>
                  </a:lnTo>
                  <a:lnTo>
                    <a:pt x="14390" y="15805"/>
                  </a:lnTo>
                  <a:lnTo>
                    <a:pt x="13868" y="16020"/>
                  </a:lnTo>
                  <a:lnTo>
                    <a:pt x="13406" y="16297"/>
                  </a:lnTo>
                  <a:lnTo>
                    <a:pt x="12945" y="16574"/>
                  </a:lnTo>
                  <a:lnTo>
                    <a:pt x="12515" y="16912"/>
                  </a:lnTo>
                  <a:lnTo>
                    <a:pt x="12115" y="17281"/>
                  </a:lnTo>
                  <a:lnTo>
                    <a:pt x="11746" y="17681"/>
                  </a:lnTo>
                  <a:lnTo>
                    <a:pt x="11408" y="18111"/>
                  </a:lnTo>
                  <a:lnTo>
                    <a:pt x="11131" y="18572"/>
                  </a:lnTo>
                  <a:lnTo>
                    <a:pt x="10854" y="19064"/>
                  </a:lnTo>
                  <a:lnTo>
                    <a:pt x="10639" y="19587"/>
                  </a:lnTo>
                  <a:lnTo>
                    <a:pt x="10485" y="20110"/>
                  </a:lnTo>
                  <a:lnTo>
                    <a:pt x="10362" y="20694"/>
                  </a:lnTo>
                  <a:lnTo>
                    <a:pt x="9194" y="27520"/>
                  </a:lnTo>
                  <a:lnTo>
                    <a:pt x="7318" y="27520"/>
                  </a:lnTo>
                  <a:lnTo>
                    <a:pt x="7318" y="18757"/>
                  </a:lnTo>
                  <a:lnTo>
                    <a:pt x="7318" y="18203"/>
                  </a:lnTo>
                  <a:lnTo>
                    <a:pt x="7380" y="17681"/>
                  </a:lnTo>
                  <a:lnTo>
                    <a:pt x="7441" y="17127"/>
                  </a:lnTo>
                  <a:lnTo>
                    <a:pt x="7534" y="16604"/>
                  </a:lnTo>
                  <a:lnTo>
                    <a:pt x="7657" y="16113"/>
                  </a:lnTo>
                  <a:lnTo>
                    <a:pt x="7780" y="15590"/>
                  </a:lnTo>
                  <a:lnTo>
                    <a:pt x="7964" y="15098"/>
                  </a:lnTo>
                  <a:lnTo>
                    <a:pt x="8149" y="14606"/>
                  </a:lnTo>
                  <a:lnTo>
                    <a:pt x="8364" y="14145"/>
                  </a:lnTo>
                  <a:lnTo>
                    <a:pt x="8610" y="13683"/>
                  </a:lnTo>
                  <a:lnTo>
                    <a:pt x="8856" y="13253"/>
                  </a:lnTo>
                  <a:lnTo>
                    <a:pt x="9132" y="12822"/>
                  </a:lnTo>
                  <a:lnTo>
                    <a:pt x="9440" y="12392"/>
                  </a:lnTo>
                  <a:lnTo>
                    <a:pt x="9747" y="11992"/>
                  </a:lnTo>
                  <a:lnTo>
                    <a:pt x="10086" y="11593"/>
                  </a:lnTo>
                  <a:lnTo>
                    <a:pt x="10424" y="11224"/>
                  </a:lnTo>
                  <a:lnTo>
                    <a:pt x="10793" y="10885"/>
                  </a:lnTo>
                  <a:lnTo>
                    <a:pt x="11193" y="10547"/>
                  </a:lnTo>
                  <a:lnTo>
                    <a:pt x="11592" y="10240"/>
                  </a:lnTo>
                  <a:lnTo>
                    <a:pt x="12023" y="9932"/>
                  </a:lnTo>
                  <a:lnTo>
                    <a:pt x="12453" y="9655"/>
                  </a:lnTo>
                  <a:lnTo>
                    <a:pt x="12884" y="9409"/>
                  </a:lnTo>
                  <a:lnTo>
                    <a:pt x="13345" y="9163"/>
                  </a:lnTo>
                  <a:lnTo>
                    <a:pt x="13806" y="8948"/>
                  </a:lnTo>
                  <a:lnTo>
                    <a:pt x="14298" y="8764"/>
                  </a:lnTo>
                  <a:lnTo>
                    <a:pt x="14790" y="8579"/>
                  </a:lnTo>
                  <a:lnTo>
                    <a:pt x="15313" y="8456"/>
                  </a:lnTo>
                  <a:lnTo>
                    <a:pt x="15805" y="8333"/>
                  </a:lnTo>
                  <a:lnTo>
                    <a:pt x="16328" y="8241"/>
                  </a:lnTo>
                  <a:lnTo>
                    <a:pt x="16881" y="8179"/>
                  </a:lnTo>
                  <a:lnTo>
                    <a:pt x="17404" y="8118"/>
                  </a:lnTo>
                  <a:lnTo>
                    <a:pt x="35145" y="8118"/>
                  </a:lnTo>
                  <a:lnTo>
                    <a:pt x="35268" y="8548"/>
                  </a:lnTo>
                  <a:lnTo>
                    <a:pt x="35422" y="8979"/>
                  </a:lnTo>
                  <a:lnTo>
                    <a:pt x="35607" y="9409"/>
                  </a:lnTo>
                  <a:lnTo>
                    <a:pt x="35853" y="9778"/>
                  </a:lnTo>
                  <a:lnTo>
                    <a:pt x="36099" y="10147"/>
                  </a:lnTo>
                  <a:lnTo>
                    <a:pt x="36375" y="10516"/>
                  </a:lnTo>
                  <a:lnTo>
                    <a:pt x="36683" y="10824"/>
                  </a:lnTo>
                  <a:lnTo>
                    <a:pt x="37021" y="11131"/>
                  </a:lnTo>
                  <a:lnTo>
                    <a:pt x="37359" y="11408"/>
                  </a:lnTo>
                  <a:lnTo>
                    <a:pt x="37759" y="11623"/>
                  </a:lnTo>
                  <a:lnTo>
                    <a:pt x="38159" y="11839"/>
                  </a:lnTo>
                  <a:lnTo>
                    <a:pt x="38589" y="12023"/>
                  </a:lnTo>
                  <a:lnTo>
                    <a:pt x="39020" y="12146"/>
                  </a:lnTo>
                  <a:lnTo>
                    <a:pt x="39450" y="12238"/>
                  </a:lnTo>
                  <a:lnTo>
                    <a:pt x="39911" y="12300"/>
                  </a:lnTo>
                  <a:lnTo>
                    <a:pt x="40403" y="12330"/>
                  </a:lnTo>
                  <a:lnTo>
                    <a:pt x="43847" y="12330"/>
                  </a:lnTo>
                  <a:lnTo>
                    <a:pt x="43847" y="12761"/>
                  </a:lnTo>
                  <a:lnTo>
                    <a:pt x="43878" y="13007"/>
                  </a:lnTo>
                  <a:lnTo>
                    <a:pt x="43939" y="13222"/>
                  </a:lnTo>
                  <a:lnTo>
                    <a:pt x="44062" y="13407"/>
                  </a:lnTo>
                  <a:lnTo>
                    <a:pt x="44185" y="13591"/>
                  </a:lnTo>
                  <a:lnTo>
                    <a:pt x="44370" y="13714"/>
                  </a:lnTo>
                  <a:lnTo>
                    <a:pt x="44554" y="13837"/>
                  </a:lnTo>
                  <a:lnTo>
                    <a:pt x="44770" y="13899"/>
                  </a:lnTo>
                  <a:lnTo>
                    <a:pt x="45016" y="13929"/>
                  </a:lnTo>
                  <a:lnTo>
                    <a:pt x="45231" y="13899"/>
                  </a:lnTo>
                  <a:lnTo>
                    <a:pt x="45446" y="13837"/>
                  </a:lnTo>
                  <a:lnTo>
                    <a:pt x="45631" y="13714"/>
                  </a:lnTo>
                  <a:lnTo>
                    <a:pt x="45815" y="13591"/>
                  </a:lnTo>
                  <a:lnTo>
                    <a:pt x="45969" y="13407"/>
                  </a:lnTo>
                  <a:lnTo>
                    <a:pt x="46061" y="13222"/>
                  </a:lnTo>
                  <a:lnTo>
                    <a:pt x="46123" y="13007"/>
                  </a:lnTo>
                  <a:lnTo>
                    <a:pt x="46153" y="12761"/>
                  </a:lnTo>
                  <a:lnTo>
                    <a:pt x="46153" y="11193"/>
                  </a:lnTo>
                  <a:lnTo>
                    <a:pt x="46153" y="10855"/>
                  </a:lnTo>
                  <a:lnTo>
                    <a:pt x="50089" y="10855"/>
                  </a:lnTo>
                  <a:lnTo>
                    <a:pt x="50335" y="10824"/>
                  </a:lnTo>
                  <a:lnTo>
                    <a:pt x="50550" y="10762"/>
                  </a:lnTo>
                  <a:lnTo>
                    <a:pt x="50735" y="10639"/>
                  </a:lnTo>
                  <a:lnTo>
                    <a:pt x="50919" y="10516"/>
                  </a:lnTo>
                  <a:lnTo>
                    <a:pt x="51042" y="10332"/>
                  </a:lnTo>
                  <a:lnTo>
                    <a:pt x="51165" y="10147"/>
                  </a:lnTo>
                  <a:lnTo>
                    <a:pt x="51227" y="9932"/>
                  </a:lnTo>
                  <a:lnTo>
                    <a:pt x="51258" y="9686"/>
                  </a:lnTo>
                  <a:lnTo>
                    <a:pt x="51227" y="9471"/>
                  </a:lnTo>
                  <a:lnTo>
                    <a:pt x="51165" y="9256"/>
                  </a:lnTo>
                  <a:lnTo>
                    <a:pt x="51042" y="9040"/>
                  </a:lnTo>
                  <a:lnTo>
                    <a:pt x="50919" y="8887"/>
                  </a:lnTo>
                  <a:lnTo>
                    <a:pt x="50735" y="8733"/>
                  </a:lnTo>
                  <a:lnTo>
                    <a:pt x="50550" y="8641"/>
                  </a:lnTo>
                  <a:lnTo>
                    <a:pt x="50335" y="8579"/>
                  </a:lnTo>
                  <a:lnTo>
                    <a:pt x="50089" y="8548"/>
                  </a:lnTo>
                  <a:lnTo>
                    <a:pt x="46153" y="8548"/>
                  </a:lnTo>
                  <a:lnTo>
                    <a:pt x="46153" y="5381"/>
                  </a:lnTo>
                  <a:lnTo>
                    <a:pt x="50089" y="5381"/>
                  </a:lnTo>
                  <a:lnTo>
                    <a:pt x="50335" y="5351"/>
                  </a:lnTo>
                  <a:lnTo>
                    <a:pt x="50550" y="5289"/>
                  </a:lnTo>
                  <a:lnTo>
                    <a:pt x="50735" y="5197"/>
                  </a:lnTo>
                  <a:lnTo>
                    <a:pt x="50919" y="5043"/>
                  </a:lnTo>
                  <a:lnTo>
                    <a:pt x="51042" y="4889"/>
                  </a:lnTo>
                  <a:lnTo>
                    <a:pt x="51165" y="4674"/>
                  </a:lnTo>
                  <a:lnTo>
                    <a:pt x="51227" y="4459"/>
                  </a:lnTo>
                  <a:lnTo>
                    <a:pt x="51258" y="4244"/>
                  </a:lnTo>
                  <a:lnTo>
                    <a:pt x="51227" y="3998"/>
                  </a:lnTo>
                  <a:lnTo>
                    <a:pt x="51165" y="3782"/>
                  </a:lnTo>
                  <a:lnTo>
                    <a:pt x="51042" y="3598"/>
                  </a:lnTo>
                  <a:lnTo>
                    <a:pt x="50919" y="3413"/>
                  </a:lnTo>
                  <a:lnTo>
                    <a:pt x="50735" y="3290"/>
                  </a:lnTo>
                  <a:lnTo>
                    <a:pt x="50550" y="3167"/>
                  </a:lnTo>
                  <a:lnTo>
                    <a:pt x="50335" y="3106"/>
                  </a:lnTo>
                  <a:lnTo>
                    <a:pt x="50089" y="3075"/>
                  </a:lnTo>
                  <a:lnTo>
                    <a:pt x="46153" y="3075"/>
                  </a:lnTo>
                  <a:lnTo>
                    <a:pt x="46153" y="2737"/>
                  </a:lnTo>
                  <a:lnTo>
                    <a:pt x="46153" y="1169"/>
                  </a:lnTo>
                  <a:lnTo>
                    <a:pt x="46123" y="923"/>
                  </a:lnTo>
                  <a:lnTo>
                    <a:pt x="46061" y="708"/>
                  </a:lnTo>
                  <a:lnTo>
                    <a:pt x="45969" y="523"/>
                  </a:lnTo>
                  <a:lnTo>
                    <a:pt x="45815" y="339"/>
                  </a:lnTo>
                  <a:lnTo>
                    <a:pt x="45631" y="216"/>
                  </a:lnTo>
                  <a:lnTo>
                    <a:pt x="45446" y="93"/>
                  </a:lnTo>
                  <a:lnTo>
                    <a:pt x="45231" y="31"/>
                  </a:lnTo>
                  <a:lnTo>
                    <a:pt x="45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4"/>
            <p:cNvSpPr/>
            <p:nvPr/>
          </p:nvSpPr>
          <p:spPr>
            <a:xfrm>
              <a:off x="2551143" y="1689644"/>
              <a:ext cx="100295" cy="55692"/>
            </a:xfrm>
            <a:custGeom>
              <a:rect b="b" l="l" r="r" t="t"/>
              <a:pathLst>
                <a:path extrusionOk="0" h="6489" w="11686">
                  <a:moveTo>
                    <a:pt x="10547" y="1"/>
                  </a:moveTo>
                  <a:lnTo>
                    <a:pt x="10332" y="31"/>
                  </a:lnTo>
                  <a:lnTo>
                    <a:pt x="10117" y="93"/>
                  </a:lnTo>
                  <a:lnTo>
                    <a:pt x="9902" y="185"/>
                  </a:lnTo>
                  <a:lnTo>
                    <a:pt x="9717" y="339"/>
                  </a:lnTo>
                  <a:lnTo>
                    <a:pt x="6827" y="3229"/>
                  </a:lnTo>
                  <a:lnTo>
                    <a:pt x="5904" y="769"/>
                  </a:lnTo>
                  <a:lnTo>
                    <a:pt x="5843" y="646"/>
                  </a:lnTo>
                  <a:lnTo>
                    <a:pt x="5781" y="523"/>
                  </a:lnTo>
                  <a:lnTo>
                    <a:pt x="5597" y="308"/>
                  </a:lnTo>
                  <a:lnTo>
                    <a:pt x="5351" y="154"/>
                  </a:lnTo>
                  <a:lnTo>
                    <a:pt x="5228" y="93"/>
                  </a:lnTo>
                  <a:lnTo>
                    <a:pt x="5074" y="31"/>
                  </a:lnTo>
                  <a:lnTo>
                    <a:pt x="4797" y="31"/>
                  </a:lnTo>
                  <a:lnTo>
                    <a:pt x="4521" y="62"/>
                  </a:lnTo>
                  <a:lnTo>
                    <a:pt x="4244" y="185"/>
                  </a:lnTo>
                  <a:lnTo>
                    <a:pt x="4121" y="247"/>
                  </a:lnTo>
                  <a:lnTo>
                    <a:pt x="4029" y="370"/>
                  </a:lnTo>
                  <a:lnTo>
                    <a:pt x="339" y="4059"/>
                  </a:lnTo>
                  <a:lnTo>
                    <a:pt x="185" y="4213"/>
                  </a:lnTo>
                  <a:lnTo>
                    <a:pt x="93" y="4428"/>
                  </a:lnTo>
                  <a:lnTo>
                    <a:pt x="1" y="4644"/>
                  </a:lnTo>
                  <a:lnTo>
                    <a:pt x="1" y="4859"/>
                  </a:lnTo>
                  <a:lnTo>
                    <a:pt x="1" y="5074"/>
                  </a:lnTo>
                  <a:lnTo>
                    <a:pt x="93" y="5289"/>
                  </a:lnTo>
                  <a:lnTo>
                    <a:pt x="185" y="5505"/>
                  </a:lnTo>
                  <a:lnTo>
                    <a:pt x="339" y="5658"/>
                  </a:lnTo>
                  <a:lnTo>
                    <a:pt x="523" y="5812"/>
                  </a:lnTo>
                  <a:lnTo>
                    <a:pt x="708" y="5935"/>
                  </a:lnTo>
                  <a:lnTo>
                    <a:pt x="923" y="5996"/>
                  </a:lnTo>
                  <a:lnTo>
                    <a:pt x="1354" y="5996"/>
                  </a:lnTo>
                  <a:lnTo>
                    <a:pt x="1569" y="5935"/>
                  </a:lnTo>
                  <a:lnTo>
                    <a:pt x="1784" y="5812"/>
                  </a:lnTo>
                  <a:lnTo>
                    <a:pt x="1969" y="5658"/>
                  </a:lnTo>
                  <a:lnTo>
                    <a:pt x="4367" y="3260"/>
                  </a:lnTo>
                  <a:lnTo>
                    <a:pt x="5289" y="5720"/>
                  </a:lnTo>
                  <a:lnTo>
                    <a:pt x="5351" y="5843"/>
                  </a:lnTo>
                  <a:lnTo>
                    <a:pt x="5412" y="5966"/>
                  </a:lnTo>
                  <a:lnTo>
                    <a:pt x="5597" y="6181"/>
                  </a:lnTo>
                  <a:lnTo>
                    <a:pt x="5843" y="6365"/>
                  </a:lnTo>
                  <a:lnTo>
                    <a:pt x="5966" y="6396"/>
                  </a:lnTo>
                  <a:lnTo>
                    <a:pt x="6120" y="6458"/>
                  </a:lnTo>
                  <a:lnTo>
                    <a:pt x="6366" y="6488"/>
                  </a:lnTo>
                  <a:lnTo>
                    <a:pt x="6581" y="6458"/>
                  </a:lnTo>
                  <a:lnTo>
                    <a:pt x="6796" y="6396"/>
                  </a:lnTo>
                  <a:lnTo>
                    <a:pt x="6981" y="6273"/>
                  </a:lnTo>
                  <a:lnTo>
                    <a:pt x="7165" y="6150"/>
                  </a:lnTo>
                  <a:lnTo>
                    <a:pt x="11347" y="1968"/>
                  </a:lnTo>
                  <a:lnTo>
                    <a:pt x="11501" y="1784"/>
                  </a:lnTo>
                  <a:lnTo>
                    <a:pt x="11593" y="1569"/>
                  </a:lnTo>
                  <a:lnTo>
                    <a:pt x="11654" y="1353"/>
                  </a:lnTo>
                  <a:lnTo>
                    <a:pt x="11685" y="1138"/>
                  </a:lnTo>
                  <a:lnTo>
                    <a:pt x="11654" y="923"/>
                  </a:lnTo>
                  <a:lnTo>
                    <a:pt x="11593" y="708"/>
                  </a:lnTo>
                  <a:lnTo>
                    <a:pt x="11501" y="523"/>
                  </a:lnTo>
                  <a:lnTo>
                    <a:pt x="11347" y="339"/>
                  </a:lnTo>
                  <a:lnTo>
                    <a:pt x="11162" y="185"/>
                  </a:lnTo>
                  <a:lnTo>
                    <a:pt x="10978" y="93"/>
                  </a:lnTo>
                  <a:lnTo>
                    <a:pt x="10763" y="31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1" name="Google Shape;981;p44"/>
          <p:cNvSpPr/>
          <p:nvPr/>
        </p:nvSpPr>
        <p:spPr>
          <a:xfrm>
            <a:off x="5782561" y="1097367"/>
            <a:ext cx="564000" cy="516900"/>
          </a:xfrm>
          <a:prstGeom prst="wedgeRoundRectCallout">
            <a:avLst>
              <a:gd fmla="val 27316" name="adj1"/>
              <a:gd fmla="val 106545" name="adj2"/>
              <a:gd fmla="val 0" name="adj3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2" name="Google Shape;982;p44"/>
          <p:cNvGrpSpPr/>
          <p:nvPr/>
        </p:nvGrpSpPr>
        <p:grpSpPr>
          <a:xfrm>
            <a:off x="5871893" y="1184552"/>
            <a:ext cx="385514" cy="342513"/>
            <a:chOff x="2332650" y="1395150"/>
            <a:chExt cx="540466" cy="471068"/>
          </a:xfrm>
        </p:grpSpPr>
        <p:sp>
          <p:nvSpPr>
            <p:cNvPr id="983" name="Google Shape;983;p44"/>
            <p:cNvSpPr/>
            <p:nvPr/>
          </p:nvSpPr>
          <p:spPr>
            <a:xfrm>
              <a:off x="2716864" y="1755091"/>
              <a:ext cx="80761" cy="80761"/>
            </a:xfrm>
            <a:custGeom>
              <a:rect b="b" l="l" r="r" t="t"/>
              <a:pathLst>
                <a:path extrusionOk="0" h="9410" w="9410">
                  <a:moveTo>
                    <a:pt x="4951" y="2306"/>
                  </a:moveTo>
                  <a:lnTo>
                    <a:pt x="5197" y="2368"/>
                  </a:lnTo>
                  <a:lnTo>
                    <a:pt x="5443" y="2429"/>
                  </a:lnTo>
                  <a:lnTo>
                    <a:pt x="5658" y="2491"/>
                  </a:lnTo>
                  <a:lnTo>
                    <a:pt x="5874" y="2583"/>
                  </a:lnTo>
                  <a:lnTo>
                    <a:pt x="6058" y="2706"/>
                  </a:lnTo>
                  <a:lnTo>
                    <a:pt x="6243" y="2860"/>
                  </a:lnTo>
                  <a:lnTo>
                    <a:pt x="6427" y="3013"/>
                  </a:lnTo>
                  <a:lnTo>
                    <a:pt x="6581" y="3198"/>
                  </a:lnTo>
                  <a:lnTo>
                    <a:pt x="6704" y="3382"/>
                  </a:lnTo>
                  <a:lnTo>
                    <a:pt x="6827" y="3567"/>
                  </a:lnTo>
                  <a:lnTo>
                    <a:pt x="6919" y="3782"/>
                  </a:lnTo>
                  <a:lnTo>
                    <a:pt x="7011" y="3997"/>
                  </a:lnTo>
                  <a:lnTo>
                    <a:pt x="7073" y="4213"/>
                  </a:lnTo>
                  <a:lnTo>
                    <a:pt x="7103" y="4459"/>
                  </a:lnTo>
                  <a:lnTo>
                    <a:pt x="7134" y="4705"/>
                  </a:lnTo>
                  <a:lnTo>
                    <a:pt x="7103" y="4951"/>
                  </a:lnTo>
                  <a:lnTo>
                    <a:pt x="7073" y="5197"/>
                  </a:lnTo>
                  <a:lnTo>
                    <a:pt x="7011" y="5412"/>
                  </a:lnTo>
                  <a:lnTo>
                    <a:pt x="6919" y="5658"/>
                  </a:lnTo>
                  <a:lnTo>
                    <a:pt x="6827" y="5842"/>
                  </a:lnTo>
                  <a:lnTo>
                    <a:pt x="6704" y="6058"/>
                  </a:lnTo>
                  <a:lnTo>
                    <a:pt x="6581" y="6242"/>
                  </a:lnTo>
                  <a:lnTo>
                    <a:pt x="6427" y="6427"/>
                  </a:lnTo>
                  <a:lnTo>
                    <a:pt x="6243" y="6580"/>
                  </a:lnTo>
                  <a:lnTo>
                    <a:pt x="6058" y="6703"/>
                  </a:lnTo>
                  <a:lnTo>
                    <a:pt x="5874" y="6826"/>
                  </a:lnTo>
                  <a:lnTo>
                    <a:pt x="5658" y="6919"/>
                  </a:lnTo>
                  <a:lnTo>
                    <a:pt x="5443" y="7011"/>
                  </a:lnTo>
                  <a:lnTo>
                    <a:pt x="5197" y="7072"/>
                  </a:lnTo>
                  <a:lnTo>
                    <a:pt x="4951" y="7103"/>
                  </a:lnTo>
                  <a:lnTo>
                    <a:pt x="4459" y="7103"/>
                  </a:lnTo>
                  <a:lnTo>
                    <a:pt x="4244" y="7072"/>
                  </a:lnTo>
                  <a:lnTo>
                    <a:pt x="3998" y="7011"/>
                  </a:lnTo>
                  <a:lnTo>
                    <a:pt x="3783" y="6919"/>
                  </a:lnTo>
                  <a:lnTo>
                    <a:pt x="3567" y="6826"/>
                  </a:lnTo>
                  <a:lnTo>
                    <a:pt x="3383" y="6703"/>
                  </a:lnTo>
                  <a:lnTo>
                    <a:pt x="3198" y="6580"/>
                  </a:lnTo>
                  <a:lnTo>
                    <a:pt x="3014" y="6427"/>
                  </a:lnTo>
                  <a:lnTo>
                    <a:pt x="2860" y="6242"/>
                  </a:lnTo>
                  <a:lnTo>
                    <a:pt x="2706" y="6058"/>
                  </a:lnTo>
                  <a:lnTo>
                    <a:pt x="2614" y="5842"/>
                  </a:lnTo>
                  <a:lnTo>
                    <a:pt x="2491" y="5658"/>
                  </a:lnTo>
                  <a:lnTo>
                    <a:pt x="2430" y="5412"/>
                  </a:lnTo>
                  <a:lnTo>
                    <a:pt x="2368" y="5197"/>
                  </a:lnTo>
                  <a:lnTo>
                    <a:pt x="2307" y="4951"/>
                  </a:lnTo>
                  <a:lnTo>
                    <a:pt x="2307" y="4705"/>
                  </a:lnTo>
                  <a:lnTo>
                    <a:pt x="2307" y="4459"/>
                  </a:lnTo>
                  <a:lnTo>
                    <a:pt x="2368" y="4213"/>
                  </a:lnTo>
                  <a:lnTo>
                    <a:pt x="2430" y="3997"/>
                  </a:lnTo>
                  <a:lnTo>
                    <a:pt x="2491" y="3782"/>
                  </a:lnTo>
                  <a:lnTo>
                    <a:pt x="2614" y="3567"/>
                  </a:lnTo>
                  <a:lnTo>
                    <a:pt x="2706" y="3382"/>
                  </a:lnTo>
                  <a:lnTo>
                    <a:pt x="2860" y="3198"/>
                  </a:lnTo>
                  <a:lnTo>
                    <a:pt x="3014" y="3013"/>
                  </a:lnTo>
                  <a:lnTo>
                    <a:pt x="3198" y="2860"/>
                  </a:lnTo>
                  <a:lnTo>
                    <a:pt x="3383" y="2706"/>
                  </a:lnTo>
                  <a:lnTo>
                    <a:pt x="3567" y="2583"/>
                  </a:lnTo>
                  <a:lnTo>
                    <a:pt x="3783" y="2491"/>
                  </a:lnTo>
                  <a:lnTo>
                    <a:pt x="3998" y="2429"/>
                  </a:lnTo>
                  <a:lnTo>
                    <a:pt x="4244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44" y="31"/>
                  </a:lnTo>
                  <a:lnTo>
                    <a:pt x="3752" y="92"/>
                  </a:lnTo>
                  <a:lnTo>
                    <a:pt x="3321" y="215"/>
                  </a:lnTo>
                  <a:lnTo>
                    <a:pt x="2891" y="369"/>
                  </a:lnTo>
                  <a:lnTo>
                    <a:pt x="2461" y="584"/>
                  </a:lnTo>
                  <a:lnTo>
                    <a:pt x="2092" y="800"/>
                  </a:lnTo>
                  <a:lnTo>
                    <a:pt x="1723" y="1076"/>
                  </a:lnTo>
                  <a:lnTo>
                    <a:pt x="1384" y="1384"/>
                  </a:lnTo>
                  <a:lnTo>
                    <a:pt x="1077" y="1722"/>
                  </a:lnTo>
                  <a:lnTo>
                    <a:pt x="800" y="2091"/>
                  </a:lnTo>
                  <a:lnTo>
                    <a:pt x="585" y="2460"/>
                  </a:lnTo>
                  <a:lnTo>
                    <a:pt x="370" y="2890"/>
                  </a:lnTo>
                  <a:lnTo>
                    <a:pt x="216" y="3321"/>
                  </a:lnTo>
                  <a:lnTo>
                    <a:pt x="93" y="3751"/>
                  </a:lnTo>
                  <a:lnTo>
                    <a:pt x="31" y="4243"/>
                  </a:lnTo>
                  <a:lnTo>
                    <a:pt x="1" y="4705"/>
                  </a:lnTo>
                  <a:lnTo>
                    <a:pt x="31" y="5197"/>
                  </a:lnTo>
                  <a:lnTo>
                    <a:pt x="93" y="5658"/>
                  </a:lnTo>
                  <a:lnTo>
                    <a:pt x="216" y="6119"/>
                  </a:lnTo>
                  <a:lnTo>
                    <a:pt x="370" y="6550"/>
                  </a:lnTo>
                  <a:lnTo>
                    <a:pt x="585" y="6949"/>
                  </a:lnTo>
                  <a:lnTo>
                    <a:pt x="800" y="7349"/>
                  </a:lnTo>
                  <a:lnTo>
                    <a:pt x="1077" y="7687"/>
                  </a:lnTo>
                  <a:lnTo>
                    <a:pt x="1384" y="8025"/>
                  </a:lnTo>
                  <a:lnTo>
                    <a:pt x="1723" y="8333"/>
                  </a:lnTo>
                  <a:lnTo>
                    <a:pt x="2092" y="8610"/>
                  </a:lnTo>
                  <a:lnTo>
                    <a:pt x="2461" y="8856"/>
                  </a:lnTo>
                  <a:lnTo>
                    <a:pt x="2891" y="9040"/>
                  </a:lnTo>
                  <a:lnTo>
                    <a:pt x="3321" y="9194"/>
                  </a:lnTo>
                  <a:lnTo>
                    <a:pt x="3752" y="9317"/>
                  </a:lnTo>
                  <a:lnTo>
                    <a:pt x="4244" y="9378"/>
                  </a:lnTo>
                  <a:lnTo>
                    <a:pt x="4705" y="9409"/>
                  </a:lnTo>
                  <a:lnTo>
                    <a:pt x="5197" y="9378"/>
                  </a:lnTo>
                  <a:lnTo>
                    <a:pt x="5658" y="9317"/>
                  </a:lnTo>
                  <a:lnTo>
                    <a:pt x="6120" y="9194"/>
                  </a:lnTo>
                  <a:lnTo>
                    <a:pt x="6550" y="9040"/>
                  </a:lnTo>
                  <a:lnTo>
                    <a:pt x="6950" y="8856"/>
                  </a:lnTo>
                  <a:lnTo>
                    <a:pt x="7349" y="8610"/>
                  </a:lnTo>
                  <a:lnTo>
                    <a:pt x="7718" y="8333"/>
                  </a:lnTo>
                  <a:lnTo>
                    <a:pt x="8026" y="8025"/>
                  </a:lnTo>
                  <a:lnTo>
                    <a:pt x="8333" y="7687"/>
                  </a:lnTo>
                  <a:lnTo>
                    <a:pt x="8610" y="7349"/>
                  </a:lnTo>
                  <a:lnTo>
                    <a:pt x="8856" y="6949"/>
                  </a:lnTo>
                  <a:lnTo>
                    <a:pt x="9041" y="6550"/>
                  </a:lnTo>
                  <a:lnTo>
                    <a:pt x="9194" y="6119"/>
                  </a:lnTo>
                  <a:lnTo>
                    <a:pt x="9317" y="5658"/>
                  </a:lnTo>
                  <a:lnTo>
                    <a:pt x="9379" y="5197"/>
                  </a:lnTo>
                  <a:lnTo>
                    <a:pt x="9410" y="4705"/>
                  </a:lnTo>
                  <a:lnTo>
                    <a:pt x="9379" y="4243"/>
                  </a:lnTo>
                  <a:lnTo>
                    <a:pt x="9317" y="3751"/>
                  </a:lnTo>
                  <a:lnTo>
                    <a:pt x="9194" y="3321"/>
                  </a:lnTo>
                  <a:lnTo>
                    <a:pt x="9041" y="2890"/>
                  </a:lnTo>
                  <a:lnTo>
                    <a:pt x="8856" y="2460"/>
                  </a:lnTo>
                  <a:lnTo>
                    <a:pt x="8610" y="2091"/>
                  </a:lnTo>
                  <a:lnTo>
                    <a:pt x="8333" y="1722"/>
                  </a:lnTo>
                  <a:lnTo>
                    <a:pt x="8026" y="1384"/>
                  </a:lnTo>
                  <a:lnTo>
                    <a:pt x="7718" y="1076"/>
                  </a:lnTo>
                  <a:lnTo>
                    <a:pt x="7349" y="800"/>
                  </a:lnTo>
                  <a:lnTo>
                    <a:pt x="6950" y="584"/>
                  </a:lnTo>
                  <a:lnTo>
                    <a:pt x="6550" y="369"/>
                  </a:lnTo>
                  <a:lnTo>
                    <a:pt x="6120" y="215"/>
                  </a:lnTo>
                  <a:lnTo>
                    <a:pt x="5658" y="92"/>
                  </a:lnTo>
                  <a:lnTo>
                    <a:pt x="5197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4"/>
            <p:cNvSpPr/>
            <p:nvPr/>
          </p:nvSpPr>
          <p:spPr>
            <a:xfrm>
              <a:off x="2404955" y="1755091"/>
              <a:ext cx="80495" cy="80761"/>
            </a:xfrm>
            <a:custGeom>
              <a:rect b="b" l="l" r="r" t="t"/>
              <a:pathLst>
                <a:path extrusionOk="0" h="9410" w="9379">
                  <a:moveTo>
                    <a:pt x="4920" y="2306"/>
                  </a:moveTo>
                  <a:lnTo>
                    <a:pt x="5166" y="2368"/>
                  </a:lnTo>
                  <a:lnTo>
                    <a:pt x="5412" y="2429"/>
                  </a:lnTo>
                  <a:lnTo>
                    <a:pt x="5627" y="2491"/>
                  </a:lnTo>
                  <a:lnTo>
                    <a:pt x="5842" y="2583"/>
                  </a:lnTo>
                  <a:lnTo>
                    <a:pt x="6027" y="2706"/>
                  </a:lnTo>
                  <a:lnTo>
                    <a:pt x="6211" y="2860"/>
                  </a:lnTo>
                  <a:lnTo>
                    <a:pt x="6396" y="3013"/>
                  </a:lnTo>
                  <a:lnTo>
                    <a:pt x="6550" y="3198"/>
                  </a:lnTo>
                  <a:lnTo>
                    <a:pt x="6673" y="3382"/>
                  </a:lnTo>
                  <a:lnTo>
                    <a:pt x="6796" y="3567"/>
                  </a:lnTo>
                  <a:lnTo>
                    <a:pt x="6919" y="3782"/>
                  </a:lnTo>
                  <a:lnTo>
                    <a:pt x="6980" y="3997"/>
                  </a:lnTo>
                  <a:lnTo>
                    <a:pt x="7042" y="4213"/>
                  </a:lnTo>
                  <a:lnTo>
                    <a:pt x="7072" y="4459"/>
                  </a:lnTo>
                  <a:lnTo>
                    <a:pt x="7103" y="4705"/>
                  </a:lnTo>
                  <a:lnTo>
                    <a:pt x="7072" y="4951"/>
                  </a:lnTo>
                  <a:lnTo>
                    <a:pt x="7042" y="5197"/>
                  </a:lnTo>
                  <a:lnTo>
                    <a:pt x="6980" y="5412"/>
                  </a:lnTo>
                  <a:lnTo>
                    <a:pt x="6919" y="5658"/>
                  </a:lnTo>
                  <a:lnTo>
                    <a:pt x="6796" y="5842"/>
                  </a:lnTo>
                  <a:lnTo>
                    <a:pt x="6673" y="6058"/>
                  </a:lnTo>
                  <a:lnTo>
                    <a:pt x="6550" y="6242"/>
                  </a:lnTo>
                  <a:lnTo>
                    <a:pt x="6396" y="6427"/>
                  </a:lnTo>
                  <a:lnTo>
                    <a:pt x="6211" y="6580"/>
                  </a:lnTo>
                  <a:lnTo>
                    <a:pt x="6027" y="6703"/>
                  </a:lnTo>
                  <a:lnTo>
                    <a:pt x="5842" y="6826"/>
                  </a:lnTo>
                  <a:lnTo>
                    <a:pt x="5627" y="6919"/>
                  </a:lnTo>
                  <a:lnTo>
                    <a:pt x="5412" y="7011"/>
                  </a:lnTo>
                  <a:lnTo>
                    <a:pt x="5166" y="7072"/>
                  </a:lnTo>
                  <a:lnTo>
                    <a:pt x="4920" y="7103"/>
                  </a:lnTo>
                  <a:lnTo>
                    <a:pt x="4459" y="7103"/>
                  </a:lnTo>
                  <a:lnTo>
                    <a:pt x="4213" y="7072"/>
                  </a:lnTo>
                  <a:lnTo>
                    <a:pt x="3967" y="7011"/>
                  </a:lnTo>
                  <a:lnTo>
                    <a:pt x="3752" y="6919"/>
                  </a:lnTo>
                  <a:lnTo>
                    <a:pt x="3536" y="6826"/>
                  </a:lnTo>
                  <a:lnTo>
                    <a:pt x="3352" y="6703"/>
                  </a:lnTo>
                  <a:lnTo>
                    <a:pt x="3167" y="6580"/>
                  </a:lnTo>
                  <a:lnTo>
                    <a:pt x="2983" y="6427"/>
                  </a:lnTo>
                  <a:lnTo>
                    <a:pt x="2829" y="6242"/>
                  </a:lnTo>
                  <a:lnTo>
                    <a:pt x="2706" y="6058"/>
                  </a:lnTo>
                  <a:lnTo>
                    <a:pt x="2583" y="5842"/>
                  </a:lnTo>
                  <a:lnTo>
                    <a:pt x="2460" y="5658"/>
                  </a:lnTo>
                  <a:lnTo>
                    <a:pt x="2399" y="5412"/>
                  </a:lnTo>
                  <a:lnTo>
                    <a:pt x="2337" y="5197"/>
                  </a:lnTo>
                  <a:lnTo>
                    <a:pt x="2306" y="4951"/>
                  </a:lnTo>
                  <a:lnTo>
                    <a:pt x="2276" y="4705"/>
                  </a:lnTo>
                  <a:lnTo>
                    <a:pt x="2306" y="4459"/>
                  </a:lnTo>
                  <a:lnTo>
                    <a:pt x="2337" y="4213"/>
                  </a:lnTo>
                  <a:lnTo>
                    <a:pt x="2399" y="3997"/>
                  </a:lnTo>
                  <a:lnTo>
                    <a:pt x="2460" y="3782"/>
                  </a:lnTo>
                  <a:lnTo>
                    <a:pt x="2583" y="3567"/>
                  </a:lnTo>
                  <a:lnTo>
                    <a:pt x="2706" y="3382"/>
                  </a:lnTo>
                  <a:lnTo>
                    <a:pt x="2829" y="3198"/>
                  </a:lnTo>
                  <a:lnTo>
                    <a:pt x="2983" y="3013"/>
                  </a:lnTo>
                  <a:lnTo>
                    <a:pt x="3167" y="2860"/>
                  </a:lnTo>
                  <a:lnTo>
                    <a:pt x="3352" y="2706"/>
                  </a:lnTo>
                  <a:lnTo>
                    <a:pt x="3536" y="2583"/>
                  </a:lnTo>
                  <a:lnTo>
                    <a:pt x="3752" y="2491"/>
                  </a:lnTo>
                  <a:lnTo>
                    <a:pt x="3967" y="2429"/>
                  </a:lnTo>
                  <a:lnTo>
                    <a:pt x="4213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13" y="31"/>
                  </a:lnTo>
                  <a:lnTo>
                    <a:pt x="3752" y="92"/>
                  </a:lnTo>
                  <a:lnTo>
                    <a:pt x="3290" y="215"/>
                  </a:lnTo>
                  <a:lnTo>
                    <a:pt x="2860" y="369"/>
                  </a:lnTo>
                  <a:lnTo>
                    <a:pt x="2460" y="584"/>
                  </a:lnTo>
                  <a:lnTo>
                    <a:pt x="2060" y="800"/>
                  </a:lnTo>
                  <a:lnTo>
                    <a:pt x="1691" y="1076"/>
                  </a:lnTo>
                  <a:lnTo>
                    <a:pt x="1353" y="1384"/>
                  </a:lnTo>
                  <a:lnTo>
                    <a:pt x="1076" y="1722"/>
                  </a:lnTo>
                  <a:lnTo>
                    <a:pt x="800" y="2091"/>
                  </a:lnTo>
                  <a:lnTo>
                    <a:pt x="554" y="2460"/>
                  </a:lnTo>
                  <a:lnTo>
                    <a:pt x="369" y="2890"/>
                  </a:lnTo>
                  <a:lnTo>
                    <a:pt x="185" y="3321"/>
                  </a:lnTo>
                  <a:lnTo>
                    <a:pt x="92" y="3751"/>
                  </a:lnTo>
                  <a:lnTo>
                    <a:pt x="0" y="4243"/>
                  </a:lnTo>
                  <a:lnTo>
                    <a:pt x="0" y="4705"/>
                  </a:lnTo>
                  <a:lnTo>
                    <a:pt x="0" y="5197"/>
                  </a:lnTo>
                  <a:lnTo>
                    <a:pt x="92" y="5658"/>
                  </a:lnTo>
                  <a:lnTo>
                    <a:pt x="185" y="6119"/>
                  </a:lnTo>
                  <a:lnTo>
                    <a:pt x="369" y="6550"/>
                  </a:lnTo>
                  <a:lnTo>
                    <a:pt x="554" y="6949"/>
                  </a:lnTo>
                  <a:lnTo>
                    <a:pt x="800" y="7349"/>
                  </a:lnTo>
                  <a:lnTo>
                    <a:pt x="1076" y="7687"/>
                  </a:lnTo>
                  <a:lnTo>
                    <a:pt x="1353" y="8025"/>
                  </a:lnTo>
                  <a:lnTo>
                    <a:pt x="1691" y="8333"/>
                  </a:lnTo>
                  <a:lnTo>
                    <a:pt x="2060" y="8610"/>
                  </a:lnTo>
                  <a:lnTo>
                    <a:pt x="2460" y="8856"/>
                  </a:lnTo>
                  <a:lnTo>
                    <a:pt x="2860" y="9040"/>
                  </a:lnTo>
                  <a:lnTo>
                    <a:pt x="3290" y="9194"/>
                  </a:lnTo>
                  <a:lnTo>
                    <a:pt x="3752" y="9317"/>
                  </a:lnTo>
                  <a:lnTo>
                    <a:pt x="4213" y="9378"/>
                  </a:lnTo>
                  <a:lnTo>
                    <a:pt x="4705" y="9409"/>
                  </a:lnTo>
                  <a:lnTo>
                    <a:pt x="5166" y="9378"/>
                  </a:lnTo>
                  <a:lnTo>
                    <a:pt x="5627" y="9317"/>
                  </a:lnTo>
                  <a:lnTo>
                    <a:pt x="6088" y="9194"/>
                  </a:lnTo>
                  <a:lnTo>
                    <a:pt x="6519" y="9040"/>
                  </a:lnTo>
                  <a:lnTo>
                    <a:pt x="6919" y="8856"/>
                  </a:lnTo>
                  <a:lnTo>
                    <a:pt x="7318" y="8610"/>
                  </a:lnTo>
                  <a:lnTo>
                    <a:pt x="7687" y="8333"/>
                  </a:lnTo>
                  <a:lnTo>
                    <a:pt x="8026" y="8025"/>
                  </a:lnTo>
                  <a:lnTo>
                    <a:pt x="8302" y="7687"/>
                  </a:lnTo>
                  <a:lnTo>
                    <a:pt x="8579" y="7349"/>
                  </a:lnTo>
                  <a:lnTo>
                    <a:pt x="8825" y="6949"/>
                  </a:lnTo>
                  <a:lnTo>
                    <a:pt x="9009" y="6550"/>
                  </a:lnTo>
                  <a:lnTo>
                    <a:pt x="9194" y="6119"/>
                  </a:lnTo>
                  <a:lnTo>
                    <a:pt x="9286" y="5658"/>
                  </a:lnTo>
                  <a:lnTo>
                    <a:pt x="9378" y="5197"/>
                  </a:lnTo>
                  <a:lnTo>
                    <a:pt x="9378" y="4705"/>
                  </a:lnTo>
                  <a:lnTo>
                    <a:pt x="9378" y="4243"/>
                  </a:lnTo>
                  <a:lnTo>
                    <a:pt x="9286" y="3751"/>
                  </a:lnTo>
                  <a:lnTo>
                    <a:pt x="9194" y="3321"/>
                  </a:lnTo>
                  <a:lnTo>
                    <a:pt x="9009" y="2890"/>
                  </a:lnTo>
                  <a:lnTo>
                    <a:pt x="8825" y="2460"/>
                  </a:lnTo>
                  <a:lnTo>
                    <a:pt x="8579" y="2091"/>
                  </a:lnTo>
                  <a:lnTo>
                    <a:pt x="8302" y="1722"/>
                  </a:lnTo>
                  <a:lnTo>
                    <a:pt x="8026" y="1384"/>
                  </a:lnTo>
                  <a:lnTo>
                    <a:pt x="7687" y="1076"/>
                  </a:lnTo>
                  <a:lnTo>
                    <a:pt x="7318" y="800"/>
                  </a:lnTo>
                  <a:lnTo>
                    <a:pt x="6919" y="584"/>
                  </a:lnTo>
                  <a:lnTo>
                    <a:pt x="6519" y="369"/>
                  </a:lnTo>
                  <a:lnTo>
                    <a:pt x="6088" y="215"/>
                  </a:lnTo>
                  <a:lnTo>
                    <a:pt x="5627" y="92"/>
                  </a:lnTo>
                  <a:lnTo>
                    <a:pt x="5166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4"/>
            <p:cNvSpPr/>
            <p:nvPr/>
          </p:nvSpPr>
          <p:spPr>
            <a:xfrm>
              <a:off x="2332650" y="1395150"/>
              <a:ext cx="540466" cy="471068"/>
            </a:xfrm>
            <a:custGeom>
              <a:rect b="b" l="l" r="r" t="t"/>
              <a:pathLst>
                <a:path extrusionOk="0" h="54887" w="62973">
                  <a:moveTo>
                    <a:pt x="43847" y="3905"/>
                  </a:moveTo>
                  <a:lnTo>
                    <a:pt x="43847" y="10024"/>
                  </a:lnTo>
                  <a:lnTo>
                    <a:pt x="40096" y="10024"/>
                  </a:lnTo>
                  <a:lnTo>
                    <a:pt x="39788" y="9963"/>
                  </a:lnTo>
                  <a:lnTo>
                    <a:pt x="39481" y="9901"/>
                  </a:lnTo>
                  <a:lnTo>
                    <a:pt x="39204" y="9809"/>
                  </a:lnTo>
                  <a:lnTo>
                    <a:pt x="38927" y="9655"/>
                  </a:lnTo>
                  <a:lnTo>
                    <a:pt x="38682" y="9502"/>
                  </a:lnTo>
                  <a:lnTo>
                    <a:pt x="38436" y="9348"/>
                  </a:lnTo>
                  <a:lnTo>
                    <a:pt x="38220" y="9133"/>
                  </a:lnTo>
                  <a:lnTo>
                    <a:pt x="38036" y="8917"/>
                  </a:lnTo>
                  <a:lnTo>
                    <a:pt x="37851" y="8671"/>
                  </a:lnTo>
                  <a:lnTo>
                    <a:pt x="37698" y="8425"/>
                  </a:lnTo>
                  <a:lnTo>
                    <a:pt x="37575" y="8149"/>
                  </a:lnTo>
                  <a:lnTo>
                    <a:pt x="37482" y="7872"/>
                  </a:lnTo>
                  <a:lnTo>
                    <a:pt x="37390" y="7595"/>
                  </a:lnTo>
                  <a:lnTo>
                    <a:pt x="37359" y="7288"/>
                  </a:lnTo>
                  <a:lnTo>
                    <a:pt x="37329" y="6950"/>
                  </a:lnTo>
                  <a:lnTo>
                    <a:pt x="37359" y="6642"/>
                  </a:lnTo>
                  <a:lnTo>
                    <a:pt x="37390" y="6335"/>
                  </a:lnTo>
                  <a:lnTo>
                    <a:pt x="37482" y="6058"/>
                  </a:lnTo>
                  <a:lnTo>
                    <a:pt x="37575" y="5781"/>
                  </a:lnTo>
                  <a:lnTo>
                    <a:pt x="37698" y="5504"/>
                  </a:lnTo>
                  <a:lnTo>
                    <a:pt x="37851" y="5258"/>
                  </a:lnTo>
                  <a:lnTo>
                    <a:pt x="38036" y="5012"/>
                  </a:lnTo>
                  <a:lnTo>
                    <a:pt x="38220" y="4797"/>
                  </a:lnTo>
                  <a:lnTo>
                    <a:pt x="38436" y="4582"/>
                  </a:lnTo>
                  <a:lnTo>
                    <a:pt x="38682" y="4428"/>
                  </a:lnTo>
                  <a:lnTo>
                    <a:pt x="38927" y="4274"/>
                  </a:lnTo>
                  <a:lnTo>
                    <a:pt x="39204" y="4121"/>
                  </a:lnTo>
                  <a:lnTo>
                    <a:pt x="39481" y="4028"/>
                  </a:lnTo>
                  <a:lnTo>
                    <a:pt x="39788" y="3967"/>
                  </a:lnTo>
                  <a:lnTo>
                    <a:pt x="40096" y="3905"/>
                  </a:lnTo>
                  <a:close/>
                  <a:moveTo>
                    <a:pt x="25829" y="17711"/>
                  </a:moveTo>
                  <a:lnTo>
                    <a:pt x="25829" y="27520"/>
                  </a:lnTo>
                  <a:lnTo>
                    <a:pt x="11531" y="27520"/>
                  </a:lnTo>
                  <a:lnTo>
                    <a:pt x="12638" y="21063"/>
                  </a:lnTo>
                  <a:lnTo>
                    <a:pt x="12699" y="20725"/>
                  </a:lnTo>
                  <a:lnTo>
                    <a:pt x="12822" y="20356"/>
                  </a:lnTo>
                  <a:lnTo>
                    <a:pt x="12945" y="20048"/>
                  </a:lnTo>
                  <a:lnTo>
                    <a:pt x="13099" y="19741"/>
                  </a:lnTo>
                  <a:lnTo>
                    <a:pt x="13283" y="19433"/>
                  </a:lnTo>
                  <a:lnTo>
                    <a:pt x="13499" y="19157"/>
                  </a:lnTo>
                  <a:lnTo>
                    <a:pt x="13745" y="18911"/>
                  </a:lnTo>
                  <a:lnTo>
                    <a:pt x="13991" y="18665"/>
                  </a:lnTo>
                  <a:lnTo>
                    <a:pt x="14267" y="18449"/>
                  </a:lnTo>
                  <a:lnTo>
                    <a:pt x="14544" y="18265"/>
                  </a:lnTo>
                  <a:lnTo>
                    <a:pt x="14852" y="18111"/>
                  </a:lnTo>
                  <a:lnTo>
                    <a:pt x="15190" y="17957"/>
                  </a:lnTo>
                  <a:lnTo>
                    <a:pt x="15528" y="17865"/>
                  </a:lnTo>
                  <a:lnTo>
                    <a:pt x="15866" y="17773"/>
                  </a:lnTo>
                  <a:lnTo>
                    <a:pt x="16235" y="17742"/>
                  </a:lnTo>
                  <a:lnTo>
                    <a:pt x="16604" y="17711"/>
                  </a:lnTo>
                  <a:close/>
                  <a:moveTo>
                    <a:pt x="33885" y="17711"/>
                  </a:moveTo>
                  <a:lnTo>
                    <a:pt x="34684" y="17742"/>
                  </a:lnTo>
                  <a:lnTo>
                    <a:pt x="35453" y="17834"/>
                  </a:lnTo>
                  <a:lnTo>
                    <a:pt x="36191" y="17957"/>
                  </a:lnTo>
                  <a:lnTo>
                    <a:pt x="36960" y="18173"/>
                  </a:lnTo>
                  <a:lnTo>
                    <a:pt x="37667" y="18388"/>
                  </a:lnTo>
                  <a:lnTo>
                    <a:pt x="38374" y="18695"/>
                  </a:lnTo>
                  <a:lnTo>
                    <a:pt x="39081" y="19034"/>
                  </a:lnTo>
                  <a:lnTo>
                    <a:pt x="39727" y="19403"/>
                  </a:lnTo>
                  <a:lnTo>
                    <a:pt x="40373" y="19833"/>
                  </a:lnTo>
                  <a:lnTo>
                    <a:pt x="40988" y="20294"/>
                  </a:lnTo>
                  <a:lnTo>
                    <a:pt x="41541" y="20817"/>
                  </a:lnTo>
                  <a:lnTo>
                    <a:pt x="42095" y="21370"/>
                  </a:lnTo>
                  <a:lnTo>
                    <a:pt x="42587" y="21955"/>
                  </a:lnTo>
                  <a:lnTo>
                    <a:pt x="43048" y="22570"/>
                  </a:lnTo>
                  <a:lnTo>
                    <a:pt x="43447" y="23215"/>
                  </a:lnTo>
                  <a:lnTo>
                    <a:pt x="43816" y="23923"/>
                  </a:lnTo>
                  <a:lnTo>
                    <a:pt x="45569" y="27520"/>
                  </a:lnTo>
                  <a:lnTo>
                    <a:pt x="28135" y="27520"/>
                  </a:lnTo>
                  <a:lnTo>
                    <a:pt x="28135" y="17711"/>
                  </a:lnTo>
                  <a:close/>
                  <a:moveTo>
                    <a:pt x="60697" y="35822"/>
                  </a:moveTo>
                  <a:lnTo>
                    <a:pt x="60697" y="38005"/>
                  </a:lnTo>
                  <a:lnTo>
                    <a:pt x="58299" y="38005"/>
                  </a:lnTo>
                  <a:lnTo>
                    <a:pt x="58114" y="37975"/>
                  </a:lnTo>
                  <a:lnTo>
                    <a:pt x="57961" y="37882"/>
                  </a:lnTo>
                  <a:lnTo>
                    <a:pt x="57807" y="37790"/>
                  </a:lnTo>
                  <a:lnTo>
                    <a:pt x="57684" y="37698"/>
                  </a:lnTo>
                  <a:lnTo>
                    <a:pt x="57592" y="37575"/>
                  </a:lnTo>
                  <a:lnTo>
                    <a:pt x="57499" y="37421"/>
                  </a:lnTo>
                  <a:lnTo>
                    <a:pt x="57438" y="37237"/>
                  </a:lnTo>
                  <a:lnTo>
                    <a:pt x="57376" y="36991"/>
                  </a:lnTo>
                  <a:lnTo>
                    <a:pt x="57407" y="36745"/>
                  </a:lnTo>
                  <a:lnTo>
                    <a:pt x="57469" y="36499"/>
                  </a:lnTo>
                  <a:lnTo>
                    <a:pt x="57592" y="36283"/>
                  </a:lnTo>
                  <a:lnTo>
                    <a:pt x="57776" y="36099"/>
                  </a:lnTo>
                  <a:lnTo>
                    <a:pt x="57991" y="35945"/>
                  </a:lnTo>
                  <a:lnTo>
                    <a:pt x="58207" y="35853"/>
                  </a:lnTo>
                  <a:lnTo>
                    <a:pt x="58483" y="35822"/>
                  </a:lnTo>
                  <a:close/>
                  <a:moveTo>
                    <a:pt x="47322" y="29826"/>
                  </a:moveTo>
                  <a:lnTo>
                    <a:pt x="58360" y="31886"/>
                  </a:lnTo>
                  <a:lnTo>
                    <a:pt x="58699" y="31948"/>
                  </a:lnTo>
                  <a:lnTo>
                    <a:pt x="59037" y="32102"/>
                  </a:lnTo>
                  <a:lnTo>
                    <a:pt x="59344" y="32255"/>
                  </a:lnTo>
                  <a:lnTo>
                    <a:pt x="59621" y="32440"/>
                  </a:lnTo>
                  <a:lnTo>
                    <a:pt x="59867" y="32686"/>
                  </a:lnTo>
                  <a:lnTo>
                    <a:pt x="60082" y="32932"/>
                  </a:lnTo>
                  <a:lnTo>
                    <a:pt x="60298" y="33239"/>
                  </a:lnTo>
                  <a:lnTo>
                    <a:pt x="60451" y="33547"/>
                  </a:lnTo>
                  <a:lnTo>
                    <a:pt x="58053" y="33547"/>
                  </a:lnTo>
                  <a:lnTo>
                    <a:pt x="57684" y="33639"/>
                  </a:lnTo>
                  <a:lnTo>
                    <a:pt x="57315" y="33731"/>
                  </a:lnTo>
                  <a:lnTo>
                    <a:pt x="56946" y="33885"/>
                  </a:lnTo>
                  <a:lnTo>
                    <a:pt x="56608" y="34100"/>
                  </a:lnTo>
                  <a:lnTo>
                    <a:pt x="56300" y="34316"/>
                  </a:lnTo>
                  <a:lnTo>
                    <a:pt x="55993" y="34592"/>
                  </a:lnTo>
                  <a:lnTo>
                    <a:pt x="55747" y="34900"/>
                  </a:lnTo>
                  <a:lnTo>
                    <a:pt x="55532" y="35238"/>
                  </a:lnTo>
                  <a:lnTo>
                    <a:pt x="55347" y="35607"/>
                  </a:lnTo>
                  <a:lnTo>
                    <a:pt x="55224" y="35976"/>
                  </a:lnTo>
                  <a:lnTo>
                    <a:pt x="55132" y="36345"/>
                  </a:lnTo>
                  <a:lnTo>
                    <a:pt x="55070" y="36745"/>
                  </a:lnTo>
                  <a:lnTo>
                    <a:pt x="55101" y="37144"/>
                  </a:lnTo>
                  <a:lnTo>
                    <a:pt x="55132" y="37544"/>
                  </a:lnTo>
                  <a:lnTo>
                    <a:pt x="55224" y="37913"/>
                  </a:lnTo>
                  <a:lnTo>
                    <a:pt x="55316" y="38190"/>
                  </a:lnTo>
                  <a:lnTo>
                    <a:pt x="55439" y="38436"/>
                  </a:lnTo>
                  <a:lnTo>
                    <a:pt x="55562" y="38682"/>
                  </a:lnTo>
                  <a:lnTo>
                    <a:pt x="55716" y="38897"/>
                  </a:lnTo>
                  <a:lnTo>
                    <a:pt x="55870" y="39112"/>
                  </a:lnTo>
                  <a:lnTo>
                    <a:pt x="56054" y="39297"/>
                  </a:lnTo>
                  <a:lnTo>
                    <a:pt x="56239" y="39481"/>
                  </a:lnTo>
                  <a:lnTo>
                    <a:pt x="56454" y="39666"/>
                  </a:lnTo>
                  <a:lnTo>
                    <a:pt x="56669" y="39789"/>
                  </a:lnTo>
                  <a:lnTo>
                    <a:pt x="56915" y="39942"/>
                  </a:lnTo>
                  <a:lnTo>
                    <a:pt x="57130" y="40035"/>
                  </a:lnTo>
                  <a:lnTo>
                    <a:pt x="57407" y="40127"/>
                  </a:lnTo>
                  <a:lnTo>
                    <a:pt x="57653" y="40219"/>
                  </a:lnTo>
                  <a:lnTo>
                    <a:pt x="57930" y="40281"/>
                  </a:lnTo>
                  <a:lnTo>
                    <a:pt x="58207" y="40311"/>
                  </a:lnTo>
                  <a:lnTo>
                    <a:pt x="60697" y="40311"/>
                  </a:lnTo>
                  <a:lnTo>
                    <a:pt x="60697" y="45293"/>
                  </a:lnTo>
                  <a:lnTo>
                    <a:pt x="57592" y="45293"/>
                  </a:lnTo>
                  <a:lnTo>
                    <a:pt x="57438" y="44585"/>
                  </a:lnTo>
                  <a:lnTo>
                    <a:pt x="57223" y="43878"/>
                  </a:lnTo>
                  <a:lnTo>
                    <a:pt x="56946" y="43202"/>
                  </a:lnTo>
                  <a:lnTo>
                    <a:pt x="56638" y="42587"/>
                  </a:lnTo>
                  <a:lnTo>
                    <a:pt x="56239" y="41972"/>
                  </a:lnTo>
                  <a:lnTo>
                    <a:pt x="55808" y="41418"/>
                  </a:lnTo>
                  <a:lnTo>
                    <a:pt x="55347" y="40896"/>
                  </a:lnTo>
                  <a:lnTo>
                    <a:pt x="54824" y="40404"/>
                  </a:lnTo>
                  <a:lnTo>
                    <a:pt x="54271" y="39973"/>
                  </a:lnTo>
                  <a:lnTo>
                    <a:pt x="53656" y="39574"/>
                  </a:lnTo>
                  <a:lnTo>
                    <a:pt x="53041" y="39235"/>
                  </a:lnTo>
                  <a:lnTo>
                    <a:pt x="52364" y="38959"/>
                  </a:lnTo>
                  <a:lnTo>
                    <a:pt x="51688" y="38743"/>
                  </a:lnTo>
                  <a:lnTo>
                    <a:pt x="50981" y="38559"/>
                  </a:lnTo>
                  <a:lnTo>
                    <a:pt x="50243" y="38467"/>
                  </a:lnTo>
                  <a:lnTo>
                    <a:pt x="49474" y="38436"/>
                  </a:lnTo>
                  <a:lnTo>
                    <a:pt x="48736" y="38467"/>
                  </a:lnTo>
                  <a:lnTo>
                    <a:pt x="47998" y="38559"/>
                  </a:lnTo>
                  <a:lnTo>
                    <a:pt x="47291" y="38743"/>
                  </a:lnTo>
                  <a:lnTo>
                    <a:pt x="46584" y="38959"/>
                  </a:lnTo>
                  <a:lnTo>
                    <a:pt x="45938" y="39235"/>
                  </a:lnTo>
                  <a:lnTo>
                    <a:pt x="45292" y="39574"/>
                  </a:lnTo>
                  <a:lnTo>
                    <a:pt x="44708" y="39973"/>
                  </a:lnTo>
                  <a:lnTo>
                    <a:pt x="44155" y="40404"/>
                  </a:lnTo>
                  <a:lnTo>
                    <a:pt x="43632" y="40896"/>
                  </a:lnTo>
                  <a:lnTo>
                    <a:pt x="43140" y="41418"/>
                  </a:lnTo>
                  <a:lnTo>
                    <a:pt x="42710" y="41972"/>
                  </a:lnTo>
                  <a:lnTo>
                    <a:pt x="42341" y="42587"/>
                  </a:lnTo>
                  <a:lnTo>
                    <a:pt x="42002" y="43202"/>
                  </a:lnTo>
                  <a:lnTo>
                    <a:pt x="41726" y="43878"/>
                  </a:lnTo>
                  <a:lnTo>
                    <a:pt x="41510" y="44585"/>
                  </a:lnTo>
                  <a:lnTo>
                    <a:pt x="41387" y="45293"/>
                  </a:lnTo>
                  <a:lnTo>
                    <a:pt x="21217" y="45293"/>
                  </a:lnTo>
                  <a:lnTo>
                    <a:pt x="21063" y="44585"/>
                  </a:lnTo>
                  <a:lnTo>
                    <a:pt x="20848" y="43878"/>
                  </a:lnTo>
                  <a:lnTo>
                    <a:pt x="20571" y="43202"/>
                  </a:lnTo>
                  <a:lnTo>
                    <a:pt x="20263" y="42587"/>
                  </a:lnTo>
                  <a:lnTo>
                    <a:pt x="19864" y="41972"/>
                  </a:lnTo>
                  <a:lnTo>
                    <a:pt x="19433" y="41418"/>
                  </a:lnTo>
                  <a:lnTo>
                    <a:pt x="18972" y="40896"/>
                  </a:lnTo>
                  <a:lnTo>
                    <a:pt x="18449" y="40404"/>
                  </a:lnTo>
                  <a:lnTo>
                    <a:pt x="17896" y="39973"/>
                  </a:lnTo>
                  <a:lnTo>
                    <a:pt x="17311" y="39574"/>
                  </a:lnTo>
                  <a:lnTo>
                    <a:pt x="16666" y="39235"/>
                  </a:lnTo>
                  <a:lnTo>
                    <a:pt x="16020" y="38959"/>
                  </a:lnTo>
                  <a:lnTo>
                    <a:pt x="15313" y="38743"/>
                  </a:lnTo>
                  <a:lnTo>
                    <a:pt x="14606" y="38559"/>
                  </a:lnTo>
                  <a:lnTo>
                    <a:pt x="13868" y="38467"/>
                  </a:lnTo>
                  <a:lnTo>
                    <a:pt x="13130" y="38436"/>
                  </a:lnTo>
                  <a:lnTo>
                    <a:pt x="12361" y="38467"/>
                  </a:lnTo>
                  <a:lnTo>
                    <a:pt x="11623" y="38559"/>
                  </a:lnTo>
                  <a:lnTo>
                    <a:pt x="10916" y="38743"/>
                  </a:lnTo>
                  <a:lnTo>
                    <a:pt x="10209" y="38959"/>
                  </a:lnTo>
                  <a:lnTo>
                    <a:pt x="9563" y="39235"/>
                  </a:lnTo>
                  <a:lnTo>
                    <a:pt x="8917" y="39574"/>
                  </a:lnTo>
                  <a:lnTo>
                    <a:pt x="8333" y="39973"/>
                  </a:lnTo>
                  <a:lnTo>
                    <a:pt x="7780" y="40404"/>
                  </a:lnTo>
                  <a:lnTo>
                    <a:pt x="7257" y="40896"/>
                  </a:lnTo>
                  <a:lnTo>
                    <a:pt x="6796" y="41418"/>
                  </a:lnTo>
                  <a:lnTo>
                    <a:pt x="6365" y="41972"/>
                  </a:lnTo>
                  <a:lnTo>
                    <a:pt x="5965" y="42587"/>
                  </a:lnTo>
                  <a:lnTo>
                    <a:pt x="5658" y="43202"/>
                  </a:lnTo>
                  <a:lnTo>
                    <a:pt x="5381" y="43878"/>
                  </a:lnTo>
                  <a:lnTo>
                    <a:pt x="5166" y="44585"/>
                  </a:lnTo>
                  <a:lnTo>
                    <a:pt x="5012" y="45293"/>
                  </a:lnTo>
                  <a:lnTo>
                    <a:pt x="2306" y="45293"/>
                  </a:lnTo>
                  <a:lnTo>
                    <a:pt x="2306" y="32163"/>
                  </a:lnTo>
                  <a:lnTo>
                    <a:pt x="2306" y="31917"/>
                  </a:lnTo>
                  <a:lnTo>
                    <a:pt x="2368" y="31671"/>
                  </a:lnTo>
                  <a:lnTo>
                    <a:pt x="2399" y="31456"/>
                  </a:lnTo>
                  <a:lnTo>
                    <a:pt x="2491" y="31241"/>
                  </a:lnTo>
                  <a:lnTo>
                    <a:pt x="2583" y="31025"/>
                  </a:lnTo>
                  <a:lnTo>
                    <a:pt x="2706" y="30841"/>
                  </a:lnTo>
                  <a:lnTo>
                    <a:pt x="2829" y="30656"/>
                  </a:lnTo>
                  <a:lnTo>
                    <a:pt x="2983" y="30503"/>
                  </a:lnTo>
                  <a:lnTo>
                    <a:pt x="3167" y="30349"/>
                  </a:lnTo>
                  <a:lnTo>
                    <a:pt x="3352" y="30226"/>
                  </a:lnTo>
                  <a:lnTo>
                    <a:pt x="3536" y="30103"/>
                  </a:lnTo>
                  <a:lnTo>
                    <a:pt x="3752" y="30011"/>
                  </a:lnTo>
                  <a:lnTo>
                    <a:pt x="3936" y="29919"/>
                  </a:lnTo>
                  <a:lnTo>
                    <a:pt x="4182" y="29857"/>
                  </a:lnTo>
                  <a:lnTo>
                    <a:pt x="4397" y="29826"/>
                  </a:lnTo>
                  <a:lnTo>
                    <a:pt x="5012" y="29826"/>
                  </a:lnTo>
                  <a:lnTo>
                    <a:pt x="5012" y="35146"/>
                  </a:lnTo>
                  <a:lnTo>
                    <a:pt x="5043" y="35361"/>
                  </a:lnTo>
                  <a:lnTo>
                    <a:pt x="5104" y="35576"/>
                  </a:lnTo>
                  <a:lnTo>
                    <a:pt x="5197" y="35791"/>
                  </a:lnTo>
                  <a:lnTo>
                    <a:pt x="5350" y="35945"/>
                  </a:lnTo>
                  <a:lnTo>
                    <a:pt x="5535" y="36099"/>
                  </a:lnTo>
                  <a:lnTo>
                    <a:pt x="5719" y="36191"/>
                  </a:lnTo>
                  <a:lnTo>
                    <a:pt x="5935" y="36283"/>
                  </a:lnTo>
                  <a:lnTo>
                    <a:pt x="6396" y="36283"/>
                  </a:lnTo>
                  <a:lnTo>
                    <a:pt x="6611" y="36191"/>
                  </a:lnTo>
                  <a:lnTo>
                    <a:pt x="6796" y="36099"/>
                  </a:lnTo>
                  <a:lnTo>
                    <a:pt x="6980" y="35945"/>
                  </a:lnTo>
                  <a:lnTo>
                    <a:pt x="7103" y="35791"/>
                  </a:lnTo>
                  <a:lnTo>
                    <a:pt x="7226" y="35576"/>
                  </a:lnTo>
                  <a:lnTo>
                    <a:pt x="7288" y="35361"/>
                  </a:lnTo>
                  <a:lnTo>
                    <a:pt x="7318" y="35146"/>
                  </a:lnTo>
                  <a:lnTo>
                    <a:pt x="7318" y="29826"/>
                  </a:lnTo>
                  <a:close/>
                  <a:moveTo>
                    <a:pt x="13130" y="40711"/>
                  </a:moveTo>
                  <a:lnTo>
                    <a:pt x="13714" y="40742"/>
                  </a:lnTo>
                  <a:lnTo>
                    <a:pt x="14298" y="40834"/>
                  </a:lnTo>
                  <a:lnTo>
                    <a:pt x="14882" y="40988"/>
                  </a:lnTo>
                  <a:lnTo>
                    <a:pt x="15405" y="41203"/>
                  </a:lnTo>
                  <a:lnTo>
                    <a:pt x="15928" y="41449"/>
                  </a:lnTo>
                  <a:lnTo>
                    <a:pt x="16420" y="41726"/>
                  </a:lnTo>
                  <a:lnTo>
                    <a:pt x="16881" y="42095"/>
                  </a:lnTo>
                  <a:lnTo>
                    <a:pt x="17311" y="42464"/>
                  </a:lnTo>
                  <a:lnTo>
                    <a:pt x="17680" y="42894"/>
                  </a:lnTo>
                  <a:lnTo>
                    <a:pt x="18019" y="43356"/>
                  </a:lnTo>
                  <a:lnTo>
                    <a:pt x="18326" y="43817"/>
                  </a:lnTo>
                  <a:lnTo>
                    <a:pt x="18572" y="44340"/>
                  </a:lnTo>
                  <a:lnTo>
                    <a:pt x="18787" y="44893"/>
                  </a:lnTo>
                  <a:lnTo>
                    <a:pt x="18910" y="45446"/>
                  </a:lnTo>
                  <a:lnTo>
                    <a:pt x="19003" y="46061"/>
                  </a:lnTo>
                  <a:lnTo>
                    <a:pt x="19033" y="46646"/>
                  </a:lnTo>
                  <a:lnTo>
                    <a:pt x="19003" y="47261"/>
                  </a:lnTo>
                  <a:lnTo>
                    <a:pt x="18910" y="47845"/>
                  </a:lnTo>
                  <a:lnTo>
                    <a:pt x="18787" y="48398"/>
                  </a:lnTo>
                  <a:lnTo>
                    <a:pt x="18572" y="48952"/>
                  </a:lnTo>
                  <a:lnTo>
                    <a:pt x="18326" y="49474"/>
                  </a:lnTo>
                  <a:lnTo>
                    <a:pt x="18019" y="49966"/>
                  </a:lnTo>
                  <a:lnTo>
                    <a:pt x="17680" y="50428"/>
                  </a:lnTo>
                  <a:lnTo>
                    <a:pt x="17311" y="50827"/>
                  </a:lnTo>
                  <a:lnTo>
                    <a:pt x="16881" y="51227"/>
                  </a:lnTo>
                  <a:lnTo>
                    <a:pt x="16420" y="51565"/>
                  </a:lnTo>
                  <a:lnTo>
                    <a:pt x="15928" y="51873"/>
                  </a:lnTo>
                  <a:lnTo>
                    <a:pt x="15405" y="52119"/>
                  </a:lnTo>
                  <a:lnTo>
                    <a:pt x="14882" y="52303"/>
                  </a:lnTo>
                  <a:lnTo>
                    <a:pt x="14298" y="52457"/>
                  </a:lnTo>
                  <a:lnTo>
                    <a:pt x="13714" y="52549"/>
                  </a:lnTo>
                  <a:lnTo>
                    <a:pt x="13130" y="52580"/>
                  </a:lnTo>
                  <a:lnTo>
                    <a:pt x="12515" y="52549"/>
                  </a:lnTo>
                  <a:lnTo>
                    <a:pt x="11931" y="52457"/>
                  </a:lnTo>
                  <a:lnTo>
                    <a:pt x="11346" y="52303"/>
                  </a:lnTo>
                  <a:lnTo>
                    <a:pt x="10824" y="52119"/>
                  </a:lnTo>
                  <a:lnTo>
                    <a:pt x="10301" y="51873"/>
                  </a:lnTo>
                  <a:lnTo>
                    <a:pt x="9809" y="51565"/>
                  </a:lnTo>
                  <a:lnTo>
                    <a:pt x="9348" y="51227"/>
                  </a:lnTo>
                  <a:lnTo>
                    <a:pt x="8917" y="50827"/>
                  </a:lnTo>
                  <a:lnTo>
                    <a:pt x="8548" y="50428"/>
                  </a:lnTo>
                  <a:lnTo>
                    <a:pt x="8210" y="49966"/>
                  </a:lnTo>
                  <a:lnTo>
                    <a:pt x="7903" y="49474"/>
                  </a:lnTo>
                  <a:lnTo>
                    <a:pt x="7657" y="48952"/>
                  </a:lnTo>
                  <a:lnTo>
                    <a:pt x="7441" y="48398"/>
                  </a:lnTo>
                  <a:lnTo>
                    <a:pt x="7318" y="47845"/>
                  </a:lnTo>
                  <a:lnTo>
                    <a:pt x="7226" y="47261"/>
                  </a:lnTo>
                  <a:lnTo>
                    <a:pt x="7195" y="46646"/>
                  </a:lnTo>
                  <a:lnTo>
                    <a:pt x="7226" y="46061"/>
                  </a:lnTo>
                  <a:lnTo>
                    <a:pt x="7318" y="45446"/>
                  </a:lnTo>
                  <a:lnTo>
                    <a:pt x="7441" y="44893"/>
                  </a:lnTo>
                  <a:lnTo>
                    <a:pt x="7657" y="44340"/>
                  </a:lnTo>
                  <a:lnTo>
                    <a:pt x="7903" y="43817"/>
                  </a:lnTo>
                  <a:lnTo>
                    <a:pt x="8210" y="43356"/>
                  </a:lnTo>
                  <a:lnTo>
                    <a:pt x="8548" y="42894"/>
                  </a:lnTo>
                  <a:lnTo>
                    <a:pt x="8917" y="42464"/>
                  </a:lnTo>
                  <a:lnTo>
                    <a:pt x="9348" y="42095"/>
                  </a:lnTo>
                  <a:lnTo>
                    <a:pt x="9809" y="41726"/>
                  </a:lnTo>
                  <a:lnTo>
                    <a:pt x="10301" y="41449"/>
                  </a:lnTo>
                  <a:lnTo>
                    <a:pt x="10824" y="41203"/>
                  </a:lnTo>
                  <a:lnTo>
                    <a:pt x="11346" y="40988"/>
                  </a:lnTo>
                  <a:lnTo>
                    <a:pt x="11931" y="40834"/>
                  </a:lnTo>
                  <a:lnTo>
                    <a:pt x="12515" y="40742"/>
                  </a:lnTo>
                  <a:lnTo>
                    <a:pt x="13130" y="40711"/>
                  </a:lnTo>
                  <a:close/>
                  <a:moveTo>
                    <a:pt x="49474" y="40711"/>
                  </a:moveTo>
                  <a:lnTo>
                    <a:pt x="50089" y="40742"/>
                  </a:lnTo>
                  <a:lnTo>
                    <a:pt x="50673" y="40834"/>
                  </a:lnTo>
                  <a:lnTo>
                    <a:pt x="51258" y="40988"/>
                  </a:lnTo>
                  <a:lnTo>
                    <a:pt x="51780" y="41203"/>
                  </a:lnTo>
                  <a:lnTo>
                    <a:pt x="52303" y="41449"/>
                  </a:lnTo>
                  <a:lnTo>
                    <a:pt x="52795" y="41726"/>
                  </a:lnTo>
                  <a:lnTo>
                    <a:pt x="53256" y="42095"/>
                  </a:lnTo>
                  <a:lnTo>
                    <a:pt x="53687" y="42464"/>
                  </a:lnTo>
                  <a:lnTo>
                    <a:pt x="54056" y="42894"/>
                  </a:lnTo>
                  <a:lnTo>
                    <a:pt x="54394" y="43356"/>
                  </a:lnTo>
                  <a:lnTo>
                    <a:pt x="54701" y="43817"/>
                  </a:lnTo>
                  <a:lnTo>
                    <a:pt x="54947" y="44340"/>
                  </a:lnTo>
                  <a:lnTo>
                    <a:pt x="55132" y="44893"/>
                  </a:lnTo>
                  <a:lnTo>
                    <a:pt x="55286" y="45446"/>
                  </a:lnTo>
                  <a:lnTo>
                    <a:pt x="55378" y="46061"/>
                  </a:lnTo>
                  <a:lnTo>
                    <a:pt x="55409" y="46646"/>
                  </a:lnTo>
                  <a:lnTo>
                    <a:pt x="55378" y="47261"/>
                  </a:lnTo>
                  <a:lnTo>
                    <a:pt x="55286" y="47845"/>
                  </a:lnTo>
                  <a:lnTo>
                    <a:pt x="55132" y="48398"/>
                  </a:lnTo>
                  <a:lnTo>
                    <a:pt x="54947" y="48952"/>
                  </a:lnTo>
                  <a:lnTo>
                    <a:pt x="54701" y="49474"/>
                  </a:lnTo>
                  <a:lnTo>
                    <a:pt x="54394" y="49966"/>
                  </a:lnTo>
                  <a:lnTo>
                    <a:pt x="54056" y="50428"/>
                  </a:lnTo>
                  <a:lnTo>
                    <a:pt x="53687" y="50827"/>
                  </a:lnTo>
                  <a:lnTo>
                    <a:pt x="53256" y="51227"/>
                  </a:lnTo>
                  <a:lnTo>
                    <a:pt x="52795" y="51565"/>
                  </a:lnTo>
                  <a:lnTo>
                    <a:pt x="52303" y="51873"/>
                  </a:lnTo>
                  <a:lnTo>
                    <a:pt x="51780" y="52119"/>
                  </a:lnTo>
                  <a:lnTo>
                    <a:pt x="51258" y="52303"/>
                  </a:lnTo>
                  <a:lnTo>
                    <a:pt x="50673" y="52457"/>
                  </a:lnTo>
                  <a:lnTo>
                    <a:pt x="50089" y="52549"/>
                  </a:lnTo>
                  <a:lnTo>
                    <a:pt x="49474" y="52580"/>
                  </a:lnTo>
                  <a:lnTo>
                    <a:pt x="48890" y="52549"/>
                  </a:lnTo>
                  <a:lnTo>
                    <a:pt x="48275" y="52457"/>
                  </a:lnTo>
                  <a:lnTo>
                    <a:pt x="47721" y="52303"/>
                  </a:lnTo>
                  <a:lnTo>
                    <a:pt x="47168" y="52119"/>
                  </a:lnTo>
                  <a:lnTo>
                    <a:pt x="46645" y="51873"/>
                  </a:lnTo>
                  <a:lnTo>
                    <a:pt x="46184" y="51565"/>
                  </a:lnTo>
                  <a:lnTo>
                    <a:pt x="45723" y="51227"/>
                  </a:lnTo>
                  <a:lnTo>
                    <a:pt x="45292" y="50827"/>
                  </a:lnTo>
                  <a:lnTo>
                    <a:pt x="44923" y="50428"/>
                  </a:lnTo>
                  <a:lnTo>
                    <a:pt x="44554" y="49966"/>
                  </a:lnTo>
                  <a:lnTo>
                    <a:pt x="44278" y="49474"/>
                  </a:lnTo>
                  <a:lnTo>
                    <a:pt x="44032" y="48952"/>
                  </a:lnTo>
                  <a:lnTo>
                    <a:pt x="43816" y="48398"/>
                  </a:lnTo>
                  <a:lnTo>
                    <a:pt x="43663" y="47845"/>
                  </a:lnTo>
                  <a:lnTo>
                    <a:pt x="43570" y="47261"/>
                  </a:lnTo>
                  <a:lnTo>
                    <a:pt x="43540" y="46646"/>
                  </a:lnTo>
                  <a:lnTo>
                    <a:pt x="43570" y="46061"/>
                  </a:lnTo>
                  <a:lnTo>
                    <a:pt x="43663" y="45446"/>
                  </a:lnTo>
                  <a:lnTo>
                    <a:pt x="43816" y="44893"/>
                  </a:lnTo>
                  <a:lnTo>
                    <a:pt x="44032" y="44340"/>
                  </a:lnTo>
                  <a:lnTo>
                    <a:pt x="44278" y="43817"/>
                  </a:lnTo>
                  <a:lnTo>
                    <a:pt x="44554" y="43356"/>
                  </a:lnTo>
                  <a:lnTo>
                    <a:pt x="44923" y="42894"/>
                  </a:lnTo>
                  <a:lnTo>
                    <a:pt x="45292" y="42464"/>
                  </a:lnTo>
                  <a:lnTo>
                    <a:pt x="45723" y="42095"/>
                  </a:lnTo>
                  <a:lnTo>
                    <a:pt x="46184" y="41726"/>
                  </a:lnTo>
                  <a:lnTo>
                    <a:pt x="46645" y="41449"/>
                  </a:lnTo>
                  <a:lnTo>
                    <a:pt x="47168" y="41203"/>
                  </a:lnTo>
                  <a:lnTo>
                    <a:pt x="47721" y="40988"/>
                  </a:lnTo>
                  <a:lnTo>
                    <a:pt x="48275" y="40834"/>
                  </a:lnTo>
                  <a:lnTo>
                    <a:pt x="48890" y="40742"/>
                  </a:lnTo>
                  <a:lnTo>
                    <a:pt x="49474" y="40711"/>
                  </a:lnTo>
                  <a:close/>
                  <a:moveTo>
                    <a:pt x="45016" y="0"/>
                  </a:moveTo>
                  <a:lnTo>
                    <a:pt x="44770" y="31"/>
                  </a:lnTo>
                  <a:lnTo>
                    <a:pt x="44554" y="93"/>
                  </a:lnTo>
                  <a:lnTo>
                    <a:pt x="44370" y="216"/>
                  </a:lnTo>
                  <a:lnTo>
                    <a:pt x="44185" y="339"/>
                  </a:lnTo>
                  <a:lnTo>
                    <a:pt x="44062" y="523"/>
                  </a:lnTo>
                  <a:lnTo>
                    <a:pt x="43939" y="708"/>
                  </a:lnTo>
                  <a:lnTo>
                    <a:pt x="43878" y="923"/>
                  </a:lnTo>
                  <a:lnTo>
                    <a:pt x="43847" y="1169"/>
                  </a:lnTo>
                  <a:lnTo>
                    <a:pt x="43847" y="1599"/>
                  </a:lnTo>
                  <a:lnTo>
                    <a:pt x="40403" y="1599"/>
                  </a:lnTo>
                  <a:lnTo>
                    <a:pt x="39911" y="1630"/>
                  </a:lnTo>
                  <a:lnTo>
                    <a:pt x="39450" y="1692"/>
                  </a:lnTo>
                  <a:lnTo>
                    <a:pt x="39020" y="1784"/>
                  </a:lnTo>
                  <a:lnTo>
                    <a:pt x="38589" y="1907"/>
                  </a:lnTo>
                  <a:lnTo>
                    <a:pt x="38159" y="2091"/>
                  </a:lnTo>
                  <a:lnTo>
                    <a:pt x="37759" y="2307"/>
                  </a:lnTo>
                  <a:lnTo>
                    <a:pt x="37359" y="2522"/>
                  </a:lnTo>
                  <a:lnTo>
                    <a:pt x="37021" y="2798"/>
                  </a:lnTo>
                  <a:lnTo>
                    <a:pt x="36683" y="3106"/>
                  </a:lnTo>
                  <a:lnTo>
                    <a:pt x="36375" y="3413"/>
                  </a:lnTo>
                  <a:lnTo>
                    <a:pt x="36099" y="3782"/>
                  </a:lnTo>
                  <a:lnTo>
                    <a:pt x="35853" y="4151"/>
                  </a:lnTo>
                  <a:lnTo>
                    <a:pt x="35607" y="4520"/>
                  </a:lnTo>
                  <a:lnTo>
                    <a:pt x="35422" y="4951"/>
                  </a:lnTo>
                  <a:lnTo>
                    <a:pt x="35268" y="5381"/>
                  </a:lnTo>
                  <a:lnTo>
                    <a:pt x="35145" y="5812"/>
                  </a:lnTo>
                  <a:lnTo>
                    <a:pt x="17957" y="5812"/>
                  </a:lnTo>
                  <a:lnTo>
                    <a:pt x="17281" y="5843"/>
                  </a:lnTo>
                  <a:lnTo>
                    <a:pt x="16635" y="5873"/>
                  </a:lnTo>
                  <a:lnTo>
                    <a:pt x="15989" y="5966"/>
                  </a:lnTo>
                  <a:lnTo>
                    <a:pt x="15344" y="6089"/>
                  </a:lnTo>
                  <a:lnTo>
                    <a:pt x="14729" y="6212"/>
                  </a:lnTo>
                  <a:lnTo>
                    <a:pt x="14114" y="6396"/>
                  </a:lnTo>
                  <a:lnTo>
                    <a:pt x="13499" y="6611"/>
                  </a:lnTo>
                  <a:lnTo>
                    <a:pt x="12914" y="6827"/>
                  </a:lnTo>
                  <a:lnTo>
                    <a:pt x="12361" y="7103"/>
                  </a:lnTo>
                  <a:lnTo>
                    <a:pt x="11808" y="7380"/>
                  </a:lnTo>
                  <a:lnTo>
                    <a:pt x="11254" y="7687"/>
                  </a:lnTo>
                  <a:lnTo>
                    <a:pt x="10731" y="8026"/>
                  </a:lnTo>
                  <a:lnTo>
                    <a:pt x="10209" y="8395"/>
                  </a:lnTo>
                  <a:lnTo>
                    <a:pt x="9717" y="8764"/>
                  </a:lnTo>
                  <a:lnTo>
                    <a:pt x="9255" y="9194"/>
                  </a:lnTo>
                  <a:lnTo>
                    <a:pt x="8825" y="9625"/>
                  </a:lnTo>
                  <a:lnTo>
                    <a:pt x="8394" y="10055"/>
                  </a:lnTo>
                  <a:lnTo>
                    <a:pt x="7964" y="10516"/>
                  </a:lnTo>
                  <a:lnTo>
                    <a:pt x="7595" y="11008"/>
                  </a:lnTo>
                  <a:lnTo>
                    <a:pt x="7226" y="11531"/>
                  </a:lnTo>
                  <a:lnTo>
                    <a:pt x="6888" y="12054"/>
                  </a:lnTo>
                  <a:lnTo>
                    <a:pt x="6580" y="12607"/>
                  </a:lnTo>
                  <a:lnTo>
                    <a:pt x="6304" y="13161"/>
                  </a:lnTo>
                  <a:lnTo>
                    <a:pt x="6027" y="13714"/>
                  </a:lnTo>
                  <a:lnTo>
                    <a:pt x="5812" y="14329"/>
                  </a:lnTo>
                  <a:lnTo>
                    <a:pt x="5596" y="14913"/>
                  </a:lnTo>
                  <a:lnTo>
                    <a:pt x="5412" y="15528"/>
                  </a:lnTo>
                  <a:lnTo>
                    <a:pt x="5289" y="16143"/>
                  </a:lnTo>
                  <a:lnTo>
                    <a:pt x="5166" y="16789"/>
                  </a:lnTo>
                  <a:lnTo>
                    <a:pt x="5074" y="17435"/>
                  </a:lnTo>
                  <a:lnTo>
                    <a:pt x="5043" y="18111"/>
                  </a:lnTo>
                  <a:lnTo>
                    <a:pt x="5012" y="18757"/>
                  </a:lnTo>
                  <a:lnTo>
                    <a:pt x="5012" y="27520"/>
                  </a:lnTo>
                  <a:lnTo>
                    <a:pt x="4643" y="27520"/>
                  </a:lnTo>
                  <a:lnTo>
                    <a:pt x="4182" y="27551"/>
                  </a:lnTo>
                  <a:lnTo>
                    <a:pt x="3721" y="27612"/>
                  </a:lnTo>
                  <a:lnTo>
                    <a:pt x="3260" y="27735"/>
                  </a:lnTo>
                  <a:lnTo>
                    <a:pt x="2829" y="27889"/>
                  </a:lnTo>
                  <a:lnTo>
                    <a:pt x="2429" y="28074"/>
                  </a:lnTo>
                  <a:lnTo>
                    <a:pt x="2060" y="28320"/>
                  </a:lnTo>
                  <a:lnTo>
                    <a:pt x="1691" y="28566"/>
                  </a:lnTo>
                  <a:lnTo>
                    <a:pt x="1384" y="28873"/>
                  </a:lnTo>
                  <a:lnTo>
                    <a:pt x="1076" y="29211"/>
                  </a:lnTo>
                  <a:lnTo>
                    <a:pt x="800" y="29550"/>
                  </a:lnTo>
                  <a:lnTo>
                    <a:pt x="584" y="29949"/>
                  </a:lnTo>
                  <a:lnTo>
                    <a:pt x="369" y="30349"/>
                  </a:lnTo>
                  <a:lnTo>
                    <a:pt x="215" y="30779"/>
                  </a:lnTo>
                  <a:lnTo>
                    <a:pt x="92" y="31210"/>
                  </a:lnTo>
                  <a:lnTo>
                    <a:pt x="31" y="31671"/>
                  </a:lnTo>
                  <a:lnTo>
                    <a:pt x="0" y="32163"/>
                  </a:lnTo>
                  <a:lnTo>
                    <a:pt x="0" y="46430"/>
                  </a:lnTo>
                  <a:lnTo>
                    <a:pt x="31" y="46676"/>
                  </a:lnTo>
                  <a:lnTo>
                    <a:pt x="92" y="46892"/>
                  </a:lnTo>
                  <a:lnTo>
                    <a:pt x="215" y="47076"/>
                  </a:lnTo>
                  <a:lnTo>
                    <a:pt x="338" y="47261"/>
                  </a:lnTo>
                  <a:lnTo>
                    <a:pt x="523" y="47384"/>
                  </a:lnTo>
                  <a:lnTo>
                    <a:pt x="707" y="47507"/>
                  </a:lnTo>
                  <a:lnTo>
                    <a:pt x="923" y="47568"/>
                  </a:lnTo>
                  <a:lnTo>
                    <a:pt x="1169" y="47599"/>
                  </a:lnTo>
                  <a:lnTo>
                    <a:pt x="4951" y="47599"/>
                  </a:lnTo>
                  <a:lnTo>
                    <a:pt x="5074" y="48337"/>
                  </a:lnTo>
                  <a:lnTo>
                    <a:pt x="5258" y="49075"/>
                  </a:lnTo>
                  <a:lnTo>
                    <a:pt x="5504" y="49782"/>
                  </a:lnTo>
                  <a:lnTo>
                    <a:pt x="5812" y="50458"/>
                  </a:lnTo>
                  <a:lnTo>
                    <a:pt x="6211" y="51104"/>
                  </a:lnTo>
                  <a:lnTo>
                    <a:pt x="6611" y="51688"/>
                  </a:lnTo>
                  <a:lnTo>
                    <a:pt x="7103" y="52242"/>
                  </a:lnTo>
                  <a:lnTo>
                    <a:pt x="7626" y="52765"/>
                  </a:lnTo>
                  <a:lnTo>
                    <a:pt x="8179" y="53226"/>
                  </a:lnTo>
                  <a:lnTo>
                    <a:pt x="8794" y="53656"/>
                  </a:lnTo>
                  <a:lnTo>
                    <a:pt x="9440" y="54025"/>
                  </a:lnTo>
                  <a:lnTo>
                    <a:pt x="10116" y="54302"/>
                  </a:lnTo>
                  <a:lnTo>
                    <a:pt x="10824" y="54548"/>
                  </a:lnTo>
                  <a:lnTo>
                    <a:pt x="11562" y="54732"/>
                  </a:lnTo>
                  <a:lnTo>
                    <a:pt x="12330" y="54855"/>
                  </a:lnTo>
                  <a:lnTo>
                    <a:pt x="12730" y="54855"/>
                  </a:lnTo>
                  <a:lnTo>
                    <a:pt x="13130" y="54886"/>
                  </a:lnTo>
                  <a:lnTo>
                    <a:pt x="13499" y="54855"/>
                  </a:lnTo>
                  <a:lnTo>
                    <a:pt x="13898" y="54855"/>
                  </a:lnTo>
                  <a:lnTo>
                    <a:pt x="14667" y="54732"/>
                  </a:lnTo>
                  <a:lnTo>
                    <a:pt x="15405" y="54548"/>
                  </a:lnTo>
                  <a:lnTo>
                    <a:pt x="16112" y="54302"/>
                  </a:lnTo>
                  <a:lnTo>
                    <a:pt x="16789" y="54025"/>
                  </a:lnTo>
                  <a:lnTo>
                    <a:pt x="17434" y="53656"/>
                  </a:lnTo>
                  <a:lnTo>
                    <a:pt x="18049" y="53226"/>
                  </a:lnTo>
                  <a:lnTo>
                    <a:pt x="18603" y="52765"/>
                  </a:lnTo>
                  <a:lnTo>
                    <a:pt x="19126" y="52242"/>
                  </a:lnTo>
                  <a:lnTo>
                    <a:pt x="19618" y="51688"/>
                  </a:lnTo>
                  <a:lnTo>
                    <a:pt x="20017" y="51104"/>
                  </a:lnTo>
                  <a:lnTo>
                    <a:pt x="20417" y="50458"/>
                  </a:lnTo>
                  <a:lnTo>
                    <a:pt x="20725" y="49782"/>
                  </a:lnTo>
                  <a:lnTo>
                    <a:pt x="20971" y="49075"/>
                  </a:lnTo>
                  <a:lnTo>
                    <a:pt x="21155" y="48337"/>
                  </a:lnTo>
                  <a:lnTo>
                    <a:pt x="21278" y="47599"/>
                  </a:lnTo>
                  <a:lnTo>
                    <a:pt x="41326" y="47599"/>
                  </a:lnTo>
                  <a:lnTo>
                    <a:pt x="41449" y="48337"/>
                  </a:lnTo>
                  <a:lnTo>
                    <a:pt x="41633" y="49075"/>
                  </a:lnTo>
                  <a:lnTo>
                    <a:pt x="41879" y="49782"/>
                  </a:lnTo>
                  <a:lnTo>
                    <a:pt x="42187" y="50458"/>
                  </a:lnTo>
                  <a:lnTo>
                    <a:pt x="42556" y="51104"/>
                  </a:lnTo>
                  <a:lnTo>
                    <a:pt x="42986" y="51688"/>
                  </a:lnTo>
                  <a:lnTo>
                    <a:pt x="43478" y="52242"/>
                  </a:lnTo>
                  <a:lnTo>
                    <a:pt x="44001" y="52765"/>
                  </a:lnTo>
                  <a:lnTo>
                    <a:pt x="44554" y="53226"/>
                  </a:lnTo>
                  <a:lnTo>
                    <a:pt x="45169" y="53656"/>
                  </a:lnTo>
                  <a:lnTo>
                    <a:pt x="45815" y="54025"/>
                  </a:lnTo>
                  <a:lnTo>
                    <a:pt x="46492" y="54302"/>
                  </a:lnTo>
                  <a:lnTo>
                    <a:pt x="47199" y="54548"/>
                  </a:lnTo>
                  <a:lnTo>
                    <a:pt x="47937" y="54732"/>
                  </a:lnTo>
                  <a:lnTo>
                    <a:pt x="48705" y="54855"/>
                  </a:lnTo>
                  <a:lnTo>
                    <a:pt x="49074" y="54855"/>
                  </a:lnTo>
                  <a:lnTo>
                    <a:pt x="49474" y="54886"/>
                  </a:lnTo>
                  <a:lnTo>
                    <a:pt x="49874" y="54855"/>
                  </a:lnTo>
                  <a:lnTo>
                    <a:pt x="50274" y="54855"/>
                  </a:lnTo>
                  <a:lnTo>
                    <a:pt x="51012" y="54732"/>
                  </a:lnTo>
                  <a:lnTo>
                    <a:pt x="51750" y="54548"/>
                  </a:lnTo>
                  <a:lnTo>
                    <a:pt x="52487" y="54302"/>
                  </a:lnTo>
                  <a:lnTo>
                    <a:pt x="53164" y="54025"/>
                  </a:lnTo>
                  <a:lnTo>
                    <a:pt x="53810" y="53656"/>
                  </a:lnTo>
                  <a:lnTo>
                    <a:pt x="54394" y="53226"/>
                  </a:lnTo>
                  <a:lnTo>
                    <a:pt x="54978" y="52765"/>
                  </a:lnTo>
                  <a:lnTo>
                    <a:pt x="55501" y="52242"/>
                  </a:lnTo>
                  <a:lnTo>
                    <a:pt x="55962" y="51688"/>
                  </a:lnTo>
                  <a:lnTo>
                    <a:pt x="56392" y="51104"/>
                  </a:lnTo>
                  <a:lnTo>
                    <a:pt x="56761" y="50458"/>
                  </a:lnTo>
                  <a:lnTo>
                    <a:pt x="57100" y="49782"/>
                  </a:lnTo>
                  <a:lnTo>
                    <a:pt x="57346" y="49075"/>
                  </a:lnTo>
                  <a:lnTo>
                    <a:pt x="57530" y="48337"/>
                  </a:lnTo>
                  <a:lnTo>
                    <a:pt x="57653" y="47599"/>
                  </a:lnTo>
                  <a:lnTo>
                    <a:pt x="61835" y="47599"/>
                  </a:lnTo>
                  <a:lnTo>
                    <a:pt x="62050" y="47568"/>
                  </a:lnTo>
                  <a:lnTo>
                    <a:pt x="62265" y="47507"/>
                  </a:lnTo>
                  <a:lnTo>
                    <a:pt x="62481" y="47384"/>
                  </a:lnTo>
                  <a:lnTo>
                    <a:pt x="62634" y="47261"/>
                  </a:lnTo>
                  <a:lnTo>
                    <a:pt x="62788" y="47076"/>
                  </a:lnTo>
                  <a:lnTo>
                    <a:pt x="62880" y="46892"/>
                  </a:lnTo>
                  <a:lnTo>
                    <a:pt x="62973" y="46676"/>
                  </a:lnTo>
                  <a:lnTo>
                    <a:pt x="62973" y="46430"/>
                  </a:lnTo>
                  <a:lnTo>
                    <a:pt x="62973" y="34685"/>
                  </a:lnTo>
                  <a:lnTo>
                    <a:pt x="62973" y="34223"/>
                  </a:lnTo>
                  <a:lnTo>
                    <a:pt x="62911" y="33762"/>
                  </a:lnTo>
                  <a:lnTo>
                    <a:pt x="62788" y="33332"/>
                  </a:lnTo>
                  <a:lnTo>
                    <a:pt x="62665" y="32901"/>
                  </a:lnTo>
                  <a:lnTo>
                    <a:pt x="62511" y="32501"/>
                  </a:lnTo>
                  <a:lnTo>
                    <a:pt x="62296" y="32102"/>
                  </a:lnTo>
                  <a:lnTo>
                    <a:pt x="62050" y="31733"/>
                  </a:lnTo>
                  <a:lnTo>
                    <a:pt x="61804" y="31394"/>
                  </a:lnTo>
                  <a:lnTo>
                    <a:pt x="61497" y="31056"/>
                  </a:lnTo>
                  <a:lnTo>
                    <a:pt x="61189" y="30749"/>
                  </a:lnTo>
                  <a:lnTo>
                    <a:pt x="60820" y="30503"/>
                  </a:lnTo>
                  <a:lnTo>
                    <a:pt x="60451" y="30257"/>
                  </a:lnTo>
                  <a:lnTo>
                    <a:pt x="60052" y="30042"/>
                  </a:lnTo>
                  <a:lnTo>
                    <a:pt x="59652" y="29857"/>
                  </a:lnTo>
                  <a:lnTo>
                    <a:pt x="59221" y="29703"/>
                  </a:lnTo>
                  <a:lnTo>
                    <a:pt x="58760" y="29611"/>
                  </a:lnTo>
                  <a:lnTo>
                    <a:pt x="48213" y="27643"/>
                  </a:lnTo>
                  <a:lnTo>
                    <a:pt x="45877" y="22908"/>
                  </a:lnTo>
                  <a:lnTo>
                    <a:pt x="45446" y="22078"/>
                  </a:lnTo>
                  <a:lnTo>
                    <a:pt x="44923" y="21278"/>
                  </a:lnTo>
                  <a:lnTo>
                    <a:pt x="44401" y="20540"/>
                  </a:lnTo>
                  <a:lnTo>
                    <a:pt x="43786" y="19833"/>
                  </a:lnTo>
                  <a:lnTo>
                    <a:pt x="43140" y="19157"/>
                  </a:lnTo>
                  <a:lnTo>
                    <a:pt x="42433" y="18542"/>
                  </a:lnTo>
                  <a:lnTo>
                    <a:pt x="41726" y="17988"/>
                  </a:lnTo>
                  <a:lnTo>
                    <a:pt x="40957" y="17465"/>
                  </a:lnTo>
                  <a:lnTo>
                    <a:pt x="40157" y="17004"/>
                  </a:lnTo>
                  <a:lnTo>
                    <a:pt x="39327" y="16604"/>
                  </a:lnTo>
                  <a:lnTo>
                    <a:pt x="38466" y="16236"/>
                  </a:lnTo>
                  <a:lnTo>
                    <a:pt x="37575" y="15959"/>
                  </a:lnTo>
                  <a:lnTo>
                    <a:pt x="36683" y="15713"/>
                  </a:lnTo>
                  <a:lnTo>
                    <a:pt x="35760" y="15559"/>
                  </a:lnTo>
                  <a:lnTo>
                    <a:pt x="34838" y="15467"/>
                  </a:lnTo>
                  <a:lnTo>
                    <a:pt x="33885" y="15436"/>
                  </a:lnTo>
                  <a:lnTo>
                    <a:pt x="16020" y="15436"/>
                  </a:lnTo>
                  <a:lnTo>
                    <a:pt x="15467" y="15528"/>
                  </a:lnTo>
                  <a:lnTo>
                    <a:pt x="14913" y="15651"/>
                  </a:lnTo>
                  <a:lnTo>
                    <a:pt x="14390" y="15805"/>
                  </a:lnTo>
                  <a:lnTo>
                    <a:pt x="13868" y="16020"/>
                  </a:lnTo>
                  <a:lnTo>
                    <a:pt x="13406" y="16297"/>
                  </a:lnTo>
                  <a:lnTo>
                    <a:pt x="12945" y="16574"/>
                  </a:lnTo>
                  <a:lnTo>
                    <a:pt x="12515" y="16912"/>
                  </a:lnTo>
                  <a:lnTo>
                    <a:pt x="12115" y="17281"/>
                  </a:lnTo>
                  <a:lnTo>
                    <a:pt x="11746" y="17681"/>
                  </a:lnTo>
                  <a:lnTo>
                    <a:pt x="11408" y="18111"/>
                  </a:lnTo>
                  <a:lnTo>
                    <a:pt x="11131" y="18572"/>
                  </a:lnTo>
                  <a:lnTo>
                    <a:pt x="10854" y="19064"/>
                  </a:lnTo>
                  <a:lnTo>
                    <a:pt x="10639" y="19587"/>
                  </a:lnTo>
                  <a:lnTo>
                    <a:pt x="10485" y="20110"/>
                  </a:lnTo>
                  <a:lnTo>
                    <a:pt x="10362" y="20694"/>
                  </a:lnTo>
                  <a:lnTo>
                    <a:pt x="9194" y="27520"/>
                  </a:lnTo>
                  <a:lnTo>
                    <a:pt x="7318" y="27520"/>
                  </a:lnTo>
                  <a:lnTo>
                    <a:pt x="7318" y="18757"/>
                  </a:lnTo>
                  <a:lnTo>
                    <a:pt x="7318" y="18203"/>
                  </a:lnTo>
                  <a:lnTo>
                    <a:pt x="7380" y="17681"/>
                  </a:lnTo>
                  <a:lnTo>
                    <a:pt x="7441" y="17127"/>
                  </a:lnTo>
                  <a:lnTo>
                    <a:pt x="7534" y="16604"/>
                  </a:lnTo>
                  <a:lnTo>
                    <a:pt x="7657" y="16113"/>
                  </a:lnTo>
                  <a:lnTo>
                    <a:pt x="7780" y="15590"/>
                  </a:lnTo>
                  <a:lnTo>
                    <a:pt x="7964" y="15098"/>
                  </a:lnTo>
                  <a:lnTo>
                    <a:pt x="8149" y="14606"/>
                  </a:lnTo>
                  <a:lnTo>
                    <a:pt x="8364" y="14145"/>
                  </a:lnTo>
                  <a:lnTo>
                    <a:pt x="8610" y="13683"/>
                  </a:lnTo>
                  <a:lnTo>
                    <a:pt x="8856" y="13253"/>
                  </a:lnTo>
                  <a:lnTo>
                    <a:pt x="9132" y="12822"/>
                  </a:lnTo>
                  <a:lnTo>
                    <a:pt x="9440" y="12392"/>
                  </a:lnTo>
                  <a:lnTo>
                    <a:pt x="9747" y="11992"/>
                  </a:lnTo>
                  <a:lnTo>
                    <a:pt x="10086" y="11593"/>
                  </a:lnTo>
                  <a:lnTo>
                    <a:pt x="10424" y="11224"/>
                  </a:lnTo>
                  <a:lnTo>
                    <a:pt x="10793" y="10885"/>
                  </a:lnTo>
                  <a:lnTo>
                    <a:pt x="11193" y="10547"/>
                  </a:lnTo>
                  <a:lnTo>
                    <a:pt x="11592" y="10240"/>
                  </a:lnTo>
                  <a:lnTo>
                    <a:pt x="12023" y="9932"/>
                  </a:lnTo>
                  <a:lnTo>
                    <a:pt x="12453" y="9655"/>
                  </a:lnTo>
                  <a:lnTo>
                    <a:pt x="12884" y="9409"/>
                  </a:lnTo>
                  <a:lnTo>
                    <a:pt x="13345" y="9163"/>
                  </a:lnTo>
                  <a:lnTo>
                    <a:pt x="13806" y="8948"/>
                  </a:lnTo>
                  <a:lnTo>
                    <a:pt x="14298" y="8764"/>
                  </a:lnTo>
                  <a:lnTo>
                    <a:pt x="14790" y="8579"/>
                  </a:lnTo>
                  <a:lnTo>
                    <a:pt x="15313" y="8456"/>
                  </a:lnTo>
                  <a:lnTo>
                    <a:pt x="15805" y="8333"/>
                  </a:lnTo>
                  <a:lnTo>
                    <a:pt x="16328" y="8241"/>
                  </a:lnTo>
                  <a:lnTo>
                    <a:pt x="16881" y="8179"/>
                  </a:lnTo>
                  <a:lnTo>
                    <a:pt x="17404" y="8118"/>
                  </a:lnTo>
                  <a:lnTo>
                    <a:pt x="35145" y="8118"/>
                  </a:lnTo>
                  <a:lnTo>
                    <a:pt x="35268" y="8548"/>
                  </a:lnTo>
                  <a:lnTo>
                    <a:pt x="35422" y="8979"/>
                  </a:lnTo>
                  <a:lnTo>
                    <a:pt x="35607" y="9409"/>
                  </a:lnTo>
                  <a:lnTo>
                    <a:pt x="35853" y="9778"/>
                  </a:lnTo>
                  <a:lnTo>
                    <a:pt x="36099" y="10147"/>
                  </a:lnTo>
                  <a:lnTo>
                    <a:pt x="36375" y="10516"/>
                  </a:lnTo>
                  <a:lnTo>
                    <a:pt x="36683" y="10824"/>
                  </a:lnTo>
                  <a:lnTo>
                    <a:pt x="37021" y="11131"/>
                  </a:lnTo>
                  <a:lnTo>
                    <a:pt x="37359" y="11408"/>
                  </a:lnTo>
                  <a:lnTo>
                    <a:pt x="37759" y="11623"/>
                  </a:lnTo>
                  <a:lnTo>
                    <a:pt x="38159" y="11839"/>
                  </a:lnTo>
                  <a:lnTo>
                    <a:pt x="38589" y="12023"/>
                  </a:lnTo>
                  <a:lnTo>
                    <a:pt x="39020" y="12146"/>
                  </a:lnTo>
                  <a:lnTo>
                    <a:pt x="39450" y="12238"/>
                  </a:lnTo>
                  <a:lnTo>
                    <a:pt x="39911" y="12300"/>
                  </a:lnTo>
                  <a:lnTo>
                    <a:pt x="40403" y="12330"/>
                  </a:lnTo>
                  <a:lnTo>
                    <a:pt x="43847" y="12330"/>
                  </a:lnTo>
                  <a:lnTo>
                    <a:pt x="43847" y="12761"/>
                  </a:lnTo>
                  <a:lnTo>
                    <a:pt x="43878" y="13007"/>
                  </a:lnTo>
                  <a:lnTo>
                    <a:pt x="43939" y="13222"/>
                  </a:lnTo>
                  <a:lnTo>
                    <a:pt x="44062" y="13407"/>
                  </a:lnTo>
                  <a:lnTo>
                    <a:pt x="44185" y="13591"/>
                  </a:lnTo>
                  <a:lnTo>
                    <a:pt x="44370" y="13714"/>
                  </a:lnTo>
                  <a:lnTo>
                    <a:pt x="44554" y="13837"/>
                  </a:lnTo>
                  <a:lnTo>
                    <a:pt x="44770" y="13899"/>
                  </a:lnTo>
                  <a:lnTo>
                    <a:pt x="45016" y="13929"/>
                  </a:lnTo>
                  <a:lnTo>
                    <a:pt x="45231" y="13899"/>
                  </a:lnTo>
                  <a:lnTo>
                    <a:pt x="45446" y="13837"/>
                  </a:lnTo>
                  <a:lnTo>
                    <a:pt x="45631" y="13714"/>
                  </a:lnTo>
                  <a:lnTo>
                    <a:pt x="45815" y="13591"/>
                  </a:lnTo>
                  <a:lnTo>
                    <a:pt x="45969" y="13407"/>
                  </a:lnTo>
                  <a:lnTo>
                    <a:pt x="46061" y="13222"/>
                  </a:lnTo>
                  <a:lnTo>
                    <a:pt x="46123" y="13007"/>
                  </a:lnTo>
                  <a:lnTo>
                    <a:pt x="46153" y="12761"/>
                  </a:lnTo>
                  <a:lnTo>
                    <a:pt x="46153" y="11193"/>
                  </a:lnTo>
                  <a:lnTo>
                    <a:pt x="46153" y="10855"/>
                  </a:lnTo>
                  <a:lnTo>
                    <a:pt x="50089" y="10855"/>
                  </a:lnTo>
                  <a:lnTo>
                    <a:pt x="50335" y="10824"/>
                  </a:lnTo>
                  <a:lnTo>
                    <a:pt x="50550" y="10762"/>
                  </a:lnTo>
                  <a:lnTo>
                    <a:pt x="50735" y="10639"/>
                  </a:lnTo>
                  <a:lnTo>
                    <a:pt x="50919" y="10516"/>
                  </a:lnTo>
                  <a:lnTo>
                    <a:pt x="51042" y="10332"/>
                  </a:lnTo>
                  <a:lnTo>
                    <a:pt x="51165" y="10147"/>
                  </a:lnTo>
                  <a:lnTo>
                    <a:pt x="51227" y="9932"/>
                  </a:lnTo>
                  <a:lnTo>
                    <a:pt x="51258" y="9686"/>
                  </a:lnTo>
                  <a:lnTo>
                    <a:pt x="51227" y="9471"/>
                  </a:lnTo>
                  <a:lnTo>
                    <a:pt x="51165" y="9256"/>
                  </a:lnTo>
                  <a:lnTo>
                    <a:pt x="51042" y="9040"/>
                  </a:lnTo>
                  <a:lnTo>
                    <a:pt x="50919" y="8887"/>
                  </a:lnTo>
                  <a:lnTo>
                    <a:pt x="50735" y="8733"/>
                  </a:lnTo>
                  <a:lnTo>
                    <a:pt x="50550" y="8641"/>
                  </a:lnTo>
                  <a:lnTo>
                    <a:pt x="50335" y="8579"/>
                  </a:lnTo>
                  <a:lnTo>
                    <a:pt x="50089" y="8548"/>
                  </a:lnTo>
                  <a:lnTo>
                    <a:pt x="46153" y="8548"/>
                  </a:lnTo>
                  <a:lnTo>
                    <a:pt x="46153" y="5381"/>
                  </a:lnTo>
                  <a:lnTo>
                    <a:pt x="50089" y="5381"/>
                  </a:lnTo>
                  <a:lnTo>
                    <a:pt x="50335" y="5351"/>
                  </a:lnTo>
                  <a:lnTo>
                    <a:pt x="50550" y="5289"/>
                  </a:lnTo>
                  <a:lnTo>
                    <a:pt x="50735" y="5197"/>
                  </a:lnTo>
                  <a:lnTo>
                    <a:pt x="50919" y="5043"/>
                  </a:lnTo>
                  <a:lnTo>
                    <a:pt x="51042" y="4889"/>
                  </a:lnTo>
                  <a:lnTo>
                    <a:pt x="51165" y="4674"/>
                  </a:lnTo>
                  <a:lnTo>
                    <a:pt x="51227" y="4459"/>
                  </a:lnTo>
                  <a:lnTo>
                    <a:pt x="51258" y="4244"/>
                  </a:lnTo>
                  <a:lnTo>
                    <a:pt x="51227" y="3998"/>
                  </a:lnTo>
                  <a:lnTo>
                    <a:pt x="51165" y="3782"/>
                  </a:lnTo>
                  <a:lnTo>
                    <a:pt x="51042" y="3598"/>
                  </a:lnTo>
                  <a:lnTo>
                    <a:pt x="50919" y="3413"/>
                  </a:lnTo>
                  <a:lnTo>
                    <a:pt x="50735" y="3290"/>
                  </a:lnTo>
                  <a:lnTo>
                    <a:pt x="50550" y="3167"/>
                  </a:lnTo>
                  <a:lnTo>
                    <a:pt x="50335" y="3106"/>
                  </a:lnTo>
                  <a:lnTo>
                    <a:pt x="50089" y="3075"/>
                  </a:lnTo>
                  <a:lnTo>
                    <a:pt x="46153" y="3075"/>
                  </a:lnTo>
                  <a:lnTo>
                    <a:pt x="46153" y="2737"/>
                  </a:lnTo>
                  <a:lnTo>
                    <a:pt x="46153" y="1169"/>
                  </a:lnTo>
                  <a:lnTo>
                    <a:pt x="46123" y="923"/>
                  </a:lnTo>
                  <a:lnTo>
                    <a:pt x="46061" y="708"/>
                  </a:lnTo>
                  <a:lnTo>
                    <a:pt x="45969" y="523"/>
                  </a:lnTo>
                  <a:lnTo>
                    <a:pt x="45815" y="339"/>
                  </a:lnTo>
                  <a:lnTo>
                    <a:pt x="45631" y="216"/>
                  </a:lnTo>
                  <a:lnTo>
                    <a:pt x="45446" y="93"/>
                  </a:lnTo>
                  <a:lnTo>
                    <a:pt x="45231" y="31"/>
                  </a:lnTo>
                  <a:lnTo>
                    <a:pt x="45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4"/>
            <p:cNvSpPr/>
            <p:nvPr/>
          </p:nvSpPr>
          <p:spPr>
            <a:xfrm>
              <a:off x="2551143" y="1689644"/>
              <a:ext cx="100295" cy="55692"/>
            </a:xfrm>
            <a:custGeom>
              <a:rect b="b" l="l" r="r" t="t"/>
              <a:pathLst>
                <a:path extrusionOk="0" h="6489" w="11686">
                  <a:moveTo>
                    <a:pt x="10547" y="1"/>
                  </a:moveTo>
                  <a:lnTo>
                    <a:pt x="10332" y="31"/>
                  </a:lnTo>
                  <a:lnTo>
                    <a:pt x="10117" y="93"/>
                  </a:lnTo>
                  <a:lnTo>
                    <a:pt x="9902" y="185"/>
                  </a:lnTo>
                  <a:lnTo>
                    <a:pt x="9717" y="339"/>
                  </a:lnTo>
                  <a:lnTo>
                    <a:pt x="6827" y="3229"/>
                  </a:lnTo>
                  <a:lnTo>
                    <a:pt x="5904" y="769"/>
                  </a:lnTo>
                  <a:lnTo>
                    <a:pt x="5843" y="646"/>
                  </a:lnTo>
                  <a:lnTo>
                    <a:pt x="5781" y="523"/>
                  </a:lnTo>
                  <a:lnTo>
                    <a:pt x="5597" y="308"/>
                  </a:lnTo>
                  <a:lnTo>
                    <a:pt x="5351" y="154"/>
                  </a:lnTo>
                  <a:lnTo>
                    <a:pt x="5228" y="93"/>
                  </a:lnTo>
                  <a:lnTo>
                    <a:pt x="5074" y="31"/>
                  </a:lnTo>
                  <a:lnTo>
                    <a:pt x="4797" y="31"/>
                  </a:lnTo>
                  <a:lnTo>
                    <a:pt x="4521" y="62"/>
                  </a:lnTo>
                  <a:lnTo>
                    <a:pt x="4244" y="185"/>
                  </a:lnTo>
                  <a:lnTo>
                    <a:pt x="4121" y="247"/>
                  </a:lnTo>
                  <a:lnTo>
                    <a:pt x="4029" y="370"/>
                  </a:lnTo>
                  <a:lnTo>
                    <a:pt x="339" y="4059"/>
                  </a:lnTo>
                  <a:lnTo>
                    <a:pt x="185" y="4213"/>
                  </a:lnTo>
                  <a:lnTo>
                    <a:pt x="93" y="4428"/>
                  </a:lnTo>
                  <a:lnTo>
                    <a:pt x="1" y="4644"/>
                  </a:lnTo>
                  <a:lnTo>
                    <a:pt x="1" y="4859"/>
                  </a:lnTo>
                  <a:lnTo>
                    <a:pt x="1" y="5074"/>
                  </a:lnTo>
                  <a:lnTo>
                    <a:pt x="93" y="5289"/>
                  </a:lnTo>
                  <a:lnTo>
                    <a:pt x="185" y="5505"/>
                  </a:lnTo>
                  <a:lnTo>
                    <a:pt x="339" y="5658"/>
                  </a:lnTo>
                  <a:lnTo>
                    <a:pt x="523" y="5812"/>
                  </a:lnTo>
                  <a:lnTo>
                    <a:pt x="708" y="5935"/>
                  </a:lnTo>
                  <a:lnTo>
                    <a:pt x="923" y="5996"/>
                  </a:lnTo>
                  <a:lnTo>
                    <a:pt x="1354" y="5996"/>
                  </a:lnTo>
                  <a:lnTo>
                    <a:pt x="1569" y="5935"/>
                  </a:lnTo>
                  <a:lnTo>
                    <a:pt x="1784" y="5812"/>
                  </a:lnTo>
                  <a:lnTo>
                    <a:pt x="1969" y="5658"/>
                  </a:lnTo>
                  <a:lnTo>
                    <a:pt x="4367" y="3260"/>
                  </a:lnTo>
                  <a:lnTo>
                    <a:pt x="5289" y="5720"/>
                  </a:lnTo>
                  <a:lnTo>
                    <a:pt x="5351" y="5843"/>
                  </a:lnTo>
                  <a:lnTo>
                    <a:pt x="5412" y="5966"/>
                  </a:lnTo>
                  <a:lnTo>
                    <a:pt x="5597" y="6181"/>
                  </a:lnTo>
                  <a:lnTo>
                    <a:pt x="5843" y="6365"/>
                  </a:lnTo>
                  <a:lnTo>
                    <a:pt x="5966" y="6396"/>
                  </a:lnTo>
                  <a:lnTo>
                    <a:pt x="6120" y="6458"/>
                  </a:lnTo>
                  <a:lnTo>
                    <a:pt x="6366" y="6488"/>
                  </a:lnTo>
                  <a:lnTo>
                    <a:pt x="6581" y="6458"/>
                  </a:lnTo>
                  <a:lnTo>
                    <a:pt x="6796" y="6396"/>
                  </a:lnTo>
                  <a:lnTo>
                    <a:pt x="6981" y="6273"/>
                  </a:lnTo>
                  <a:lnTo>
                    <a:pt x="7165" y="6150"/>
                  </a:lnTo>
                  <a:lnTo>
                    <a:pt x="11347" y="1968"/>
                  </a:lnTo>
                  <a:lnTo>
                    <a:pt x="11501" y="1784"/>
                  </a:lnTo>
                  <a:lnTo>
                    <a:pt x="11593" y="1569"/>
                  </a:lnTo>
                  <a:lnTo>
                    <a:pt x="11654" y="1353"/>
                  </a:lnTo>
                  <a:lnTo>
                    <a:pt x="11685" y="1138"/>
                  </a:lnTo>
                  <a:lnTo>
                    <a:pt x="11654" y="923"/>
                  </a:lnTo>
                  <a:lnTo>
                    <a:pt x="11593" y="708"/>
                  </a:lnTo>
                  <a:lnTo>
                    <a:pt x="11501" y="523"/>
                  </a:lnTo>
                  <a:lnTo>
                    <a:pt x="11347" y="339"/>
                  </a:lnTo>
                  <a:lnTo>
                    <a:pt x="11162" y="185"/>
                  </a:lnTo>
                  <a:lnTo>
                    <a:pt x="10978" y="93"/>
                  </a:lnTo>
                  <a:lnTo>
                    <a:pt x="10763" y="31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7" name="Google Shape;987;p44"/>
          <p:cNvSpPr/>
          <p:nvPr/>
        </p:nvSpPr>
        <p:spPr>
          <a:xfrm>
            <a:off x="2815413" y="3299042"/>
            <a:ext cx="564000" cy="516900"/>
          </a:xfrm>
          <a:prstGeom prst="wedgeRoundRectCallout">
            <a:avLst>
              <a:gd fmla="val -27134" name="adj1"/>
              <a:gd fmla="val -146855" name="adj2"/>
              <a:gd fmla="val 0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8" name="Google Shape;988;p44"/>
          <p:cNvGrpSpPr/>
          <p:nvPr/>
        </p:nvGrpSpPr>
        <p:grpSpPr>
          <a:xfrm>
            <a:off x="2904733" y="3385910"/>
            <a:ext cx="385514" cy="342513"/>
            <a:chOff x="2332650" y="1395150"/>
            <a:chExt cx="540466" cy="471068"/>
          </a:xfrm>
        </p:grpSpPr>
        <p:sp>
          <p:nvSpPr>
            <p:cNvPr id="989" name="Google Shape;989;p44"/>
            <p:cNvSpPr/>
            <p:nvPr/>
          </p:nvSpPr>
          <p:spPr>
            <a:xfrm>
              <a:off x="2716864" y="1755091"/>
              <a:ext cx="80761" cy="80761"/>
            </a:xfrm>
            <a:custGeom>
              <a:rect b="b" l="l" r="r" t="t"/>
              <a:pathLst>
                <a:path extrusionOk="0" h="9410" w="9410">
                  <a:moveTo>
                    <a:pt x="4951" y="2306"/>
                  </a:moveTo>
                  <a:lnTo>
                    <a:pt x="5197" y="2368"/>
                  </a:lnTo>
                  <a:lnTo>
                    <a:pt x="5443" y="2429"/>
                  </a:lnTo>
                  <a:lnTo>
                    <a:pt x="5658" y="2491"/>
                  </a:lnTo>
                  <a:lnTo>
                    <a:pt x="5874" y="2583"/>
                  </a:lnTo>
                  <a:lnTo>
                    <a:pt x="6058" y="2706"/>
                  </a:lnTo>
                  <a:lnTo>
                    <a:pt x="6243" y="2860"/>
                  </a:lnTo>
                  <a:lnTo>
                    <a:pt x="6427" y="3013"/>
                  </a:lnTo>
                  <a:lnTo>
                    <a:pt x="6581" y="3198"/>
                  </a:lnTo>
                  <a:lnTo>
                    <a:pt x="6704" y="3382"/>
                  </a:lnTo>
                  <a:lnTo>
                    <a:pt x="6827" y="3567"/>
                  </a:lnTo>
                  <a:lnTo>
                    <a:pt x="6919" y="3782"/>
                  </a:lnTo>
                  <a:lnTo>
                    <a:pt x="7011" y="3997"/>
                  </a:lnTo>
                  <a:lnTo>
                    <a:pt x="7073" y="4213"/>
                  </a:lnTo>
                  <a:lnTo>
                    <a:pt x="7103" y="4459"/>
                  </a:lnTo>
                  <a:lnTo>
                    <a:pt x="7134" y="4705"/>
                  </a:lnTo>
                  <a:lnTo>
                    <a:pt x="7103" y="4951"/>
                  </a:lnTo>
                  <a:lnTo>
                    <a:pt x="7073" y="5197"/>
                  </a:lnTo>
                  <a:lnTo>
                    <a:pt x="7011" y="5412"/>
                  </a:lnTo>
                  <a:lnTo>
                    <a:pt x="6919" y="5658"/>
                  </a:lnTo>
                  <a:lnTo>
                    <a:pt x="6827" y="5842"/>
                  </a:lnTo>
                  <a:lnTo>
                    <a:pt x="6704" y="6058"/>
                  </a:lnTo>
                  <a:lnTo>
                    <a:pt x="6581" y="6242"/>
                  </a:lnTo>
                  <a:lnTo>
                    <a:pt x="6427" y="6427"/>
                  </a:lnTo>
                  <a:lnTo>
                    <a:pt x="6243" y="6580"/>
                  </a:lnTo>
                  <a:lnTo>
                    <a:pt x="6058" y="6703"/>
                  </a:lnTo>
                  <a:lnTo>
                    <a:pt x="5874" y="6826"/>
                  </a:lnTo>
                  <a:lnTo>
                    <a:pt x="5658" y="6919"/>
                  </a:lnTo>
                  <a:lnTo>
                    <a:pt x="5443" y="7011"/>
                  </a:lnTo>
                  <a:lnTo>
                    <a:pt x="5197" y="7072"/>
                  </a:lnTo>
                  <a:lnTo>
                    <a:pt x="4951" y="7103"/>
                  </a:lnTo>
                  <a:lnTo>
                    <a:pt x="4459" y="7103"/>
                  </a:lnTo>
                  <a:lnTo>
                    <a:pt x="4244" y="7072"/>
                  </a:lnTo>
                  <a:lnTo>
                    <a:pt x="3998" y="7011"/>
                  </a:lnTo>
                  <a:lnTo>
                    <a:pt x="3783" y="6919"/>
                  </a:lnTo>
                  <a:lnTo>
                    <a:pt x="3567" y="6826"/>
                  </a:lnTo>
                  <a:lnTo>
                    <a:pt x="3383" y="6703"/>
                  </a:lnTo>
                  <a:lnTo>
                    <a:pt x="3198" y="6580"/>
                  </a:lnTo>
                  <a:lnTo>
                    <a:pt x="3014" y="6427"/>
                  </a:lnTo>
                  <a:lnTo>
                    <a:pt x="2860" y="6242"/>
                  </a:lnTo>
                  <a:lnTo>
                    <a:pt x="2706" y="6058"/>
                  </a:lnTo>
                  <a:lnTo>
                    <a:pt x="2614" y="5842"/>
                  </a:lnTo>
                  <a:lnTo>
                    <a:pt x="2491" y="5658"/>
                  </a:lnTo>
                  <a:lnTo>
                    <a:pt x="2430" y="5412"/>
                  </a:lnTo>
                  <a:lnTo>
                    <a:pt x="2368" y="5197"/>
                  </a:lnTo>
                  <a:lnTo>
                    <a:pt x="2307" y="4951"/>
                  </a:lnTo>
                  <a:lnTo>
                    <a:pt x="2307" y="4705"/>
                  </a:lnTo>
                  <a:lnTo>
                    <a:pt x="2307" y="4459"/>
                  </a:lnTo>
                  <a:lnTo>
                    <a:pt x="2368" y="4213"/>
                  </a:lnTo>
                  <a:lnTo>
                    <a:pt x="2430" y="3997"/>
                  </a:lnTo>
                  <a:lnTo>
                    <a:pt x="2491" y="3782"/>
                  </a:lnTo>
                  <a:lnTo>
                    <a:pt x="2614" y="3567"/>
                  </a:lnTo>
                  <a:lnTo>
                    <a:pt x="2706" y="3382"/>
                  </a:lnTo>
                  <a:lnTo>
                    <a:pt x="2860" y="3198"/>
                  </a:lnTo>
                  <a:lnTo>
                    <a:pt x="3014" y="3013"/>
                  </a:lnTo>
                  <a:lnTo>
                    <a:pt x="3198" y="2860"/>
                  </a:lnTo>
                  <a:lnTo>
                    <a:pt x="3383" y="2706"/>
                  </a:lnTo>
                  <a:lnTo>
                    <a:pt x="3567" y="2583"/>
                  </a:lnTo>
                  <a:lnTo>
                    <a:pt x="3783" y="2491"/>
                  </a:lnTo>
                  <a:lnTo>
                    <a:pt x="3998" y="2429"/>
                  </a:lnTo>
                  <a:lnTo>
                    <a:pt x="4244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44" y="31"/>
                  </a:lnTo>
                  <a:lnTo>
                    <a:pt x="3752" y="92"/>
                  </a:lnTo>
                  <a:lnTo>
                    <a:pt x="3321" y="215"/>
                  </a:lnTo>
                  <a:lnTo>
                    <a:pt x="2891" y="369"/>
                  </a:lnTo>
                  <a:lnTo>
                    <a:pt x="2461" y="584"/>
                  </a:lnTo>
                  <a:lnTo>
                    <a:pt x="2092" y="800"/>
                  </a:lnTo>
                  <a:lnTo>
                    <a:pt x="1723" y="1076"/>
                  </a:lnTo>
                  <a:lnTo>
                    <a:pt x="1384" y="1384"/>
                  </a:lnTo>
                  <a:lnTo>
                    <a:pt x="1077" y="1722"/>
                  </a:lnTo>
                  <a:lnTo>
                    <a:pt x="800" y="2091"/>
                  </a:lnTo>
                  <a:lnTo>
                    <a:pt x="585" y="2460"/>
                  </a:lnTo>
                  <a:lnTo>
                    <a:pt x="370" y="2890"/>
                  </a:lnTo>
                  <a:lnTo>
                    <a:pt x="216" y="3321"/>
                  </a:lnTo>
                  <a:lnTo>
                    <a:pt x="93" y="3751"/>
                  </a:lnTo>
                  <a:lnTo>
                    <a:pt x="31" y="4243"/>
                  </a:lnTo>
                  <a:lnTo>
                    <a:pt x="1" y="4705"/>
                  </a:lnTo>
                  <a:lnTo>
                    <a:pt x="31" y="5197"/>
                  </a:lnTo>
                  <a:lnTo>
                    <a:pt x="93" y="5658"/>
                  </a:lnTo>
                  <a:lnTo>
                    <a:pt x="216" y="6119"/>
                  </a:lnTo>
                  <a:lnTo>
                    <a:pt x="370" y="6550"/>
                  </a:lnTo>
                  <a:lnTo>
                    <a:pt x="585" y="6949"/>
                  </a:lnTo>
                  <a:lnTo>
                    <a:pt x="800" y="7349"/>
                  </a:lnTo>
                  <a:lnTo>
                    <a:pt x="1077" y="7687"/>
                  </a:lnTo>
                  <a:lnTo>
                    <a:pt x="1384" y="8025"/>
                  </a:lnTo>
                  <a:lnTo>
                    <a:pt x="1723" y="8333"/>
                  </a:lnTo>
                  <a:lnTo>
                    <a:pt x="2092" y="8610"/>
                  </a:lnTo>
                  <a:lnTo>
                    <a:pt x="2461" y="8856"/>
                  </a:lnTo>
                  <a:lnTo>
                    <a:pt x="2891" y="9040"/>
                  </a:lnTo>
                  <a:lnTo>
                    <a:pt x="3321" y="9194"/>
                  </a:lnTo>
                  <a:lnTo>
                    <a:pt x="3752" y="9317"/>
                  </a:lnTo>
                  <a:lnTo>
                    <a:pt x="4244" y="9378"/>
                  </a:lnTo>
                  <a:lnTo>
                    <a:pt x="4705" y="9409"/>
                  </a:lnTo>
                  <a:lnTo>
                    <a:pt x="5197" y="9378"/>
                  </a:lnTo>
                  <a:lnTo>
                    <a:pt x="5658" y="9317"/>
                  </a:lnTo>
                  <a:lnTo>
                    <a:pt x="6120" y="9194"/>
                  </a:lnTo>
                  <a:lnTo>
                    <a:pt x="6550" y="9040"/>
                  </a:lnTo>
                  <a:lnTo>
                    <a:pt x="6950" y="8856"/>
                  </a:lnTo>
                  <a:lnTo>
                    <a:pt x="7349" y="8610"/>
                  </a:lnTo>
                  <a:lnTo>
                    <a:pt x="7718" y="8333"/>
                  </a:lnTo>
                  <a:lnTo>
                    <a:pt x="8026" y="8025"/>
                  </a:lnTo>
                  <a:lnTo>
                    <a:pt x="8333" y="7687"/>
                  </a:lnTo>
                  <a:lnTo>
                    <a:pt x="8610" y="7349"/>
                  </a:lnTo>
                  <a:lnTo>
                    <a:pt x="8856" y="6949"/>
                  </a:lnTo>
                  <a:lnTo>
                    <a:pt x="9041" y="6550"/>
                  </a:lnTo>
                  <a:lnTo>
                    <a:pt x="9194" y="6119"/>
                  </a:lnTo>
                  <a:lnTo>
                    <a:pt x="9317" y="5658"/>
                  </a:lnTo>
                  <a:lnTo>
                    <a:pt x="9379" y="5197"/>
                  </a:lnTo>
                  <a:lnTo>
                    <a:pt x="9410" y="4705"/>
                  </a:lnTo>
                  <a:lnTo>
                    <a:pt x="9379" y="4243"/>
                  </a:lnTo>
                  <a:lnTo>
                    <a:pt x="9317" y="3751"/>
                  </a:lnTo>
                  <a:lnTo>
                    <a:pt x="9194" y="3321"/>
                  </a:lnTo>
                  <a:lnTo>
                    <a:pt x="9041" y="2890"/>
                  </a:lnTo>
                  <a:lnTo>
                    <a:pt x="8856" y="2460"/>
                  </a:lnTo>
                  <a:lnTo>
                    <a:pt x="8610" y="2091"/>
                  </a:lnTo>
                  <a:lnTo>
                    <a:pt x="8333" y="1722"/>
                  </a:lnTo>
                  <a:lnTo>
                    <a:pt x="8026" y="1384"/>
                  </a:lnTo>
                  <a:lnTo>
                    <a:pt x="7718" y="1076"/>
                  </a:lnTo>
                  <a:lnTo>
                    <a:pt x="7349" y="800"/>
                  </a:lnTo>
                  <a:lnTo>
                    <a:pt x="6950" y="584"/>
                  </a:lnTo>
                  <a:lnTo>
                    <a:pt x="6550" y="369"/>
                  </a:lnTo>
                  <a:lnTo>
                    <a:pt x="6120" y="215"/>
                  </a:lnTo>
                  <a:lnTo>
                    <a:pt x="5658" y="92"/>
                  </a:lnTo>
                  <a:lnTo>
                    <a:pt x="5197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4"/>
            <p:cNvSpPr/>
            <p:nvPr/>
          </p:nvSpPr>
          <p:spPr>
            <a:xfrm>
              <a:off x="2404955" y="1755091"/>
              <a:ext cx="80495" cy="80761"/>
            </a:xfrm>
            <a:custGeom>
              <a:rect b="b" l="l" r="r" t="t"/>
              <a:pathLst>
                <a:path extrusionOk="0" h="9410" w="9379">
                  <a:moveTo>
                    <a:pt x="4920" y="2306"/>
                  </a:moveTo>
                  <a:lnTo>
                    <a:pt x="5166" y="2368"/>
                  </a:lnTo>
                  <a:lnTo>
                    <a:pt x="5412" y="2429"/>
                  </a:lnTo>
                  <a:lnTo>
                    <a:pt x="5627" y="2491"/>
                  </a:lnTo>
                  <a:lnTo>
                    <a:pt x="5842" y="2583"/>
                  </a:lnTo>
                  <a:lnTo>
                    <a:pt x="6027" y="2706"/>
                  </a:lnTo>
                  <a:lnTo>
                    <a:pt x="6211" y="2860"/>
                  </a:lnTo>
                  <a:lnTo>
                    <a:pt x="6396" y="3013"/>
                  </a:lnTo>
                  <a:lnTo>
                    <a:pt x="6550" y="3198"/>
                  </a:lnTo>
                  <a:lnTo>
                    <a:pt x="6673" y="3382"/>
                  </a:lnTo>
                  <a:lnTo>
                    <a:pt x="6796" y="3567"/>
                  </a:lnTo>
                  <a:lnTo>
                    <a:pt x="6919" y="3782"/>
                  </a:lnTo>
                  <a:lnTo>
                    <a:pt x="6980" y="3997"/>
                  </a:lnTo>
                  <a:lnTo>
                    <a:pt x="7042" y="4213"/>
                  </a:lnTo>
                  <a:lnTo>
                    <a:pt x="7072" y="4459"/>
                  </a:lnTo>
                  <a:lnTo>
                    <a:pt x="7103" y="4705"/>
                  </a:lnTo>
                  <a:lnTo>
                    <a:pt x="7072" y="4951"/>
                  </a:lnTo>
                  <a:lnTo>
                    <a:pt x="7042" y="5197"/>
                  </a:lnTo>
                  <a:lnTo>
                    <a:pt x="6980" y="5412"/>
                  </a:lnTo>
                  <a:lnTo>
                    <a:pt x="6919" y="5658"/>
                  </a:lnTo>
                  <a:lnTo>
                    <a:pt x="6796" y="5842"/>
                  </a:lnTo>
                  <a:lnTo>
                    <a:pt x="6673" y="6058"/>
                  </a:lnTo>
                  <a:lnTo>
                    <a:pt x="6550" y="6242"/>
                  </a:lnTo>
                  <a:lnTo>
                    <a:pt x="6396" y="6427"/>
                  </a:lnTo>
                  <a:lnTo>
                    <a:pt x="6211" y="6580"/>
                  </a:lnTo>
                  <a:lnTo>
                    <a:pt x="6027" y="6703"/>
                  </a:lnTo>
                  <a:lnTo>
                    <a:pt x="5842" y="6826"/>
                  </a:lnTo>
                  <a:lnTo>
                    <a:pt x="5627" y="6919"/>
                  </a:lnTo>
                  <a:lnTo>
                    <a:pt x="5412" y="7011"/>
                  </a:lnTo>
                  <a:lnTo>
                    <a:pt x="5166" y="7072"/>
                  </a:lnTo>
                  <a:lnTo>
                    <a:pt x="4920" y="7103"/>
                  </a:lnTo>
                  <a:lnTo>
                    <a:pt x="4459" y="7103"/>
                  </a:lnTo>
                  <a:lnTo>
                    <a:pt x="4213" y="7072"/>
                  </a:lnTo>
                  <a:lnTo>
                    <a:pt x="3967" y="7011"/>
                  </a:lnTo>
                  <a:lnTo>
                    <a:pt x="3752" y="6919"/>
                  </a:lnTo>
                  <a:lnTo>
                    <a:pt x="3536" y="6826"/>
                  </a:lnTo>
                  <a:lnTo>
                    <a:pt x="3352" y="6703"/>
                  </a:lnTo>
                  <a:lnTo>
                    <a:pt x="3167" y="6580"/>
                  </a:lnTo>
                  <a:lnTo>
                    <a:pt x="2983" y="6427"/>
                  </a:lnTo>
                  <a:lnTo>
                    <a:pt x="2829" y="6242"/>
                  </a:lnTo>
                  <a:lnTo>
                    <a:pt x="2706" y="6058"/>
                  </a:lnTo>
                  <a:lnTo>
                    <a:pt x="2583" y="5842"/>
                  </a:lnTo>
                  <a:lnTo>
                    <a:pt x="2460" y="5658"/>
                  </a:lnTo>
                  <a:lnTo>
                    <a:pt x="2399" y="5412"/>
                  </a:lnTo>
                  <a:lnTo>
                    <a:pt x="2337" y="5197"/>
                  </a:lnTo>
                  <a:lnTo>
                    <a:pt x="2306" y="4951"/>
                  </a:lnTo>
                  <a:lnTo>
                    <a:pt x="2276" y="4705"/>
                  </a:lnTo>
                  <a:lnTo>
                    <a:pt x="2306" y="4459"/>
                  </a:lnTo>
                  <a:lnTo>
                    <a:pt x="2337" y="4213"/>
                  </a:lnTo>
                  <a:lnTo>
                    <a:pt x="2399" y="3997"/>
                  </a:lnTo>
                  <a:lnTo>
                    <a:pt x="2460" y="3782"/>
                  </a:lnTo>
                  <a:lnTo>
                    <a:pt x="2583" y="3567"/>
                  </a:lnTo>
                  <a:lnTo>
                    <a:pt x="2706" y="3382"/>
                  </a:lnTo>
                  <a:lnTo>
                    <a:pt x="2829" y="3198"/>
                  </a:lnTo>
                  <a:lnTo>
                    <a:pt x="2983" y="3013"/>
                  </a:lnTo>
                  <a:lnTo>
                    <a:pt x="3167" y="2860"/>
                  </a:lnTo>
                  <a:lnTo>
                    <a:pt x="3352" y="2706"/>
                  </a:lnTo>
                  <a:lnTo>
                    <a:pt x="3536" y="2583"/>
                  </a:lnTo>
                  <a:lnTo>
                    <a:pt x="3752" y="2491"/>
                  </a:lnTo>
                  <a:lnTo>
                    <a:pt x="3967" y="2429"/>
                  </a:lnTo>
                  <a:lnTo>
                    <a:pt x="4213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13" y="31"/>
                  </a:lnTo>
                  <a:lnTo>
                    <a:pt x="3752" y="92"/>
                  </a:lnTo>
                  <a:lnTo>
                    <a:pt x="3290" y="215"/>
                  </a:lnTo>
                  <a:lnTo>
                    <a:pt x="2860" y="369"/>
                  </a:lnTo>
                  <a:lnTo>
                    <a:pt x="2460" y="584"/>
                  </a:lnTo>
                  <a:lnTo>
                    <a:pt x="2060" y="800"/>
                  </a:lnTo>
                  <a:lnTo>
                    <a:pt x="1691" y="1076"/>
                  </a:lnTo>
                  <a:lnTo>
                    <a:pt x="1353" y="1384"/>
                  </a:lnTo>
                  <a:lnTo>
                    <a:pt x="1076" y="1722"/>
                  </a:lnTo>
                  <a:lnTo>
                    <a:pt x="800" y="2091"/>
                  </a:lnTo>
                  <a:lnTo>
                    <a:pt x="554" y="2460"/>
                  </a:lnTo>
                  <a:lnTo>
                    <a:pt x="369" y="2890"/>
                  </a:lnTo>
                  <a:lnTo>
                    <a:pt x="185" y="3321"/>
                  </a:lnTo>
                  <a:lnTo>
                    <a:pt x="92" y="3751"/>
                  </a:lnTo>
                  <a:lnTo>
                    <a:pt x="0" y="4243"/>
                  </a:lnTo>
                  <a:lnTo>
                    <a:pt x="0" y="4705"/>
                  </a:lnTo>
                  <a:lnTo>
                    <a:pt x="0" y="5197"/>
                  </a:lnTo>
                  <a:lnTo>
                    <a:pt x="92" y="5658"/>
                  </a:lnTo>
                  <a:lnTo>
                    <a:pt x="185" y="6119"/>
                  </a:lnTo>
                  <a:lnTo>
                    <a:pt x="369" y="6550"/>
                  </a:lnTo>
                  <a:lnTo>
                    <a:pt x="554" y="6949"/>
                  </a:lnTo>
                  <a:lnTo>
                    <a:pt x="800" y="7349"/>
                  </a:lnTo>
                  <a:lnTo>
                    <a:pt x="1076" y="7687"/>
                  </a:lnTo>
                  <a:lnTo>
                    <a:pt x="1353" y="8025"/>
                  </a:lnTo>
                  <a:lnTo>
                    <a:pt x="1691" y="8333"/>
                  </a:lnTo>
                  <a:lnTo>
                    <a:pt x="2060" y="8610"/>
                  </a:lnTo>
                  <a:lnTo>
                    <a:pt x="2460" y="8856"/>
                  </a:lnTo>
                  <a:lnTo>
                    <a:pt x="2860" y="9040"/>
                  </a:lnTo>
                  <a:lnTo>
                    <a:pt x="3290" y="9194"/>
                  </a:lnTo>
                  <a:lnTo>
                    <a:pt x="3752" y="9317"/>
                  </a:lnTo>
                  <a:lnTo>
                    <a:pt x="4213" y="9378"/>
                  </a:lnTo>
                  <a:lnTo>
                    <a:pt x="4705" y="9409"/>
                  </a:lnTo>
                  <a:lnTo>
                    <a:pt x="5166" y="9378"/>
                  </a:lnTo>
                  <a:lnTo>
                    <a:pt x="5627" y="9317"/>
                  </a:lnTo>
                  <a:lnTo>
                    <a:pt x="6088" y="9194"/>
                  </a:lnTo>
                  <a:lnTo>
                    <a:pt x="6519" y="9040"/>
                  </a:lnTo>
                  <a:lnTo>
                    <a:pt x="6919" y="8856"/>
                  </a:lnTo>
                  <a:lnTo>
                    <a:pt x="7318" y="8610"/>
                  </a:lnTo>
                  <a:lnTo>
                    <a:pt x="7687" y="8333"/>
                  </a:lnTo>
                  <a:lnTo>
                    <a:pt x="8026" y="8025"/>
                  </a:lnTo>
                  <a:lnTo>
                    <a:pt x="8302" y="7687"/>
                  </a:lnTo>
                  <a:lnTo>
                    <a:pt x="8579" y="7349"/>
                  </a:lnTo>
                  <a:lnTo>
                    <a:pt x="8825" y="6949"/>
                  </a:lnTo>
                  <a:lnTo>
                    <a:pt x="9009" y="6550"/>
                  </a:lnTo>
                  <a:lnTo>
                    <a:pt x="9194" y="6119"/>
                  </a:lnTo>
                  <a:lnTo>
                    <a:pt x="9286" y="5658"/>
                  </a:lnTo>
                  <a:lnTo>
                    <a:pt x="9378" y="5197"/>
                  </a:lnTo>
                  <a:lnTo>
                    <a:pt x="9378" y="4705"/>
                  </a:lnTo>
                  <a:lnTo>
                    <a:pt x="9378" y="4243"/>
                  </a:lnTo>
                  <a:lnTo>
                    <a:pt x="9286" y="3751"/>
                  </a:lnTo>
                  <a:lnTo>
                    <a:pt x="9194" y="3321"/>
                  </a:lnTo>
                  <a:lnTo>
                    <a:pt x="9009" y="2890"/>
                  </a:lnTo>
                  <a:lnTo>
                    <a:pt x="8825" y="2460"/>
                  </a:lnTo>
                  <a:lnTo>
                    <a:pt x="8579" y="2091"/>
                  </a:lnTo>
                  <a:lnTo>
                    <a:pt x="8302" y="1722"/>
                  </a:lnTo>
                  <a:lnTo>
                    <a:pt x="8026" y="1384"/>
                  </a:lnTo>
                  <a:lnTo>
                    <a:pt x="7687" y="1076"/>
                  </a:lnTo>
                  <a:lnTo>
                    <a:pt x="7318" y="800"/>
                  </a:lnTo>
                  <a:lnTo>
                    <a:pt x="6919" y="584"/>
                  </a:lnTo>
                  <a:lnTo>
                    <a:pt x="6519" y="369"/>
                  </a:lnTo>
                  <a:lnTo>
                    <a:pt x="6088" y="215"/>
                  </a:lnTo>
                  <a:lnTo>
                    <a:pt x="5627" y="92"/>
                  </a:lnTo>
                  <a:lnTo>
                    <a:pt x="5166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4"/>
            <p:cNvSpPr/>
            <p:nvPr/>
          </p:nvSpPr>
          <p:spPr>
            <a:xfrm>
              <a:off x="2332650" y="1395150"/>
              <a:ext cx="540466" cy="471068"/>
            </a:xfrm>
            <a:custGeom>
              <a:rect b="b" l="l" r="r" t="t"/>
              <a:pathLst>
                <a:path extrusionOk="0" h="54887" w="62973">
                  <a:moveTo>
                    <a:pt x="43847" y="3905"/>
                  </a:moveTo>
                  <a:lnTo>
                    <a:pt x="43847" y="10024"/>
                  </a:lnTo>
                  <a:lnTo>
                    <a:pt x="40096" y="10024"/>
                  </a:lnTo>
                  <a:lnTo>
                    <a:pt x="39788" y="9963"/>
                  </a:lnTo>
                  <a:lnTo>
                    <a:pt x="39481" y="9901"/>
                  </a:lnTo>
                  <a:lnTo>
                    <a:pt x="39204" y="9809"/>
                  </a:lnTo>
                  <a:lnTo>
                    <a:pt x="38927" y="9655"/>
                  </a:lnTo>
                  <a:lnTo>
                    <a:pt x="38682" y="9502"/>
                  </a:lnTo>
                  <a:lnTo>
                    <a:pt x="38436" y="9348"/>
                  </a:lnTo>
                  <a:lnTo>
                    <a:pt x="38220" y="9133"/>
                  </a:lnTo>
                  <a:lnTo>
                    <a:pt x="38036" y="8917"/>
                  </a:lnTo>
                  <a:lnTo>
                    <a:pt x="37851" y="8671"/>
                  </a:lnTo>
                  <a:lnTo>
                    <a:pt x="37698" y="8425"/>
                  </a:lnTo>
                  <a:lnTo>
                    <a:pt x="37575" y="8149"/>
                  </a:lnTo>
                  <a:lnTo>
                    <a:pt x="37482" y="7872"/>
                  </a:lnTo>
                  <a:lnTo>
                    <a:pt x="37390" y="7595"/>
                  </a:lnTo>
                  <a:lnTo>
                    <a:pt x="37359" y="7288"/>
                  </a:lnTo>
                  <a:lnTo>
                    <a:pt x="37329" y="6950"/>
                  </a:lnTo>
                  <a:lnTo>
                    <a:pt x="37359" y="6642"/>
                  </a:lnTo>
                  <a:lnTo>
                    <a:pt x="37390" y="6335"/>
                  </a:lnTo>
                  <a:lnTo>
                    <a:pt x="37482" y="6058"/>
                  </a:lnTo>
                  <a:lnTo>
                    <a:pt x="37575" y="5781"/>
                  </a:lnTo>
                  <a:lnTo>
                    <a:pt x="37698" y="5504"/>
                  </a:lnTo>
                  <a:lnTo>
                    <a:pt x="37851" y="5258"/>
                  </a:lnTo>
                  <a:lnTo>
                    <a:pt x="38036" y="5012"/>
                  </a:lnTo>
                  <a:lnTo>
                    <a:pt x="38220" y="4797"/>
                  </a:lnTo>
                  <a:lnTo>
                    <a:pt x="38436" y="4582"/>
                  </a:lnTo>
                  <a:lnTo>
                    <a:pt x="38682" y="4428"/>
                  </a:lnTo>
                  <a:lnTo>
                    <a:pt x="38927" y="4274"/>
                  </a:lnTo>
                  <a:lnTo>
                    <a:pt x="39204" y="4121"/>
                  </a:lnTo>
                  <a:lnTo>
                    <a:pt x="39481" y="4028"/>
                  </a:lnTo>
                  <a:lnTo>
                    <a:pt x="39788" y="3967"/>
                  </a:lnTo>
                  <a:lnTo>
                    <a:pt x="40096" y="3905"/>
                  </a:lnTo>
                  <a:close/>
                  <a:moveTo>
                    <a:pt x="25829" y="17711"/>
                  </a:moveTo>
                  <a:lnTo>
                    <a:pt x="25829" y="27520"/>
                  </a:lnTo>
                  <a:lnTo>
                    <a:pt x="11531" y="27520"/>
                  </a:lnTo>
                  <a:lnTo>
                    <a:pt x="12638" y="21063"/>
                  </a:lnTo>
                  <a:lnTo>
                    <a:pt x="12699" y="20725"/>
                  </a:lnTo>
                  <a:lnTo>
                    <a:pt x="12822" y="20356"/>
                  </a:lnTo>
                  <a:lnTo>
                    <a:pt x="12945" y="20048"/>
                  </a:lnTo>
                  <a:lnTo>
                    <a:pt x="13099" y="19741"/>
                  </a:lnTo>
                  <a:lnTo>
                    <a:pt x="13283" y="19433"/>
                  </a:lnTo>
                  <a:lnTo>
                    <a:pt x="13499" y="19157"/>
                  </a:lnTo>
                  <a:lnTo>
                    <a:pt x="13745" y="18911"/>
                  </a:lnTo>
                  <a:lnTo>
                    <a:pt x="13991" y="18665"/>
                  </a:lnTo>
                  <a:lnTo>
                    <a:pt x="14267" y="18449"/>
                  </a:lnTo>
                  <a:lnTo>
                    <a:pt x="14544" y="18265"/>
                  </a:lnTo>
                  <a:lnTo>
                    <a:pt x="14852" y="18111"/>
                  </a:lnTo>
                  <a:lnTo>
                    <a:pt x="15190" y="17957"/>
                  </a:lnTo>
                  <a:lnTo>
                    <a:pt x="15528" y="17865"/>
                  </a:lnTo>
                  <a:lnTo>
                    <a:pt x="15866" y="17773"/>
                  </a:lnTo>
                  <a:lnTo>
                    <a:pt x="16235" y="17742"/>
                  </a:lnTo>
                  <a:lnTo>
                    <a:pt x="16604" y="17711"/>
                  </a:lnTo>
                  <a:close/>
                  <a:moveTo>
                    <a:pt x="33885" y="17711"/>
                  </a:moveTo>
                  <a:lnTo>
                    <a:pt x="34684" y="17742"/>
                  </a:lnTo>
                  <a:lnTo>
                    <a:pt x="35453" y="17834"/>
                  </a:lnTo>
                  <a:lnTo>
                    <a:pt x="36191" y="17957"/>
                  </a:lnTo>
                  <a:lnTo>
                    <a:pt x="36960" y="18173"/>
                  </a:lnTo>
                  <a:lnTo>
                    <a:pt x="37667" y="18388"/>
                  </a:lnTo>
                  <a:lnTo>
                    <a:pt x="38374" y="18695"/>
                  </a:lnTo>
                  <a:lnTo>
                    <a:pt x="39081" y="19034"/>
                  </a:lnTo>
                  <a:lnTo>
                    <a:pt x="39727" y="19403"/>
                  </a:lnTo>
                  <a:lnTo>
                    <a:pt x="40373" y="19833"/>
                  </a:lnTo>
                  <a:lnTo>
                    <a:pt x="40988" y="20294"/>
                  </a:lnTo>
                  <a:lnTo>
                    <a:pt x="41541" y="20817"/>
                  </a:lnTo>
                  <a:lnTo>
                    <a:pt x="42095" y="21370"/>
                  </a:lnTo>
                  <a:lnTo>
                    <a:pt x="42587" y="21955"/>
                  </a:lnTo>
                  <a:lnTo>
                    <a:pt x="43048" y="22570"/>
                  </a:lnTo>
                  <a:lnTo>
                    <a:pt x="43447" y="23215"/>
                  </a:lnTo>
                  <a:lnTo>
                    <a:pt x="43816" y="23923"/>
                  </a:lnTo>
                  <a:lnTo>
                    <a:pt x="45569" y="27520"/>
                  </a:lnTo>
                  <a:lnTo>
                    <a:pt x="28135" y="27520"/>
                  </a:lnTo>
                  <a:lnTo>
                    <a:pt x="28135" y="17711"/>
                  </a:lnTo>
                  <a:close/>
                  <a:moveTo>
                    <a:pt x="60697" y="35822"/>
                  </a:moveTo>
                  <a:lnTo>
                    <a:pt x="60697" y="38005"/>
                  </a:lnTo>
                  <a:lnTo>
                    <a:pt x="58299" y="38005"/>
                  </a:lnTo>
                  <a:lnTo>
                    <a:pt x="58114" y="37975"/>
                  </a:lnTo>
                  <a:lnTo>
                    <a:pt x="57961" y="37882"/>
                  </a:lnTo>
                  <a:lnTo>
                    <a:pt x="57807" y="37790"/>
                  </a:lnTo>
                  <a:lnTo>
                    <a:pt x="57684" y="37698"/>
                  </a:lnTo>
                  <a:lnTo>
                    <a:pt x="57592" y="37575"/>
                  </a:lnTo>
                  <a:lnTo>
                    <a:pt x="57499" y="37421"/>
                  </a:lnTo>
                  <a:lnTo>
                    <a:pt x="57438" y="37237"/>
                  </a:lnTo>
                  <a:lnTo>
                    <a:pt x="57376" y="36991"/>
                  </a:lnTo>
                  <a:lnTo>
                    <a:pt x="57407" y="36745"/>
                  </a:lnTo>
                  <a:lnTo>
                    <a:pt x="57469" y="36499"/>
                  </a:lnTo>
                  <a:lnTo>
                    <a:pt x="57592" y="36283"/>
                  </a:lnTo>
                  <a:lnTo>
                    <a:pt x="57776" y="36099"/>
                  </a:lnTo>
                  <a:lnTo>
                    <a:pt x="57991" y="35945"/>
                  </a:lnTo>
                  <a:lnTo>
                    <a:pt x="58207" y="35853"/>
                  </a:lnTo>
                  <a:lnTo>
                    <a:pt x="58483" y="35822"/>
                  </a:lnTo>
                  <a:close/>
                  <a:moveTo>
                    <a:pt x="47322" y="29826"/>
                  </a:moveTo>
                  <a:lnTo>
                    <a:pt x="58360" y="31886"/>
                  </a:lnTo>
                  <a:lnTo>
                    <a:pt x="58699" y="31948"/>
                  </a:lnTo>
                  <a:lnTo>
                    <a:pt x="59037" y="32102"/>
                  </a:lnTo>
                  <a:lnTo>
                    <a:pt x="59344" y="32255"/>
                  </a:lnTo>
                  <a:lnTo>
                    <a:pt x="59621" y="32440"/>
                  </a:lnTo>
                  <a:lnTo>
                    <a:pt x="59867" y="32686"/>
                  </a:lnTo>
                  <a:lnTo>
                    <a:pt x="60082" y="32932"/>
                  </a:lnTo>
                  <a:lnTo>
                    <a:pt x="60298" y="33239"/>
                  </a:lnTo>
                  <a:lnTo>
                    <a:pt x="60451" y="33547"/>
                  </a:lnTo>
                  <a:lnTo>
                    <a:pt x="58053" y="33547"/>
                  </a:lnTo>
                  <a:lnTo>
                    <a:pt x="57684" y="33639"/>
                  </a:lnTo>
                  <a:lnTo>
                    <a:pt x="57315" y="33731"/>
                  </a:lnTo>
                  <a:lnTo>
                    <a:pt x="56946" y="33885"/>
                  </a:lnTo>
                  <a:lnTo>
                    <a:pt x="56608" y="34100"/>
                  </a:lnTo>
                  <a:lnTo>
                    <a:pt x="56300" y="34316"/>
                  </a:lnTo>
                  <a:lnTo>
                    <a:pt x="55993" y="34592"/>
                  </a:lnTo>
                  <a:lnTo>
                    <a:pt x="55747" y="34900"/>
                  </a:lnTo>
                  <a:lnTo>
                    <a:pt x="55532" y="35238"/>
                  </a:lnTo>
                  <a:lnTo>
                    <a:pt x="55347" y="35607"/>
                  </a:lnTo>
                  <a:lnTo>
                    <a:pt x="55224" y="35976"/>
                  </a:lnTo>
                  <a:lnTo>
                    <a:pt x="55132" y="36345"/>
                  </a:lnTo>
                  <a:lnTo>
                    <a:pt x="55070" y="36745"/>
                  </a:lnTo>
                  <a:lnTo>
                    <a:pt x="55101" y="37144"/>
                  </a:lnTo>
                  <a:lnTo>
                    <a:pt x="55132" y="37544"/>
                  </a:lnTo>
                  <a:lnTo>
                    <a:pt x="55224" y="37913"/>
                  </a:lnTo>
                  <a:lnTo>
                    <a:pt x="55316" y="38190"/>
                  </a:lnTo>
                  <a:lnTo>
                    <a:pt x="55439" y="38436"/>
                  </a:lnTo>
                  <a:lnTo>
                    <a:pt x="55562" y="38682"/>
                  </a:lnTo>
                  <a:lnTo>
                    <a:pt x="55716" y="38897"/>
                  </a:lnTo>
                  <a:lnTo>
                    <a:pt x="55870" y="39112"/>
                  </a:lnTo>
                  <a:lnTo>
                    <a:pt x="56054" y="39297"/>
                  </a:lnTo>
                  <a:lnTo>
                    <a:pt x="56239" y="39481"/>
                  </a:lnTo>
                  <a:lnTo>
                    <a:pt x="56454" y="39666"/>
                  </a:lnTo>
                  <a:lnTo>
                    <a:pt x="56669" y="39789"/>
                  </a:lnTo>
                  <a:lnTo>
                    <a:pt x="56915" y="39942"/>
                  </a:lnTo>
                  <a:lnTo>
                    <a:pt x="57130" y="40035"/>
                  </a:lnTo>
                  <a:lnTo>
                    <a:pt x="57407" y="40127"/>
                  </a:lnTo>
                  <a:lnTo>
                    <a:pt x="57653" y="40219"/>
                  </a:lnTo>
                  <a:lnTo>
                    <a:pt x="57930" y="40281"/>
                  </a:lnTo>
                  <a:lnTo>
                    <a:pt x="58207" y="40311"/>
                  </a:lnTo>
                  <a:lnTo>
                    <a:pt x="60697" y="40311"/>
                  </a:lnTo>
                  <a:lnTo>
                    <a:pt x="60697" y="45293"/>
                  </a:lnTo>
                  <a:lnTo>
                    <a:pt x="57592" y="45293"/>
                  </a:lnTo>
                  <a:lnTo>
                    <a:pt x="57438" y="44585"/>
                  </a:lnTo>
                  <a:lnTo>
                    <a:pt x="57223" y="43878"/>
                  </a:lnTo>
                  <a:lnTo>
                    <a:pt x="56946" y="43202"/>
                  </a:lnTo>
                  <a:lnTo>
                    <a:pt x="56638" y="42587"/>
                  </a:lnTo>
                  <a:lnTo>
                    <a:pt x="56239" y="41972"/>
                  </a:lnTo>
                  <a:lnTo>
                    <a:pt x="55808" y="41418"/>
                  </a:lnTo>
                  <a:lnTo>
                    <a:pt x="55347" y="40896"/>
                  </a:lnTo>
                  <a:lnTo>
                    <a:pt x="54824" y="40404"/>
                  </a:lnTo>
                  <a:lnTo>
                    <a:pt x="54271" y="39973"/>
                  </a:lnTo>
                  <a:lnTo>
                    <a:pt x="53656" y="39574"/>
                  </a:lnTo>
                  <a:lnTo>
                    <a:pt x="53041" y="39235"/>
                  </a:lnTo>
                  <a:lnTo>
                    <a:pt x="52364" y="38959"/>
                  </a:lnTo>
                  <a:lnTo>
                    <a:pt x="51688" y="38743"/>
                  </a:lnTo>
                  <a:lnTo>
                    <a:pt x="50981" y="38559"/>
                  </a:lnTo>
                  <a:lnTo>
                    <a:pt x="50243" y="38467"/>
                  </a:lnTo>
                  <a:lnTo>
                    <a:pt x="49474" y="38436"/>
                  </a:lnTo>
                  <a:lnTo>
                    <a:pt x="48736" y="38467"/>
                  </a:lnTo>
                  <a:lnTo>
                    <a:pt x="47998" y="38559"/>
                  </a:lnTo>
                  <a:lnTo>
                    <a:pt x="47291" y="38743"/>
                  </a:lnTo>
                  <a:lnTo>
                    <a:pt x="46584" y="38959"/>
                  </a:lnTo>
                  <a:lnTo>
                    <a:pt x="45938" y="39235"/>
                  </a:lnTo>
                  <a:lnTo>
                    <a:pt x="45292" y="39574"/>
                  </a:lnTo>
                  <a:lnTo>
                    <a:pt x="44708" y="39973"/>
                  </a:lnTo>
                  <a:lnTo>
                    <a:pt x="44155" y="40404"/>
                  </a:lnTo>
                  <a:lnTo>
                    <a:pt x="43632" y="40896"/>
                  </a:lnTo>
                  <a:lnTo>
                    <a:pt x="43140" y="41418"/>
                  </a:lnTo>
                  <a:lnTo>
                    <a:pt x="42710" y="41972"/>
                  </a:lnTo>
                  <a:lnTo>
                    <a:pt x="42341" y="42587"/>
                  </a:lnTo>
                  <a:lnTo>
                    <a:pt x="42002" y="43202"/>
                  </a:lnTo>
                  <a:lnTo>
                    <a:pt x="41726" y="43878"/>
                  </a:lnTo>
                  <a:lnTo>
                    <a:pt x="41510" y="44585"/>
                  </a:lnTo>
                  <a:lnTo>
                    <a:pt x="41387" y="45293"/>
                  </a:lnTo>
                  <a:lnTo>
                    <a:pt x="21217" y="45293"/>
                  </a:lnTo>
                  <a:lnTo>
                    <a:pt x="21063" y="44585"/>
                  </a:lnTo>
                  <a:lnTo>
                    <a:pt x="20848" y="43878"/>
                  </a:lnTo>
                  <a:lnTo>
                    <a:pt x="20571" y="43202"/>
                  </a:lnTo>
                  <a:lnTo>
                    <a:pt x="20263" y="42587"/>
                  </a:lnTo>
                  <a:lnTo>
                    <a:pt x="19864" y="41972"/>
                  </a:lnTo>
                  <a:lnTo>
                    <a:pt x="19433" y="41418"/>
                  </a:lnTo>
                  <a:lnTo>
                    <a:pt x="18972" y="40896"/>
                  </a:lnTo>
                  <a:lnTo>
                    <a:pt x="18449" y="40404"/>
                  </a:lnTo>
                  <a:lnTo>
                    <a:pt x="17896" y="39973"/>
                  </a:lnTo>
                  <a:lnTo>
                    <a:pt x="17311" y="39574"/>
                  </a:lnTo>
                  <a:lnTo>
                    <a:pt x="16666" y="39235"/>
                  </a:lnTo>
                  <a:lnTo>
                    <a:pt x="16020" y="38959"/>
                  </a:lnTo>
                  <a:lnTo>
                    <a:pt x="15313" y="38743"/>
                  </a:lnTo>
                  <a:lnTo>
                    <a:pt x="14606" y="38559"/>
                  </a:lnTo>
                  <a:lnTo>
                    <a:pt x="13868" y="38467"/>
                  </a:lnTo>
                  <a:lnTo>
                    <a:pt x="13130" y="38436"/>
                  </a:lnTo>
                  <a:lnTo>
                    <a:pt x="12361" y="38467"/>
                  </a:lnTo>
                  <a:lnTo>
                    <a:pt x="11623" y="38559"/>
                  </a:lnTo>
                  <a:lnTo>
                    <a:pt x="10916" y="38743"/>
                  </a:lnTo>
                  <a:lnTo>
                    <a:pt x="10209" y="38959"/>
                  </a:lnTo>
                  <a:lnTo>
                    <a:pt x="9563" y="39235"/>
                  </a:lnTo>
                  <a:lnTo>
                    <a:pt x="8917" y="39574"/>
                  </a:lnTo>
                  <a:lnTo>
                    <a:pt x="8333" y="39973"/>
                  </a:lnTo>
                  <a:lnTo>
                    <a:pt x="7780" y="40404"/>
                  </a:lnTo>
                  <a:lnTo>
                    <a:pt x="7257" y="40896"/>
                  </a:lnTo>
                  <a:lnTo>
                    <a:pt x="6796" y="41418"/>
                  </a:lnTo>
                  <a:lnTo>
                    <a:pt x="6365" y="41972"/>
                  </a:lnTo>
                  <a:lnTo>
                    <a:pt x="5965" y="42587"/>
                  </a:lnTo>
                  <a:lnTo>
                    <a:pt x="5658" y="43202"/>
                  </a:lnTo>
                  <a:lnTo>
                    <a:pt x="5381" y="43878"/>
                  </a:lnTo>
                  <a:lnTo>
                    <a:pt x="5166" y="44585"/>
                  </a:lnTo>
                  <a:lnTo>
                    <a:pt x="5012" y="45293"/>
                  </a:lnTo>
                  <a:lnTo>
                    <a:pt x="2306" y="45293"/>
                  </a:lnTo>
                  <a:lnTo>
                    <a:pt x="2306" y="32163"/>
                  </a:lnTo>
                  <a:lnTo>
                    <a:pt x="2306" y="31917"/>
                  </a:lnTo>
                  <a:lnTo>
                    <a:pt x="2368" y="31671"/>
                  </a:lnTo>
                  <a:lnTo>
                    <a:pt x="2399" y="31456"/>
                  </a:lnTo>
                  <a:lnTo>
                    <a:pt x="2491" y="31241"/>
                  </a:lnTo>
                  <a:lnTo>
                    <a:pt x="2583" y="31025"/>
                  </a:lnTo>
                  <a:lnTo>
                    <a:pt x="2706" y="30841"/>
                  </a:lnTo>
                  <a:lnTo>
                    <a:pt x="2829" y="30656"/>
                  </a:lnTo>
                  <a:lnTo>
                    <a:pt x="2983" y="30503"/>
                  </a:lnTo>
                  <a:lnTo>
                    <a:pt x="3167" y="30349"/>
                  </a:lnTo>
                  <a:lnTo>
                    <a:pt x="3352" y="30226"/>
                  </a:lnTo>
                  <a:lnTo>
                    <a:pt x="3536" y="30103"/>
                  </a:lnTo>
                  <a:lnTo>
                    <a:pt x="3752" y="30011"/>
                  </a:lnTo>
                  <a:lnTo>
                    <a:pt x="3936" y="29919"/>
                  </a:lnTo>
                  <a:lnTo>
                    <a:pt x="4182" y="29857"/>
                  </a:lnTo>
                  <a:lnTo>
                    <a:pt x="4397" y="29826"/>
                  </a:lnTo>
                  <a:lnTo>
                    <a:pt x="5012" y="29826"/>
                  </a:lnTo>
                  <a:lnTo>
                    <a:pt x="5012" y="35146"/>
                  </a:lnTo>
                  <a:lnTo>
                    <a:pt x="5043" y="35361"/>
                  </a:lnTo>
                  <a:lnTo>
                    <a:pt x="5104" y="35576"/>
                  </a:lnTo>
                  <a:lnTo>
                    <a:pt x="5197" y="35791"/>
                  </a:lnTo>
                  <a:lnTo>
                    <a:pt x="5350" y="35945"/>
                  </a:lnTo>
                  <a:lnTo>
                    <a:pt x="5535" y="36099"/>
                  </a:lnTo>
                  <a:lnTo>
                    <a:pt x="5719" y="36191"/>
                  </a:lnTo>
                  <a:lnTo>
                    <a:pt x="5935" y="36283"/>
                  </a:lnTo>
                  <a:lnTo>
                    <a:pt x="6396" y="36283"/>
                  </a:lnTo>
                  <a:lnTo>
                    <a:pt x="6611" y="36191"/>
                  </a:lnTo>
                  <a:lnTo>
                    <a:pt x="6796" y="36099"/>
                  </a:lnTo>
                  <a:lnTo>
                    <a:pt x="6980" y="35945"/>
                  </a:lnTo>
                  <a:lnTo>
                    <a:pt x="7103" y="35791"/>
                  </a:lnTo>
                  <a:lnTo>
                    <a:pt x="7226" y="35576"/>
                  </a:lnTo>
                  <a:lnTo>
                    <a:pt x="7288" y="35361"/>
                  </a:lnTo>
                  <a:lnTo>
                    <a:pt x="7318" y="35146"/>
                  </a:lnTo>
                  <a:lnTo>
                    <a:pt x="7318" y="29826"/>
                  </a:lnTo>
                  <a:close/>
                  <a:moveTo>
                    <a:pt x="13130" y="40711"/>
                  </a:moveTo>
                  <a:lnTo>
                    <a:pt x="13714" y="40742"/>
                  </a:lnTo>
                  <a:lnTo>
                    <a:pt x="14298" y="40834"/>
                  </a:lnTo>
                  <a:lnTo>
                    <a:pt x="14882" y="40988"/>
                  </a:lnTo>
                  <a:lnTo>
                    <a:pt x="15405" y="41203"/>
                  </a:lnTo>
                  <a:lnTo>
                    <a:pt x="15928" y="41449"/>
                  </a:lnTo>
                  <a:lnTo>
                    <a:pt x="16420" y="41726"/>
                  </a:lnTo>
                  <a:lnTo>
                    <a:pt x="16881" y="42095"/>
                  </a:lnTo>
                  <a:lnTo>
                    <a:pt x="17311" y="42464"/>
                  </a:lnTo>
                  <a:lnTo>
                    <a:pt x="17680" y="42894"/>
                  </a:lnTo>
                  <a:lnTo>
                    <a:pt x="18019" y="43356"/>
                  </a:lnTo>
                  <a:lnTo>
                    <a:pt x="18326" y="43817"/>
                  </a:lnTo>
                  <a:lnTo>
                    <a:pt x="18572" y="44340"/>
                  </a:lnTo>
                  <a:lnTo>
                    <a:pt x="18787" y="44893"/>
                  </a:lnTo>
                  <a:lnTo>
                    <a:pt x="18910" y="45446"/>
                  </a:lnTo>
                  <a:lnTo>
                    <a:pt x="19003" y="46061"/>
                  </a:lnTo>
                  <a:lnTo>
                    <a:pt x="19033" y="46646"/>
                  </a:lnTo>
                  <a:lnTo>
                    <a:pt x="19003" y="47261"/>
                  </a:lnTo>
                  <a:lnTo>
                    <a:pt x="18910" y="47845"/>
                  </a:lnTo>
                  <a:lnTo>
                    <a:pt x="18787" y="48398"/>
                  </a:lnTo>
                  <a:lnTo>
                    <a:pt x="18572" y="48952"/>
                  </a:lnTo>
                  <a:lnTo>
                    <a:pt x="18326" y="49474"/>
                  </a:lnTo>
                  <a:lnTo>
                    <a:pt x="18019" y="49966"/>
                  </a:lnTo>
                  <a:lnTo>
                    <a:pt x="17680" y="50428"/>
                  </a:lnTo>
                  <a:lnTo>
                    <a:pt x="17311" y="50827"/>
                  </a:lnTo>
                  <a:lnTo>
                    <a:pt x="16881" y="51227"/>
                  </a:lnTo>
                  <a:lnTo>
                    <a:pt x="16420" y="51565"/>
                  </a:lnTo>
                  <a:lnTo>
                    <a:pt x="15928" y="51873"/>
                  </a:lnTo>
                  <a:lnTo>
                    <a:pt x="15405" y="52119"/>
                  </a:lnTo>
                  <a:lnTo>
                    <a:pt x="14882" y="52303"/>
                  </a:lnTo>
                  <a:lnTo>
                    <a:pt x="14298" y="52457"/>
                  </a:lnTo>
                  <a:lnTo>
                    <a:pt x="13714" y="52549"/>
                  </a:lnTo>
                  <a:lnTo>
                    <a:pt x="13130" y="52580"/>
                  </a:lnTo>
                  <a:lnTo>
                    <a:pt x="12515" y="52549"/>
                  </a:lnTo>
                  <a:lnTo>
                    <a:pt x="11931" y="52457"/>
                  </a:lnTo>
                  <a:lnTo>
                    <a:pt x="11346" y="52303"/>
                  </a:lnTo>
                  <a:lnTo>
                    <a:pt x="10824" y="52119"/>
                  </a:lnTo>
                  <a:lnTo>
                    <a:pt x="10301" y="51873"/>
                  </a:lnTo>
                  <a:lnTo>
                    <a:pt x="9809" y="51565"/>
                  </a:lnTo>
                  <a:lnTo>
                    <a:pt x="9348" y="51227"/>
                  </a:lnTo>
                  <a:lnTo>
                    <a:pt x="8917" y="50827"/>
                  </a:lnTo>
                  <a:lnTo>
                    <a:pt x="8548" y="50428"/>
                  </a:lnTo>
                  <a:lnTo>
                    <a:pt x="8210" y="49966"/>
                  </a:lnTo>
                  <a:lnTo>
                    <a:pt x="7903" y="49474"/>
                  </a:lnTo>
                  <a:lnTo>
                    <a:pt x="7657" y="48952"/>
                  </a:lnTo>
                  <a:lnTo>
                    <a:pt x="7441" y="48398"/>
                  </a:lnTo>
                  <a:lnTo>
                    <a:pt x="7318" y="47845"/>
                  </a:lnTo>
                  <a:lnTo>
                    <a:pt x="7226" y="47261"/>
                  </a:lnTo>
                  <a:lnTo>
                    <a:pt x="7195" y="46646"/>
                  </a:lnTo>
                  <a:lnTo>
                    <a:pt x="7226" y="46061"/>
                  </a:lnTo>
                  <a:lnTo>
                    <a:pt x="7318" y="45446"/>
                  </a:lnTo>
                  <a:lnTo>
                    <a:pt x="7441" y="44893"/>
                  </a:lnTo>
                  <a:lnTo>
                    <a:pt x="7657" y="44340"/>
                  </a:lnTo>
                  <a:lnTo>
                    <a:pt x="7903" y="43817"/>
                  </a:lnTo>
                  <a:lnTo>
                    <a:pt x="8210" y="43356"/>
                  </a:lnTo>
                  <a:lnTo>
                    <a:pt x="8548" y="42894"/>
                  </a:lnTo>
                  <a:lnTo>
                    <a:pt x="8917" y="42464"/>
                  </a:lnTo>
                  <a:lnTo>
                    <a:pt x="9348" y="42095"/>
                  </a:lnTo>
                  <a:lnTo>
                    <a:pt x="9809" y="41726"/>
                  </a:lnTo>
                  <a:lnTo>
                    <a:pt x="10301" y="41449"/>
                  </a:lnTo>
                  <a:lnTo>
                    <a:pt x="10824" y="41203"/>
                  </a:lnTo>
                  <a:lnTo>
                    <a:pt x="11346" y="40988"/>
                  </a:lnTo>
                  <a:lnTo>
                    <a:pt x="11931" y="40834"/>
                  </a:lnTo>
                  <a:lnTo>
                    <a:pt x="12515" y="40742"/>
                  </a:lnTo>
                  <a:lnTo>
                    <a:pt x="13130" y="40711"/>
                  </a:lnTo>
                  <a:close/>
                  <a:moveTo>
                    <a:pt x="49474" y="40711"/>
                  </a:moveTo>
                  <a:lnTo>
                    <a:pt x="50089" y="40742"/>
                  </a:lnTo>
                  <a:lnTo>
                    <a:pt x="50673" y="40834"/>
                  </a:lnTo>
                  <a:lnTo>
                    <a:pt x="51258" y="40988"/>
                  </a:lnTo>
                  <a:lnTo>
                    <a:pt x="51780" y="41203"/>
                  </a:lnTo>
                  <a:lnTo>
                    <a:pt x="52303" y="41449"/>
                  </a:lnTo>
                  <a:lnTo>
                    <a:pt x="52795" y="41726"/>
                  </a:lnTo>
                  <a:lnTo>
                    <a:pt x="53256" y="42095"/>
                  </a:lnTo>
                  <a:lnTo>
                    <a:pt x="53687" y="42464"/>
                  </a:lnTo>
                  <a:lnTo>
                    <a:pt x="54056" y="42894"/>
                  </a:lnTo>
                  <a:lnTo>
                    <a:pt x="54394" y="43356"/>
                  </a:lnTo>
                  <a:lnTo>
                    <a:pt x="54701" y="43817"/>
                  </a:lnTo>
                  <a:lnTo>
                    <a:pt x="54947" y="44340"/>
                  </a:lnTo>
                  <a:lnTo>
                    <a:pt x="55132" y="44893"/>
                  </a:lnTo>
                  <a:lnTo>
                    <a:pt x="55286" y="45446"/>
                  </a:lnTo>
                  <a:lnTo>
                    <a:pt x="55378" y="46061"/>
                  </a:lnTo>
                  <a:lnTo>
                    <a:pt x="55409" y="46646"/>
                  </a:lnTo>
                  <a:lnTo>
                    <a:pt x="55378" y="47261"/>
                  </a:lnTo>
                  <a:lnTo>
                    <a:pt x="55286" y="47845"/>
                  </a:lnTo>
                  <a:lnTo>
                    <a:pt x="55132" y="48398"/>
                  </a:lnTo>
                  <a:lnTo>
                    <a:pt x="54947" y="48952"/>
                  </a:lnTo>
                  <a:lnTo>
                    <a:pt x="54701" y="49474"/>
                  </a:lnTo>
                  <a:lnTo>
                    <a:pt x="54394" y="49966"/>
                  </a:lnTo>
                  <a:lnTo>
                    <a:pt x="54056" y="50428"/>
                  </a:lnTo>
                  <a:lnTo>
                    <a:pt x="53687" y="50827"/>
                  </a:lnTo>
                  <a:lnTo>
                    <a:pt x="53256" y="51227"/>
                  </a:lnTo>
                  <a:lnTo>
                    <a:pt x="52795" y="51565"/>
                  </a:lnTo>
                  <a:lnTo>
                    <a:pt x="52303" y="51873"/>
                  </a:lnTo>
                  <a:lnTo>
                    <a:pt x="51780" y="52119"/>
                  </a:lnTo>
                  <a:lnTo>
                    <a:pt x="51258" y="52303"/>
                  </a:lnTo>
                  <a:lnTo>
                    <a:pt x="50673" y="52457"/>
                  </a:lnTo>
                  <a:lnTo>
                    <a:pt x="50089" y="52549"/>
                  </a:lnTo>
                  <a:lnTo>
                    <a:pt x="49474" y="52580"/>
                  </a:lnTo>
                  <a:lnTo>
                    <a:pt x="48890" y="52549"/>
                  </a:lnTo>
                  <a:lnTo>
                    <a:pt x="48275" y="52457"/>
                  </a:lnTo>
                  <a:lnTo>
                    <a:pt x="47721" y="52303"/>
                  </a:lnTo>
                  <a:lnTo>
                    <a:pt x="47168" y="52119"/>
                  </a:lnTo>
                  <a:lnTo>
                    <a:pt x="46645" y="51873"/>
                  </a:lnTo>
                  <a:lnTo>
                    <a:pt x="46184" y="51565"/>
                  </a:lnTo>
                  <a:lnTo>
                    <a:pt x="45723" y="51227"/>
                  </a:lnTo>
                  <a:lnTo>
                    <a:pt x="45292" y="50827"/>
                  </a:lnTo>
                  <a:lnTo>
                    <a:pt x="44923" y="50428"/>
                  </a:lnTo>
                  <a:lnTo>
                    <a:pt x="44554" y="49966"/>
                  </a:lnTo>
                  <a:lnTo>
                    <a:pt x="44278" y="49474"/>
                  </a:lnTo>
                  <a:lnTo>
                    <a:pt x="44032" y="48952"/>
                  </a:lnTo>
                  <a:lnTo>
                    <a:pt x="43816" y="48398"/>
                  </a:lnTo>
                  <a:lnTo>
                    <a:pt x="43663" y="47845"/>
                  </a:lnTo>
                  <a:lnTo>
                    <a:pt x="43570" y="47261"/>
                  </a:lnTo>
                  <a:lnTo>
                    <a:pt x="43540" y="46646"/>
                  </a:lnTo>
                  <a:lnTo>
                    <a:pt x="43570" y="46061"/>
                  </a:lnTo>
                  <a:lnTo>
                    <a:pt x="43663" y="45446"/>
                  </a:lnTo>
                  <a:lnTo>
                    <a:pt x="43816" y="44893"/>
                  </a:lnTo>
                  <a:lnTo>
                    <a:pt x="44032" y="44340"/>
                  </a:lnTo>
                  <a:lnTo>
                    <a:pt x="44278" y="43817"/>
                  </a:lnTo>
                  <a:lnTo>
                    <a:pt x="44554" y="43356"/>
                  </a:lnTo>
                  <a:lnTo>
                    <a:pt x="44923" y="42894"/>
                  </a:lnTo>
                  <a:lnTo>
                    <a:pt x="45292" y="42464"/>
                  </a:lnTo>
                  <a:lnTo>
                    <a:pt x="45723" y="42095"/>
                  </a:lnTo>
                  <a:lnTo>
                    <a:pt x="46184" y="41726"/>
                  </a:lnTo>
                  <a:lnTo>
                    <a:pt x="46645" y="41449"/>
                  </a:lnTo>
                  <a:lnTo>
                    <a:pt x="47168" y="41203"/>
                  </a:lnTo>
                  <a:lnTo>
                    <a:pt x="47721" y="40988"/>
                  </a:lnTo>
                  <a:lnTo>
                    <a:pt x="48275" y="40834"/>
                  </a:lnTo>
                  <a:lnTo>
                    <a:pt x="48890" y="40742"/>
                  </a:lnTo>
                  <a:lnTo>
                    <a:pt x="49474" y="40711"/>
                  </a:lnTo>
                  <a:close/>
                  <a:moveTo>
                    <a:pt x="45016" y="0"/>
                  </a:moveTo>
                  <a:lnTo>
                    <a:pt x="44770" y="31"/>
                  </a:lnTo>
                  <a:lnTo>
                    <a:pt x="44554" y="93"/>
                  </a:lnTo>
                  <a:lnTo>
                    <a:pt x="44370" y="216"/>
                  </a:lnTo>
                  <a:lnTo>
                    <a:pt x="44185" y="339"/>
                  </a:lnTo>
                  <a:lnTo>
                    <a:pt x="44062" y="523"/>
                  </a:lnTo>
                  <a:lnTo>
                    <a:pt x="43939" y="708"/>
                  </a:lnTo>
                  <a:lnTo>
                    <a:pt x="43878" y="923"/>
                  </a:lnTo>
                  <a:lnTo>
                    <a:pt x="43847" y="1169"/>
                  </a:lnTo>
                  <a:lnTo>
                    <a:pt x="43847" y="1599"/>
                  </a:lnTo>
                  <a:lnTo>
                    <a:pt x="40403" y="1599"/>
                  </a:lnTo>
                  <a:lnTo>
                    <a:pt x="39911" y="1630"/>
                  </a:lnTo>
                  <a:lnTo>
                    <a:pt x="39450" y="1692"/>
                  </a:lnTo>
                  <a:lnTo>
                    <a:pt x="39020" y="1784"/>
                  </a:lnTo>
                  <a:lnTo>
                    <a:pt x="38589" y="1907"/>
                  </a:lnTo>
                  <a:lnTo>
                    <a:pt x="38159" y="2091"/>
                  </a:lnTo>
                  <a:lnTo>
                    <a:pt x="37759" y="2307"/>
                  </a:lnTo>
                  <a:lnTo>
                    <a:pt x="37359" y="2522"/>
                  </a:lnTo>
                  <a:lnTo>
                    <a:pt x="37021" y="2798"/>
                  </a:lnTo>
                  <a:lnTo>
                    <a:pt x="36683" y="3106"/>
                  </a:lnTo>
                  <a:lnTo>
                    <a:pt x="36375" y="3413"/>
                  </a:lnTo>
                  <a:lnTo>
                    <a:pt x="36099" y="3782"/>
                  </a:lnTo>
                  <a:lnTo>
                    <a:pt x="35853" y="4151"/>
                  </a:lnTo>
                  <a:lnTo>
                    <a:pt x="35607" y="4520"/>
                  </a:lnTo>
                  <a:lnTo>
                    <a:pt x="35422" y="4951"/>
                  </a:lnTo>
                  <a:lnTo>
                    <a:pt x="35268" y="5381"/>
                  </a:lnTo>
                  <a:lnTo>
                    <a:pt x="35145" y="5812"/>
                  </a:lnTo>
                  <a:lnTo>
                    <a:pt x="17957" y="5812"/>
                  </a:lnTo>
                  <a:lnTo>
                    <a:pt x="17281" y="5843"/>
                  </a:lnTo>
                  <a:lnTo>
                    <a:pt x="16635" y="5873"/>
                  </a:lnTo>
                  <a:lnTo>
                    <a:pt x="15989" y="5966"/>
                  </a:lnTo>
                  <a:lnTo>
                    <a:pt x="15344" y="6089"/>
                  </a:lnTo>
                  <a:lnTo>
                    <a:pt x="14729" y="6212"/>
                  </a:lnTo>
                  <a:lnTo>
                    <a:pt x="14114" y="6396"/>
                  </a:lnTo>
                  <a:lnTo>
                    <a:pt x="13499" y="6611"/>
                  </a:lnTo>
                  <a:lnTo>
                    <a:pt x="12914" y="6827"/>
                  </a:lnTo>
                  <a:lnTo>
                    <a:pt x="12361" y="7103"/>
                  </a:lnTo>
                  <a:lnTo>
                    <a:pt x="11808" y="7380"/>
                  </a:lnTo>
                  <a:lnTo>
                    <a:pt x="11254" y="7687"/>
                  </a:lnTo>
                  <a:lnTo>
                    <a:pt x="10731" y="8026"/>
                  </a:lnTo>
                  <a:lnTo>
                    <a:pt x="10209" y="8395"/>
                  </a:lnTo>
                  <a:lnTo>
                    <a:pt x="9717" y="8764"/>
                  </a:lnTo>
                  <a:lnTo>
                    <a:pt x="9255" y="9194"/>
                  </a:lnTo>
                  <a:lnTo>
                    <a:pt x="8825" y="9625"/>
                  </a:lnTo>
                  <a:lnTo>
                    <a:pt x="8394" y="10055"/>
                  </a:lnTo>
                  <a:lnTo>
                    <a:pt x="7964" y="10516"/>
                  </a:lnTo>
                  <a:lnTo>
                    <a:pt x="7595" y="11008"/>
                  </a:lnTo>
                  <a:lnTo>
                    <a:pt x="7226" y="11531"/>
                  </a:lnTo>
                  <a:lnTo>
                    <a:pt x="6888" y="12054"/>
                  </a:lnTo>
                  <a:lnTo>
                    <a:pt x="6580" y="12607"/>
                  </a:lnTo>
                  <a:lnTo>
                    <a:pt x="6304" y="13161"/>
                  </a:lnTo>
                  <a:lnTo>
                    <a:pt x="6027" y="13714"/>
                  </a:lnTo>
                  <a:lnTo>
                    <a:pt x="5812" y="14329"/>
                  </a:lnTo>
                  <a:lnTo>
                    <a:pt x="5596" y="14913"/>
                  </a:lnTo>
                  <a:lnTo>
                    <a:pt x="5412" y="15528"/>
                  </a:lnTo>
                  <a:lnTo>
                    <a:pt x="5289" y="16143"/>
                  </a:lnTo>
                  <a:lnTo>
                    <a:pt x="5166" y="16789"/>
                  </a:lnTo>
                  <a:lnTo>
                    <a:pt x="5074" y="17435"/>
                  </a:lnTo>
                  <a:lnTo>
                    <a:pt x="5043" y="18111"/>
                  </a:lnTo>
                  <a:lnTo>
                    <a:pt x="5012" y="18757"/>
                  </a:lnTo>
                  <a:lnTo>
                    <a:pt x="5012" y="27520"/>
                  </a:lnTo>
                  <a:lnTo>
                    <a:pt x="4643" y="27520"/>
                  </a:lnTo>
                  <a:lnTo>
                    <a:pt x="4182" y="27551"/>
                  </a:lnTo>
                  <a:lnTo>
                    <a:pt x="3721" y="27612"/>
                  </a:lnTo>
                  <a:lnTo>
                    <a:pt x="3260" y="27735"/>
                  </a:lnTo>
                  <a:lnTo>
                    <a:pt x="2829" y="27889"/>
                  </a:lnTo>
                  <a:lnTo>
                    <a:pt x="2429" y="28074"/>
                  </a:lnTo>
                  <a:lnTo>
                    <a:pt x="2060" y="28320"/>
                  </a:lnTo>
                  <a:lnTo>
                    <a:pt x="1691" y="28566"/>
                  </a:lnTo>
                  <a:lnTo>
                    <a:pt x="1384" y="28873"/>
                  </a:lnTo>
                  <a:lnTo>
                    <a:pt x="1076" y="29211"/>
                  </a:lnTo>
                  <a:lnTo>
                    <a:pt x="800" y="29550"/>
                  </a:lnTo>
                  <a:lnTo>
                    <a:pt x="584" y="29949"/>
                  </a:lnTo>
                  <a:lnTo>
                    <a:pt x="369" y="30349"/>
                  </a:lnTo>
                  <a:lnTo>
                    <a:pt x="215" y="30779"/>
                  </a:lnTo>
                  <a:lnTo>
                    <a:pt x="92" y="31210"/>
                  </a:lnTo>
                  <a:lnTo>
                    <a:pt x="31" y="31671"/>
                  </a:lnTo>
                  <a:lnTo>
                    <a:pt x="0" y="32163"/>
                  </a:lnTo>
                  <a:lnTo>
                    <a:pt x="0" y="46430"/>
                  </a:lnTo>
                  <a:lnTo>
                    <a:pt x="31" y="46676"/>
                  </a:lnTo>
                  <a:lnTo>
                    <a:pt x="92" y="46892"/>
                  </a:lnTo>
                  <a:lnTo>
                    <a:pt x="215" y="47076"/>
                  </a:lnTo>
                  <a:lnTo>
                    <a:pt x="338" y="47261"/>
                  </a:lnTo>
                  <a:lnTo>
                    <a:pt x="523" y="47384"/>
                  </a:lnTo>
                  <a:lnTo>
                    <a:pt x="707" y="47507"/>
                  </a:lnTo>
                  <a:lnTo>
                    <a:pt x="923" y="47568"/>
                  </a:lnTo>
                  <a:lnTo>
                    <a:pt x="1169" y="47599"/>
                  </a:lnTo>
                  <a:lnTo>
                    <a:pt x="4951" y="47599"/>
                  </a:lnTo>
                  <a:lnTo>
                    <a:pt x="5074" y="48337"/>
                  </a:lnTo>
                  <a:lnTo>
                    <a:pt x="5258" y="49075"/>
                  </a:lnTo>
                  <a:lnTo>
                    <a:pt x="5504" y="49782"/>
                  </a:lnTo>
                  <a:lnTo>
                    <a:pt x="5812" y="50458"/>
                  </a:lnTo>
                  <a:lnTo>
                    <a:pt x="6211" y="51104"/>
                  </a:lnTo>
                  <a:lnTo>
                    <a:pt x="6611" y="51688"/>
                  </a:lnTo>
                  <a:lnTo>
                    <a:pt x="7103" y="52242"/>
                  </a:lnTo>
                  <a:lnTo>
                    <a:pt x="7626" y="52765"/>
                  </a:lnTo>
                  <a:lnTo>
                    <a:pt x="8179" y="53226"/>
                  </a:lnTo>
                  <a:lnTo>
                    <a:pt x="8794" y="53656"/>
                  </a:lnTo>
                  <a:lnTo>
                    <a:pt x="9440" y="54025"/>
                  </a:lnTo>
                  <a:lnTo>
                    <a:pt x="10116" y="54302"/>
                  </a:lnTo>
                  <a:lnTo>
                    <a:pt x="10824" y="54548"/>
                  </a:lnTo>
                  <a:lnTo>
                    <a:pt x="11562" y="54732"/>
                  </a:lnTo>
                  <a:lnTo>
                    <a:pt x="12330" y="54855"/>
                  </a:lnTo>
                  <a:lnTo>
                    <a:pt x="12730" y="54855"/>
                  </a:lnTo>
                  <a:lnTo>
                    <a:pt x="13130" y="54886"/>
                  </a:lnTo>
                  <a:lnTo>
                    <a:pt x="13499" y="54855"/>
                  </a:lnTo>
                  <a:lnTo>
                    <a:pt x="13898" y="54855"/>
                  </a:lnTo>
                  <a:lnTo>
                    <a:pt x="14667" y="54732"/>
                  </a:lnTo>
                  <a:lnTo>
                    <a:pt x="15405" y="54548"/>
                  </a:lnTo>
                  <a:lnTo>
                    <a:pt x="16112" y="54302"/>
                  </a:lnTo>
                  <a:lnTo>
                    <a:pt x="16789" y="54025"/>
                  </a:lnTo>
                  <a:lnTo>
                    <a:pt x="17434" y="53656"/>
                  </a:lnTo>
                  <a:lnTo>
                    <a:pt x="18049" y="53226"/>
                  </a:lnTo>
                  <a:lnTo>
                    <a:pt x="18603" y="52765"/>
                  </a:lnTo>
                  <a:lnTo>
                    <a:pt x="19126" y="52242"/>
                  </a:lnTo>
                  <a:lnTo>
                    <a:pt x="19618" y="51688"/>
                  </a:lnTo>
                  <a:lnTo>
                    <a:pt x="20017" y="51104"/>
                  </a:lnTo>
                  <a:lnTo>
                    <a:pt x="20417" y="50458"/>
                  </a:lnTo>
                  <a:lnTo>
                    <a:pt x="20725" y="49782"/>
                  </a:lnTo>
                  <a:lnTo>
                    <a:pt x="20971" y="49075"/>
                  </a:lnTo>
                  <a:lnTo>
                    <a:pt x="21155" y="48337"/>
                  </a:lnTo>
                  <a:lnTo>
                    <a:pt x="21278" y="47599"/>
                  </a:lnTo>
                  <a:lnTo>
                    <a:pt x="41326" y="47599"/>
                  </a:lnTo>
                  <a:lnTo>
                    <a:pt x="41449" y="48337"/>
                  </a:lnTo>
                  <a:lnTo>
                    <a:pt x="41633" y="49075"/>
                  </a:lnTo>
                  <a:lnTo>
                    <a:pt x="41879" y="49782"/>
                  </a:lnTo>
                  <a:lnTo>
                    <a:pt x="42187" y="50458"/>
                  </a:lnTo>
                  <a:lnTo>
                    <a:pt x="42556" y="51104"/>
                  </a:lnTo>
                  <a:lnTo>
                    <a:pt x="42986" y="51688"/>
                  </a:lnTo>
                  <a:lnTo>
                    <a:pt x="43478" y="52242"/>
                  </a:lnTo>
                  <a:lnTo>
                    <a:pt x="44001" y="52765"/>
                  </a:lnTo>
                  <a:lnTo>
                    <a:pt x="44554" y="53226"/>
                  </a:lnTo>
                  <a:lnTo>
                    <a:pt x="45169" y="53656"/>
                  </a:lnTo>
                  <a:lnTo>
                    <a:pt x="45815" y="54025"/>
                  </a:lnTo>
                  <a:lnTo>
                    <a:pt x="46492" y="54302"/>
                  </a:lnTo>
                  <a:lnTo>
                    <a:pt x="47199" y="54548"/>
                  </a:lnTo>
                  <a:lnTo>
                    <a:pt x="47937" y="54732"/>
                  </a:lnTo>
                  <a:lnTo>
                    <a:pt x="48705" y="54855"/>
                  </a:lnTo>
                  <a:lnTo>
                    <a:pt x="49074" y="54855"/>
                  </a:lnTo>
                  <a:lnTo>
                    <a:pt x="49474" y="54886"/>
                  </a:lnTo>
                  <a:lnTo>
                    <a:pt x="49874" y="54855"/>
                  </a:lnTo>
                  <a:lnTo>
                    <a:pt x="50274" y="54855"/>
                  </a:lnTo>
                  <a:lnTo>
                    <a:pt x="51012" y="54732"/>
                  </a:lnTo>
                  <a:lnTo>
                    <a:pt x="51750" y="54548"/>
                  </a:lnTo>
                  <a:lnTo>
                    <a:pt x="52487" y="54302"/>
                  </a:lnTo>
                  <a:lnTo>
                    <a:pt x="53164" y="54025"/>
                  </a:lnTo>
                  <a:lnTo>
                    <a:pt x="53810" y="53656"/>
                  </a:lnTo>
                  <a:lnTo>
                    <a:pt x="54394" y="53226"/>
                  </a:lnTo>
                  <a:lnTo>
                    <a:pt x="54978" y="52765"/>
                  </a:lnTo>
                  <a:lnTo>
                    <a:pt x="55501" y="52242"/>
                  </a:lnTo>
                  <a:lnTo>
                    <a:pt x="55962" y="51688"/>
                  </a:lnTo>
                  <a:lnTo>
                    <a:pt x="56392" y="51104"/>
                  </a:lnTo>
                  <a:lnTo>
                    <a:pt x="56761" y="50458"/>
                  </a:lnTo>
                  <a:lnTo>
                    <a:pt x="57100" y="49782"/>
                  </a:lnTo>
                  <a:lnTo>
                    <a:pt x="57346" y="49075"/>
                  </a:lnTo>
                  <a:lnTo>
                    <a:pt x="57530" y="48337"/>
                  </a:lnTo>
                  <a:lnTo>
                    <a:pt x="57653" y="47599"/>
                  </a:lnTo>
                  <a:lnTo>
                    <a:pt x="61835" y="47599"/>
                  </a:lnTo>
                  <a:lnTo>
                    <a:pt x="62050" y="47568"/>
                  </a:lnTo>
                  <a:lnTo>
                    <a:pt x="62265" y="47507"/>
                  </a:lnTo>
                  <a:lnTo>
                    <a:pt x="62481" y="47384"/>
                  </a:lnTo>
                  <a:lnTo>
                    <a:pt x="62634" y="47261"/>
                  </a:lnTo>
                  <a:lnTo>
                    <a:pt x="62788" y="47076"/>
                  </a:lnTo>
                  <a:lnTo>
                    <a:pt x="62880" y="46892"/>
                  </a:lnTo>
                  <a:lnTo>
                    <a:pt x="62973" y="46676"/>
                  </a:lnTo>
                  <a:lnTo>
                    <a:pt x="62973" y="46430"/>
                  </a:lnTo>
                  <a:lnTo>
                    <a:pt x="62973" y="34685"/>
                  </a:lnTo>
                  <a:lnTo>
                    <a:pt x="62973" y="34223"/>
                  </a:lnTo>
                  <a:lnTo>
                    <a:pt x="62911" y="33762"/>
                  </a:lnTo>
                  <a:lnTo>
                    <a:pt x="62788" y="33332"/>
                  </a:lnTo>
                  <a:lnTo>
                    <a:pt x="62665" y="32901"/>
                  </a:lnTo>
                  <a:lnTo>
                    <a:pt x="62511" y="32501"/>
                  </a:lnTo>
                  <a:lnTo>
                    <a:pt x="62296" y="32102"/>
                  </a:lnTo>
                  <a:lnTo>
                    <a:pt x="62050" y="31733"/>
                  </a:lnTo>
                  <a:lnTo>
                    <a:pt x="61804" y="31394"/>
                  </a:lnTo>
                  <a:lnTo>
                    <a:pt x="61497" y="31056"/>
                  </a:lnTo>
                  <a:lnTo>
                    <a:pt x="61189" y="30749"/>
                  </a:lnTo>
                  <a:lnTo>
                    <a:pt x="60820" y="30503"/>
                  </a:lnTo>
                  <a:lnTo>
                    <a:pt x="60451" y="30257"/>
                  </a:lnTo>
                  <a:lnTo>
                    <a:pt x="60052" y="30042"/>
                  </a:lnTo>
                  <a:lnTo>
                    <a:pt x="59652" y="29857"/>
                  </a:lnTo>
                  <a:lnTo>
                    <a:pt x="59221" y="29703"/>
                  </a:lnTo>
                  <a:lnTo>
                    <a:pt x="58760" y="29611"/>
                  </a:lnTo>
                  <a:lnTo>
                    <a:pt x="48213" y="27643"/>
                  </a:lnTo>
                  <a:lnTo>
                    <a:pt x="45877" y="22908"/>
                  </a:lnTo>
                  <a:lnTo>
                    <a:pt x="45446" y="22078"/>
                  </a:lnTo>
                  <a:lnTo>
                    <a:pt x="44923" y="21278"/>
                  </a:lnTo>
                  <a:lnTo>
                    <a:pt x="44401" y="20540"/>
                  </a:lnTo>
                  <a:lnTo>
                    <a:pt x="43786" y="19833"/>
                  </a:lnTo>
                  <a:lnTo>
                    <a:pt x="43140" y="19157"/>
                  </a:lnTo>
                  <a:lnTo>
                    <a:pt x="42433" y="18542"/>
                  </a:lnTo>
                  <a:lnTo>
                    <a:pt x="41726" y="17988"/>
                  </a:lnTo>
                  <a:lnTo>
                    <a:pt x="40957" y="17465"/>
                  </a:lnTo>
                  <a:lnTo>
                    <a:pt x="40157" y="17004"/>
                  </a:lnTo>
                  <a:lnTo>
                    <a:pt x="39327" y="16604"/>
                  </a:lnTo>
                  <a:lnTo>
                    <a:pt x="38466" y="16236"/>
                  </a:lnTo>
                  <a:lnTo>
                    <a:pt x="37575" y="15959"/>
                  </a:lnTo>
                  <a:lnTo>
                    <a:pt x="36683" y="15713"/>
                  </a:lnTo>
                  <a:lnTo>
                    <a:pt x="35760" y="15559"/>
                  </a:lnTo>
                  <a:lnTo>
                    <a:pt x="34838" y="15467"/>
                  </a:lnTo>
                  <a:lnTo>
                    <a:pt x="33885" y="15436"/>
                  </a:lnTo>
                  <a:lnTo>
                    <a:pt x="16020" y="15436"/>
                  </a:lnTo>
                  <a:lnTo>
                    <a:pt x="15467" y="15528"/>
                  </a:lnTo>
                  <a:lnTo>
                    <a:pt x="14913" y="15651"/>
                  </a:lnTo>
                  <a:lnTo>
                    <a:pt x="14390" y="15805"/>
                  </a:lnTo>
                  <a:lnTo>
                    <a:pt x="13868" y="16020"/>
                  </a:lnTo>
                  <a:lnTo>
                    <a:pt x="13406" y="16297"/>
                  </a:lnTo>
                  <a:lnTo>
                    <a:pt x="12945" y="16574"/>
                  </a:lnTo>
                  <a:lnTo>
                    <a:pt x="12515" y="16912"/>
                  </a:lnTo>
                  <a:lnTo>
                    <a:pt x="12115" y="17281"/>
                  </a:lnTo>
                  <a:lnTo>
                    <a:pt x="11746" y="17681"/>
                  </a:lnTo>
                  <a:lnTo>
                    <a:pt x="11408" y="18111"/>
                  </a:lnTo>
                  <a:lnTo>
                    <a:pt x="11131" y="18572"/>
                  </a:lnTo>
                  <a:lnTo>
                    <a:pt x="10854" y="19064"/>
                  </a:lnTo>
                  <a:lnTo>
                    <a:pt x="10639" y="19587"/>
                  </a:lnTo>
                  <a:lnTo>
                    <a:pt x="10485" y="20110"/>
                  </a:lnTo>
                  <a:lnTo>
                    <a:pt x="10362" y="20694"/>
                  </a:lnTo>
                  <a:lnTo>
                    <a:pt x="9194" y="27520"/>
                  </a:lnTo>
                  <a:lnTo>
                    <a:pt x="7318" y="27520"/>
                  </a:lnTo>
                  <a:lnTo>
                    <a:pt x="7318" y="18757"/>
                  </a:lnTo>
                  <a:lnTo>
                    <a:pt x="7318" y="18203"/>
                  </a:lnTo>
                  <a:lnTo>
                    <a:pt x="7380" y="17681"/>
                  </a:lnTo>
                  <a:lnTo>
                    <a:pt x="7441" y="17127"/>
                  </a:lnTo>
                  <a:lnTo>
                    <a:pt x="7534" y="16604"/>
                  </a:lnTo>
                  <a:lnTo>
                    <a:pt x="7657" y="16113"/>
                  </a:lnTo>
                  <a:lnTo>
                    <a:pt x="7780" y="15590"/>
                  </a:lnTo>
                  <a:lnTo>
                    <a:pt x="7964" y="15098"/>
                  </a:lnTo>
                  <a:lnTo>
                    <a:pt x="8149" y="14606"/>
                  </a:lnTo>
                  <a:lnTo>
                    <a:pt x="8364" y="14145"/>
                  </a:lnTo>
                  <a:lnTo>
                    <a:pt x="8610" y="13683"/>
                  </a:lnTo>
                  <a:lnTo>
                    <a:pt x="8856" y="13253"/>
                  </a:lnTo>
                  <a:lnTo>
                    <a:pt x="9132" y="12822"/>
                  </a:lnTo>
                  <a:lnTo>
                    <a:pt x="9440" y="12392"/>
                  </a:lnTo>
                  <a:lnTo>
                    <a:pt x="9747" y="11992"/>
                  </a:lnTo>
                  <a:lnTo>
                    <a:pt x="10086" y="11593"/>
                  </a:lnTo>
                  <a:lnTo>
                    <a:pt x="10424" y="11224"/>
                  </a:lnTo>
                  <a:lnTo>
                    <a:pt x="10793" y="10885"/>
                  </a:lnTo>
                  <a:lnTo>
                    <a:pt x="11193" y="10547"/>
                  </a:lnTo>
                  <a:lnTo>
                    <a:pt x="11592" y="10240"/>
                  </a:lnTo>
                  <a:lnTo>
                    <a:pt x="12023" y="9932"/>
                  </a:lnTo>
                  <a:lnTo>
                    <a:pt x="12453" y="9655"/>
                  </a:lnTo>
                  <a:lnTo>
                    <a:pt x="12884" y="9409"/>
                  </a:lnTo>
                  <a:lnTo>
                    <a:pt x="13345" y="9163"/>
                  </a:lnTo>
                  <a:lnTo>
                    <a:pt x="13806" y="8948"/>
                  </a:lnTo>
                  <a:lnTo>
                    <a:pt x="14298" y="8764"/>
                  </a:lnTo>
                  <a:lnTo>
                    <a:pt x="14790" y="8579"/>
                  </a:lnTo>
                  <a:lnTo>
                    <a:pt x="15313" y="8456"/>
                  </a:lnTo>
                  <a:lnTo>
                    <a:pt x="15805" y="8333"/>
                  </a:lnTo>
                  <a:lnTo>
                    <a:pt x="16328" y="8241"/>
                  </a:lnTo>
                  <a:lnTo>
                    <a:pt x="16881" y="8179"/>
                  </a:lnTo>
                  <a:lnTo>
                    <a:pt x="17404" y="8118"/>
                  </a:lnTo>
                  <a:lnTo>
                    <a:pt x="35145" y="8118"/>
                  </a:lnTo>
                  <a:lnTo>
                    <a:pt x="35268" y="8548"/>
                  </a:lnTo>
                  <a:lnTo>
                    <a:pt x="35422" y="8979"/>
                  </a:lnTo>
                  <a:lnTo>
                    <a:pt x="35607" y="9409"/>
                  </a:lnTo>
                  <a:lnTo>
                    <a:pt x="35853" y="9778"/>
                  </a:lnTo>
                  <a:lnTo>
                    <a:pt x="36099" y="10147"/>
                  </a:lnTo>
                  <a:lnTo>
                    <a:pt x="36375" y="10516"/>
                  </a:lnTo>
                  <a:lnTo>
                    <a:pt x="36683" y="10824"/>
                  </a:lnTo>
                  <a:lnTo>
                    <a:pt x="37021" y="11131"/>
                  </a:lnTo>
                  <a:lnTo>
                    <a:pt x="37359" y="11408"/>
                  </a:lnTo>
                  <a:lnTo>
                    <a:pt x="37759" y="11623"/>
                  </a:lnTo>
                  <a:lnTo>
                    <a:pt x="38159" y="11839"/>
                  </a:lnTo>
                  <a:lnTo>
                    <a:pt x="38589" y="12023"/>
                  </a:lnTo>
                  <a:lnTo>
                    <a:pt x="39020" y="12146"/>
                  </a:lnTo>
                  <a:lnTo>
                    <a:pt x="39450" y="12238"/>
                  </a:lnTo>
                  <a:lnTo>
                    <a:pt x="39911" y="12300"/>
                  </a:lnTo>
                  <a:lnTo>
                    <a:pt x="40403" y="12330"/>
                  </a:lnTo>
                  <a:lnTo>
                    <a:pt x="43847" y="12330"/>
                  </a:lnTo>
                  <a:lnTo>
                    <a:pt x="43847" y="12761"/>
                  </a:lnTo>
                  <a:lnTo>
                    <a:pt x="43878" y="13007"/>
                  </a:lnTo>
                  <a:lnTo>
                    <a:pt x="43939" y="13222"/>
                  </a:lnTo>
                  <a:lnTo>
                    <a:pt x="44062" y="13407"/>
                  </a:lnTo>
                  <a:lnTo>
                    <a:pt x="44185" y="13591"/>
                  </a:lnTo>
                  <a:lnTo>
                    <a:pt x="44370" y="13714"/>
                  </a:lnTo>
                  <a:lnTo>
                    <a:pt x="44554" y="13837"/>
                  </a:lnTo>
                  <a:lnTo>
                    <a:pt x="44770" y="13899"/>
                  </a:lnTo>
                  <a:lnTo>
                    <a:pt x="45016" y="13929"/>
                  </a:lnTo>
                  <a:lnTo>
                    <a:pt x="45231" y="13899"/>
                  </a:lnTo>
                  <a:lnTo>
                    <a:pt x="45446" y="13837"/>
                  </a:lnTo>
                  <a:lnTo>
                    <a:pt x="45631" y="13714"/>
                  </a:lnTo>
                  <a:lnTo>
                    <a:pt x="45815" y="13591"/>
                  </a:lnTo>
                  <a:lnTo>
                    <a:pt x="45969" y="13407"/>
                  </a:lnTo>
                  <a:lnTo>
                    <a:pt x="46061" y="13222"/>
                  </a:lnTo>
                  <a:lnTo>
                    <a:pt x="46123" y="13007"/>
                  </a:lnTo>
                  <a:lnTo>
                    <a:pt x="46153" y="12761"/>
                  </a:lnTo>
                  <a:lnTo>
                    <a:pt x="46153" y="11193"/>
                  </a:lnTo>
                  <a:lnTo>
                    <a:pt x="46153" y="10855"/>
                  </a:lnTo>
                  <a:lnTo>
                    <a:pt x="50089" y="10855"/>
                  </a:lnTo>
                  <a:lnTo>
                    <a:pt x="50335" y="10824"/>
                  </a:lnTo>
                  <a:lnTo>
                    <a:pt x="50550" y="10762"/>
                  </a:lnTo>
                  <a:lnTo>
                    <a:pt x="50735" y="10639"/>
                  </a:lnTo>
                  <a:lnTo>
                    <a:pt x="50919" y="10516"/>
                  </a:lnTo>
                  <a:lnTo>
                    <a:pt x="51042" y="10332"/>
                  </a:lnTo>
                  <a:lnTo>
                    <a:pt x="51165" y="10147"/>
                  </a:lnTo>
                  <a:lnTo>
                    <a:pt x="51227" y="9932"/>
                  </a:lnTo>
                  <a:lnTo>
                    <a:pt x="51258" y="9686"/>
                  </a:lnTo>
                  <a:lnTo>
                    <a:pt x="51227" y="9471"/>
                  </a:lnTo>
                  <a:lnTo>
                    <a:pt x="51165" y="9256"/>
                  </a:lnTo>
                  <a:lnTo>
                    <a:pt x="51042" y="9040"/>
                  </a:lnTo>
                  <a:lnTo>
                    <a:pt x="50919" y="8887"/>
                  </a:lnTo>
                  <a:lnTo>
                    <a:pt x="50735" y="8733"/>
                  </a:lnTo>
                  <a:lnTo>
                    <a:pt x="50550" y="8641"/>
                  </a:lnTo>
                  <a:lnTo>
                    <a:pt x="50335" y="8579"/>
                  </a:lnTo>
                  <a:lnTo>
                    <a:pt x="50089" y="8548"/>
                  </a:lnTo>
                  <a:lnTo>
                    <a:pt x="46153" y="8548"/>
                  </a:lnTo>
                  <a:lnTo>
                    <a:pt x="46153" y="5381"/>
                  </a:lnTo>
                  <a:lnTo>
                    <a:pt x="50089" y="5381"/>
                  </a:lnTo>
                  <a:lnTo>
                    <a:pt x="50335" y="5351"/>
                  </a:lnTo>
                  <a:lnTo>
                    <a:pt x="50550" y="5289"/>
                  </a:lnTo>
                  <a:lnTo>
                    <a:pt x="50735" y="5197"/>
                  </a:lnTo>
                  <a:lnTo>
                    <a:pt x="50919" y="5043"/>
                  </a:lnTo>
                  <a:lnTo>
                    <a:pt x="51042" y="4889"/>
                  </a:lnTo>
                  <a:lnTo>
                    <a:pt x="51165" y="4674"/>
                  </a:lnTo>
                  <a:lnTo>
                    <a:pt x="51227" y="4459"/>
                  </a:lnTo>
                  <a:lnTo>
                    <a:pt x="51258" y="4244"/>
                  </a:lnTo>
                  <a:lnTo>
                    <a:pt x="51227" y="3998"/>
                  </a:lnTo>
                  <a:lnTo>
                    <a:pt x="51165" y="3782"/>
                  </a:lnTo>
                  <a:lnTo>
                    <a:pt x="51042" y="3598"/>
                  </a:lnTo>
                  <a:lnTo>
                    <a:pt x="50919" y="3413"/>
                  </a:lnTo>
                  <a:lnTo>
                    <a:pt x="50735" y="3290"/>
                  </a:lnTo>
                  <a:lnTo>
                    <a:pt x="50550" y="3167"/>
                  </a:lnTo>
                  <a:lnTo>
                    <a:pt x="50335" y="3106"/>
                  </a:lnTo>
                  <a:lnTo>
                    <a:pt x="50089" y="3075"/>
                  </a:lnTo>
                  <a:lnTo>
                    <a:pt x="46153" y="3075"/>
                  </a:lnTo>
                  <a:lnTo>
                    <a:pt x="46153" y="2737"/>
                  </a:lnTo>
                  <a:lnTo>
                    <a:pt x="46153" y="1169"/>
                  </a:lnTo>
                  <a:lnTo>
                    <a:pt x="46123" y="923"/>
                  </a:lnTo>
                  <a:lnTo>
                    <a:pt x="46061" y="708"/>
                  </a:lnTo>
                  <a:lnTo>
                    <a:pt x="45969" y="523"/>
                  </a:lnTo>
                  <a:lnTo>
                    <a:pt x="45815" y="339"/>
                  </a:lnTo>
                  <a:lnTo>
                    <a:pt x="45631" y="216"/>
                  </a:lnTo>
                  <a:lnTo>
                    <a:pt x="45446" y="93"/>
                  </a:lnTo>
                  <a:lnTo>
                    <a:pt x="45231" y="31"/>
                  </a:lnTo>
                  <a:lnTo>
                    <a:pt x="45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4"/>
            <p:cNvSpPr/>
            <p:nvPr/>
          </p:nvSpPr>
          <p:spPr>
            <a:xfrm>
              <a:off x="2551143" y="1689644"/>
              <a:ext cx="100295" cy="55692"/>
            </a:xfrm>
            <a:custGeom>
              <a:rect b="b" l="l" r="r" t="t"/>
              <a:pathLst>
                <a:path extrusionOk="0" h="6489" w="11686">
                  <a:moveTo>
                    <a:pt x="10547" y="1"/>
                  </a:moveTo>
                  <a:lnTo>
                    <a:pt x="10332" y="31"/>
                  </a:lnTo>
                  <a:lnTo>
                    <a:pt x="10117" y="93"/>
                  </a:lnTo>
                  <a:lnTo>
                    <a:pt x="9902" y="185"/>
                  </a:lnTo>
                  <a:lnTo>
                    <a:pt x="9717" y="339"/>
                  </a:lnTo>
                  <a:lnTo>
                    <a:pt x="6827" y="3229"/>
                  </a:lnTo>
                  <a:lnTo>
                    <a:pt x="5904" y="769"/>
                  </a:lnTo>
                  <a:lnTo>
                    <a:pt x="5843" y="646"/>
                  </a:lnTo>
                  <a:lnTo>
                    <a:pt x="5781" y="523"/>
                  </a:lnTo>
                  <a:lnTo>
                    <a:pt x="5597" y="308"/>
                  </a:lnTo>
                  <a:lnTo>
                    <a:pt x="5351" y="154"/>
                  </a:lnTo>
                  <a:lnTo>
                    <a:pt x="5228" y="93"/>
                  </a:lnTo>
                  <a:lnTo>
                    <a:pt x="5074" y="31"/>
                  </a:lnTo>
                  <a:lnTo>
                    <a:pt x="4797" y="31"/>
                  </a:lnTo>
                  <a:lnTo>
                    <a:pt x="4521" y="62"/>
                  </a:lnTo>
                  <a:lnTo>
                    <a:pt x="4244" y="185"/>
                  </a:lnTo>
                  <a:lnTo>
                    <a:pt x="4121" y="247"/>
                  </a:lnTo>
                  <a:lnTo>
                    <a:pt x="4029" y="370"/>
                  </a:lnTo>
                  <a:lnTo>
                    <a:pt x="339" y="4059"/>
                  </a:lnTo>
                  <a:lnTo>
                    <a:pt x="185" y="4213"/>
                  </a:lnTo>
                  <a:lnTo>
                    <a:pt x="93" y="4428"/>
                  </a:lnTo>
                  <a:lnTo>
                    <a:pt x="1" y="4644"/>
                  </a:lnTo>
                  <a:lnTo>
                    <a:pt x="1" y="4859"/>
                  </a:lnTo>
                  <a:lnTo>
                    <a:pt x="1" y="5074"/>
                  </a:lnTo>
                  <a:lnTo>
                    <a:pt x="93" y="5289"/>
                  </a:lnTo>
                  <a:lnTo>
                    <a:pt x="185" y="5505"/>
                  </a:lnTo>
                  <a:lnTo>
                    <a:pt x="339" y="5658"/>
                  </a:lnTo>
                  <a:lnTo>
                    <a:pt x="523" y="5812"/>
                  </a:lnTo>
                  <a:lnTo>
                    <a:pt x="708" y="5935"/>
                  </a:lnTo>
                  <a:lnTo>
                    <a:pt x="923" y="5996"/>
                  </a:lnTo>
                  <a:lnTo>
                    <a:pt x="1354" y="5996"/>
                  </a:lnTo>
                  <a:lnTo>
                    <a:pt x="1569" y="5935"/>
                  </a:lnTo>
                  <a:lnTo>
                    <a:pt x="1784" y="5812"/>
                  </a:lnTo>
                  <a:lnTo>
                    <a:pt x="1969" y="5658"/>
                  </a:lnTo>
                  <a:lnTo>
                    <a:pt x="4367" y="3260"/>
                  </a:lnTo>
                  <a:lnTo>
                    <a:pt x="5289" y="5720"/>
                  </a:lnTo>
                  <a:lnTo>
                    <a:pt x="5351" y="5843"/>
                  </a:lnTo>
                  <a:lnTo>
                    <a:pt x="5412" y="5966"/>
                  </a:lnTo>
                  <a:lnTo>
                    <a:pt x="5597" y="6181"/>
                  </a:lnTo>
                  <a:lnTo>
                    <a:pt x="5843" y="6365"/>
                  </a:lnTo>
                  <a:lnTo>
                    <a:pt x="5966" y="6396"/>
                  </a:lnTo>
                  <a:lnTo>
                    <a:pt x="6120" y="6458"/>
                  </a:lnTo>
                  <a:lnTo>
                    <a:pt x="6366" y="6488"/>
                  </a:lnTo>
                  <a:lnTo>
                    <a:pt x="6581" y="6458"/>
                  </a:lnTo>
                  <a:lnTo>
                    <a:pt x="6796" y="6396"/>
                  </a:lnTo>
                  <a:lnTo>
                    <a:pt x="6981" y="6273"/>
                  </a:lnTo>
                  <a:lnTo>
                    <a:pt x="7165" y="6150"/>
                  </a:lnTo>
                  <a:lnTo>
                    <a:pt x="11347" y="1968"/>
                  </a:lnTo>
                  <a:lnTo>
                    <a:pt x="11501" y="1784"/>
                  </a:lnTo>
                  <a:lnTo>
                    <a:pt x="11593" y="1569"/>
                  </a:lnTo>
                  <a:lnTo>
                    <a:pt x="11654" y="1353"/>
                  </a:lnTo>
                  <a:lnTo>
                    <a:pt x="11685" y="1138"/>
                  </a:lnTo>
                  <a:lnTo>
                    <a:pt x="11654" y="923"/>
                  </a:lnTo>
                  <a:lnTo>
                    <a:pt x="11593" y="708"/>
                  </a:lnTo>
                  <a:lnTo>
                    <a:pt x="11501" y="523"/>
                  </a:lnTo>
                  <a:lnTo>
                    <a:pt x="11347" y="339"/>
                  </a:lnTo>
                  <a:lnTo>
                    <a:pt x="11162" y="185"/>
                  </a:lnTo>
                  <a:lnTo>
                    <a:pt x="10978" y="93"/>
                  </a:lnTo>
                  <a:lnTo>
                    <a:pt x="10763" y="31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3" name="Google Shape;993;p44"/>
          <p:cNvSpPr/>
          <p:nvPr/>
        </p:nvSpPr>
        <p:spPr>
          <a:xfrm>
            <a:off x="6257337" y="2967645"/>
            <a:ext cx="564000" cy="516900"/>
          </a:xfrm>
          <a:prstGeom prst="wedgeRoundRectCallout">
            <a:avLst>
              <a:gd fmla="val -98021" name="adj1"/>
              <a:gd fmla="val 63799" name="adj2"/>
              <a:gd fmla="val 0" name="adj3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4" name="Google Shape;994;p44"/>
          <p:cNvGrpSpPr/>
          <p:nvPr/>
        </p:nvGrpSpPr>
        <p:grpSpPr>
          <a:xfrm>
            <a:off x="6346657" y="3054842"/>
            <a:ext cx="385514" cy="342513"/>
            <a:chOff x="2332650" y="1395150"/>
            <a:chExt cx="540466" cy="471068"/>
          </a:xfrm>
        </p:grpSpPr>
        <p:sp>
          <p:nvSpPr>
            <p:cNvPr id="995" name="Google Shape;995;p44"/>
            <p:cNvSpPr/>
            <p:nvPr/>
          </p:nvSpPr>
          <p:spPr>
            <a:xfrm>
              <a:off x="2716864" y="1755091"/>
              <a:ext cx="80761" cy="80761"/>
            </a:xfrm>
            <a:custGeom>
              <a:rect b="b" l="l" r="r" t="t"/>
              <a:pathLst>
                <a:path extrusionOk="0" h="9410" w="9410">
                  <a:moveTo>
                    <a:pt x="4951" y="2306"/>
                  </a:moveTo>
                  <a:lnTo>
                    <a:pt x="5197" y="2368"/>
                  </a:lnTo>
                  <a:lnTo>
                    <a:pt x="5443" y="2429"/>
                  </a:lnTo>
                  <a:lnTo>
                    <a:pt x="5658" y="2491"/>
                  </a:lnTo>
                  <a:lnTo>
                    <a:pt x="5874" y="2583"/>
                  </a:lnTo>
                  <a:lnTo>
                    <a:pt x="6058" y="2706"/>
                  </a:lnTo>
                  <a:lnTo>
                    <a:pt x="6243" y="2860"/>
                  </a:lnTo>
                  <a:lnTo>
                    <a:pt x="6427" y="3013"/>
                  </a:lnTo>
                  <a:lnTo>
                    <a:pt x="6581" y="3198"/>
                  </a:lnTo>
                  <a:lnTo>
                    <a:pt x="6704" y="3382"/>
                  </a:lnTo>
                  <a:lnTo>
                    <a:pt x="6827" y="3567"/>
                  </a:lnTo>
                  <a:lnTo>
                    <a:pt x="6919" y="3782"/>
                  </a:lnTo>
                  <a:lnTo>
                    <a:pt x="7011" y="3997"/>
                  </a:lnTo>
                  <a:lnTo>
                    <a:pt x="7073" y="4213"/>
                  </a:lnTo>
                  <a:lnTo>
                    <a:pt x="7103" y="4459"/>
                  </a:lnTo>
                  <a:lnTo>
                    <a:pt x="7134" y="4705"/>
                  </a:lnTo>
                  <a:lnTo>
                    <a:pt x="7103" y="4951"/>
                  </a:lnTo>
                  <a:lnTo>
                    <a:pt x="7073" y="5197"/>
                  </a:lnTo>
                  <a:lnTo>
                    <a:pt x="7011" y="5412"/>
                  </a:lnTo>
                  <a:lnTo>
                    <a:pt x="6919" y="5658"/>
                  </a:lnTo>
                  <a:lnTo>
                    <a:pt x="6827" y="5842"/>
                  </a:lnTo>
                  <a:lnTo>
                    <a:pt x="6704" y="6058"/>
                  </a:lnTo>
                  <a:lnTo>
                    <a:pt x="6581" y="6242"/>
                  </a:lnTo>
                  <a:lnTo>
                    <a:pt x="6427" y="6427"/>
                  </a:lnTo>
                  <a:lnTo>
                    <a:pt x="6243" y="6580"/>
                  </a:lnTo>
                  <a:lnTo>
                    <a:pt x="6058" y="6703"/>
                  </a:lnTo>
                  <a:lnTo>
                    <a:pt x="5874" y="6826"/>
                  </a:lnTo>
                  <a:lnTo>
                    <a:pt x="5658" y="6919"/>
                  </a:lnTo>
                  <a:lnTo>
                    <a:pt x="5443" y="7011"/>
                  </a:lnTo>
                  <a:lnTo>
                    <a:pt x="5197" y="7072"/>
                  </a:lnTo>
                  <a:lnTo>
                    <a:pt x="4951" y="7103"/>
                  </a:lnTo>
                  <a:lnTo>
                    <a:pt x="4459" y="7103"/>
                  </a:lnTo>
                  <a:lnTo>
                    <a:pt x="4244" y="7072"/>
                  </a:lnTo>
                  <a:lnTo>
                    <a:pt x="3998" y="7011"/>
                  </a:lnTo>
                  <a:lnTo>
                    <a:pt x="3783" y="6919"/>
                  </a:lnTo>
                  <a:lnTo>
                    <a:pt x="3567" y="6826"/>
                  </a:lnTo>
                  <a:lnTo>
                    <a:pt x="3383" y="6703"/>
                  </a:lnTo>
                  <a:lnTo>
                    <a:pt x="3198" y="6580"/>
                  </a:lnTo>
                  <a:lnTo>
                    <a:pt x="3014" y="6427"/>
                  </a:lnTo>
                  <a:lnTo>
                    <a:pt x="2860" y="6242"/>
                  </a:lnTo>
                  <a:lnTo>
                    <a:pt x="2706" y="6058"/>
                  </a:lnTo>
                  <a:lnTo>
                    <a:pt x="2614" y="5842"/>
                  </a:lnTo>
                  <a:lnTo>
                    <a:pt x="2491" y="5658"/>
                  </a:lnTo>
                  <a:lnTo>
                    <a:pt x="2430" y="5412"/>
                  </a:lnTo>
                  <a:lnTo>
                    <a:pt x="2368" y="5197"/>
                  </a:lnTo>
                  <a:lnTo>
                    <a:pt x="2307" y="4951"/>
                  </a:lnTo>
                  <a:lnTo>
                    <a:pt x="2307" y="4705"/>
                  </a:lnTo>
                  <a:lnTo>
                    <a:pt x="2307" y="4459"/>
                  </a:lnTo>
                  <a:lnTo>
                    <a:pt x="2368" y="4213"/>
                  </a:lnTo>
                  <a:lnTo>
                    <a:pt x="2430" y="3997"/>
                  </a:lnTo>
                  <a:lnTo>
                    <a:pt x="2491" y="3782"/>
                  </a:lnTo>
                  <a:lnTo>
                    <a:pt x="2614" y="3567"/>
                  </a:lnTo>
                  <a:lnTo>
                    <a:pt x="2706" y="3382"/>
                  </a:lnTo>
                  <a:lnTo>
                    <a:pt x="2860" y="3198"/>
                  </a:lnTo>
                  <a:lnTo>
                    <a:pt x="3014" y="3013"/>
                  </a:lnTo>
                  <a:lnTo>
                    <a:pt x="3198" y="2860"/>
                  </a:lnTo>
                  <a:lnTo>
                    <a:pt x="3383" y="2706"/>
                  </a:lnTo>
                  <a:lnTo>
                    <a:pt x="3567" y="2583"/>
                  </a:lnTo>
                  <a:lnTo>
                    <a:pt x="3783" y="2491"/>
                  </a:lnTo>
                  <a:lnTo>
                    <a:pt x="3998" y="2429"/>
                  </a:lnTo>
                  <a:lnTo>
                    <a:pt x="4244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44" y="31"/>
                  </a:lnTo>
                  <a:lnTo>
                    <a:pt x="3752" y="92"/>
                  </a:lnTo>
                  <a:lnTo>
                    <a:pt x="3321" y="215"/>
                  </a:lnTo>
                  <a:lnTo>
                    <a:pt x="2891" y="369"/>
                  </a:lnTo>
                  <a:lnTo>
                    <a:pt x="2461" y="584"/>
                  </a:lnTo>
                  <a:lnTo>
                    <a:pt x="2092" y="800"/>
                  </a:lnTo>
                  <a:lnTo>
                    <a:pt x="1723" y="1076"/>
                  </a:lnTo>
                  <a:lnTo>
                    <a:pt x="1384" y="1384"/>
                  </a:lnTo>
                  <a:lnTo>
                    <a:pt x="1077" y="1722"/>
                  </a:lnTo>
                  <a:lnTo>
                    <a:pt x="800" y="2091"/>
                  </a:lnTo>
                  <a:lnTo>
                    <a:pt x="585" y="2460"/>
                  </a:lnTo>
                  <a:lnTo>
                    <a:pt x="370" y="2890"/>
                  </a:lnTo>
                  <a:lnTo>
                    <a:pt x="216" y="3321"/>
                  </a:lnTo>
                  <a:lnTo>
                    <a:pt x="93" y="3751"/>
                  </a:lnTo>
                  <a:lnTo>
                    <a:pt x="31" y="4243"/>
                  </a:lnTo>
                  <a:lnTo>
                    <a:pt x="1" y="4705"/>
                  </a:lnTo>
                  <a:lnTo>
                    <a:pt x="31" y="5197"/>
                  </a:lnTo>
                  <a:lnTo>
                    <a:pt x="93" y="5658"/>
                  </a:lnTo>
                  <a:lnTo>
                    <a:pt x="216" y="6119"/>
                  </a:lnTo>
                  <a:lnTo>
                    <a:pt x="370" y="6550"/>
                  </a:lnTo>
                  <a:lnTo>
                    <a:pt x="585" y="6949"/>
                  </a:lnTo>
                  <a:lnTo>
                    <a:pt x="800" y="7349"/>
                  </a:lnTo>
                  <a:lnTo>
                    <a:pt x="1077" y="7687"/>
                  </a:lnTo>
                  <a:lnTo>
                    <a:pt x="1384" y="8025"/>
                  </a:lnTo>
                  <a:lnTo>
                    <a:pt x="1723" y="8333"/>
                  </a:lnTo>
                  <a:lnTo>
                    <a:pt x="2092" y="8610"/>
                  </a:lnTo>
                  <a:lnTo>
                    <a:pt x="2461" y="8856"/>
                  </a:lnTo>
                  <a:lnTo>
                    <a:pt x="2891" y="9040"/>
                  </a:lnTo>
                  <a:lnTo>
                    <a:pt x="3321" y="9194"/>
                  </a:lnTo>
                  <a:lnTo>
                    <a:pt x="3752" y="9317"/>
                  </a:lnTo>
                  <a:lnTo>
                    <a:pt x="4244" y="9378"/>
                  </a:lnTo>
                  <a:lnTo>
                    <a:pt x="4705" y="9409"/>
                  </a:lnTo>
                  <a:lnTo>
                    <a:pt x="5197" y="9378"/>
                  </a:lnTo>
                  <a:lnTo>
                    <a:pt x="5658" y="9317"/>
                  </a:lnTo>
                  <a:lnTo>
                    <a:pt x="6120" y="9194"/>
                  </a:lnTo>
                  <a:lnTo>
                    <a:pt x="6550" y="9040"/>
                  </a:lnTo>
                  <a:lnTo>
                    <a:pt x="6950" y="8856"/>
                  </a:lnTo>
                  <a:lnTo>
                    <a:pt x="7349" y="8610"/>
                  </a:lnTo>
                  <a:lnTo>
                    <a:pt x="7718" y="8333"/>
                  </a:lnTo>
                  <a:lnTo>
                    <a:pt x="8026" y="8025"/>
                  </a:lnTo>
                  <a:lnTo>
                    <a:pt x="8333" y="7687"/>
                  </a:lnTo>
                  <a:lnTo>
                    <a:pt x="8610" y="7349"/>
                  </a:lnTo>
                  <a:lnTo>
                    <a:pt x="8856" y="6949"/>
                  </a:lnTo>
                  <a:lnTo>
                    <a:pt x="9041" y="6550"/>
                  </a:lnTo>
                  <a:lnTo>
                    <a:pt x="9194" y="6119"/>
                  </a:lnTo>
                  <a:lnTo>
                    <a:pt x="9317" y="5658"/>
                  </a:lnTo>
                  <a:lnTo>
                    <a:pt x="9379" y="5197"/>
                  </a:lnTo>
                  <a:lnTo>
                    <a:pt x="9410" y="4705"/>
                  </a:lnTo>
                  <a:lnTo>
                    <a:pt x="9379" y="4243"/>
                  </a:lnTo>
                  <a:lnTo>
                    <a:pt x="9317" y="3751"/>
                  </a:lnTo>
                  <a:lnTo>
                    <a:pt x="9194" y="3321"/>
                  </a:lnTo>
                  <a:lnTo>
                    <a:pt x="9041" y="2890"/>
                  </a:lnTo>
                  <a:lnTo>
                    <a:pt x="8856" y="2460"/>
                  </a:lnTo>
                  <a:lnTo>
                    <a:pt x="8610" y="2091"/>
                  </a:lnTo>
                  <a:lnTo>
                    <a:pt x="8333" y="1722"/>
                  </a:lnTo>
                  <a:lnTo>
                    <a:pt x="8026" y="1384"/>
                  </a:lnTo>
                  <a:lnTo>
                    <a:pt x="7718" y="1076"/>
                  </a:lnTo>
                  <a:lnTo>
                    <a:pt x="7349" y="800"/>
                  </a:lnTo>
                  <a:lnTo>
                    <a:pt x="6950" y="584"/>
                  </a:lnTo>
                  <a:lnTo>
                    <a:pt x="6550" y="369"/>
                  </a:lnTo>
                  <a:lnTo>
                    <a:pt x="6120" y="215"/>
                  </a:lnTo>
                  <a:lnTo>
                    <a:pt x="5658" y="92"/>
                  </a:lnTo>
                  <a:lnTo>
                    <a:pt x="5197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4"/>
            <p:cNvSpPr/>
            <p:nvPr/>
          </p:nvSpPr>
          <p:spPr>
            <a:xfrm>
              <a:off x="2404955" y="1755091"/>
              <a:ext cx="80495" cy="80761"/>
            </a:xfrm>
            <a:custGeom>
              <a:rect b="b" l="l" r="r" t="t"/>
              <a:pathLst>
                <a:path extrusionOk="0" h="9410" w="9379">
                  <a:moveTo>
                    <a:pt x="4920" y="2306"/>
                  </a:moveTo>
                  <a:lnTo>
                    <a:pt x="5166" y="2368"/>
                  </a:lnTo>
                  <a:lnTo>
                    <a:pt x="5412" y="2429"/>
                  </a:lnTo>
                  <a:lnTo>
                    <a:pt x="5627" y="2491"/>
                  </a:lnTo>
                  <a:lnTo>
                    <a:pt x="5842" y="2583"/>
                  </a:lnTo>
                  <a:lnTo>
                    <a:pt x="6027" y="2706"/>
                  </a:lnTo>
                  <a:lnTo>
                    <a:pt x="6211" y="2860"/>
                  </a:lnTo>
                  <a:lnTo>
                    <a:pt x="6396" y="3013"/>
                  </a:lnTo>
                  <a:lnTo>
                    <a:pt x="6550" y="3198"/>
                  </a:lnTo>
                  <a:lnTo>
                    <a:pt x="6673" y="3382"/>
                  </a:lnTo>
                  <a:lnTo>
                    <a:pt x="6796" y="3567"/>
                  </a:lnTo>
                  <a:lnTo>
                    <a:pt x="6919" y="3782"/>
                  </a:lnTo>
                  <a:lnTo>
                    <a:pt x="6980" y="3997"/>
                  </a:lnTo>
                  <a:lnTo>
                    <a:pt x="7042" y="4213"/>
                  </a:lnTo>
                  <a:lnTo>
                    <a:pt x="7072" y="4459"/>
                  </a:lnTo>
                  <a:lnTo>
                    <a:pt x="7103" y="4705"/>
                  </a:lnTo>
                  <a:lnTo>
                    <a:pt x="7072" y="4951"/>
                  </a:lnTo>
                  <a:lnTo>
                    <a:pt x="7042" y="5197"/>
                  </a:lnTo>
                  <a:lnTo>
                    <a:pt x="6980" y="5412"/>
                  </a:lnTo>
                  <a:lnTo>
                    <a:pt x="6919" y="5658"/>
                  </a:lnTo>
                  <a:lnTo>
                    <a:pt x="6796" y="5842"/>
                  </a:lnTo>
                  <a:lnTo>
                    <a:pt x="6673" y="6058"/>
                  </a:lnTo>
                  <a:lnTo>
                    <a:pt x="6550" y="6242"/>
                  </a:lnTo>
                  <a:lnTo>
                    <a:pt x="6396" y="6427"/>
                  </a:lnTo>
                  <a:lnTo>
                    <a:pt x="6211" y="6580"/>
                  </a:lnTo>
                  <a:lnTo>
                    <a:pt x="6027" y="6703"/>
                  </a:lnTo>
                  <a:lnTo>
                    <a:pt x="5842" y="6826"/>
                  </a:lnTo>
                  <a:lnTo>
                    <a:pt x="5627" y="6919"/>
                  </a:lnTo>
                  <a:lnTo>
                    <a:pt x="5412" y="7011"/>
                  </a:lnTo>
                  <a:lnTo>
                    <a:pt x="5166" y="7072"/>
                  </a:lnTo>
                  <a:lnTo>
                    <a:pt x="4920" y="7103"/>
                  </a:lnTo>
                  <a:lnTo>
                    <a:pt x="4459" y="7103"/>
                  </a:lnTo>
                  <a:lnTo>
                    <a:pt x="4213" y="7072"/>
                  </a:lnTo>
                  <a:lnTo>
                    <a:pt x="3967" y="7011"/>
                  </a:lnTo>
                  <a:lnTo>
                    <a:pt x="3752" y="6919"/>
                  </a:lnTo>
                  <a:lnTo>
                    <a:pt x="3536" y="6826"/>
                  </a:lnTo>
                  <a:lnTo>
                    <a:pt x="3352" y="6703"/>
                  </a:lnTo>
                  <a:lnTo>
                    <a:pt x="3167" y="6580"/>
                  </a:lnTo>
                  <a:lnTo>
                    <a:pt x="2983" y="6427"/>
                  </a:lnTo>
                  <a:lnTo>
                    <a:pt x="2829" y="6242"/>
                  </a:lnTo>
                  <a:lnTo>
                    <a:pt x="2706" y="6058"/>
                  </a:lnTo>
                  <a:lnTo>
                    <a:pt x="2583" y="5842"/>
                  </a:lnTo>
                  <a:lnTo>
                    <a:pt x="2460" y="5658"/>
                  </a:lnTo>
                  <a:lnTo>
                    <a:pt x="2399" y="5412"/>
                  </a:lnTo>
                  <a:lnTo>
                    <a:pt x="2337" y="5197"/>
                  </a:lnTo>
                  <a:lnTo>
                    <a:pt x="2306" y="4951"/>
                  </a:lnTo>
                  <a:lnTo>
                    <a:pt x="2276" y="4705"/>
                  </a:lnTo>
                  <a:lnTo>
                    <a:pt x="2306" y="4459"/>
                  </a:lnTo>
                  <a:lnTo>
                    <a:pt x="2337" y="4213"/>
                  </a:lnTo>
                  <a:lnTo>
                    <a:pt x="2399" y="3997"/>
                  </a:lnTo>
                  <a:lnTo>
                    <a:pt x="2460" y="3782"/>
                  </a:lnTo>
                  <a:lnTo>
                    <a:pt x="2583" y="3567"/>
                  </a:lnTo>
                  <a:lnTo>
                    <a:pt x="2706" y="3382"/>
                  </a:lnTo>
                  <a:lnTo>
                    <a:pt x="2829" y="3198"/>
                  </a:lnTo>
                  <a:lnTo>
                    <a:pt x="2983" y="3013"/>
                  </a:lnTo>
                  <a:lnTo>
                    <a:pt x="3167" y="2860"/>
                  </a:lnTo>
                  <a:lnTo>
                    <a:pt x="3352" y="2706"/>
                  </a:lnTo>
                  <a:lnTo>
                    <a:pt x="3536" y="2583"/>
                  </a:lnTo>
                  <a:lnTo>
                    <a:pt x="3752" y="2491"/>
                  </a:lnTo>
                  <a:lnTo>
                    <a:pt x="3967" y="2429"/>
                  </a:lnTo>
                  <a:lnTo>
                    <a:pt x="4213" y="2368"/>
                  </a:lnTo>
                  <a:lnTo>
                    <a:pt x="4459" y="2306"/>
                  </a:lnTo>
                  <a:close/>
                  <a:moveTo>
                    <a:pt x="4705" y="0"/>
                  </a:moveTo>
                  <a:lnTo>
                    <a:pt x="4213" y="31"/>
                  </a:lnTo>
                  <a:lnTo>
                    <a:pt x="3752" y="92"/>
                  </a:lnTo>
                  <a:lnTo>
                    <a:pt x="3290" y="215"/>
                  </a:lnTo>
                  <a:lnTo>
                    <a:pt x="2860" y="369"/>
                  </a:lnTo>
                  <a:lnTo>
                    <a:pt x="2460" y="584"/>
                  </a:lnTo>
                  <a:lnTo>
                    <a:pt x="2060" y="800"/>
                  </a:lnTo>
                  <a:lnTo>
                    <a:pt x="1691" y="1076"/>
                  </a:lnTo>
                  <a:lnTo>
                    <a:pt x="1353" y="1384"/>
                  </a:lnTo>
                  <a:lnTo>
                    <a:pt x="1076" y="1722"/>
                  </a:lnTo>
                  <a:lnTo>
                    <a:pt x="800" y="2091"/>
                  </a:lnTo>
                  <a:lnTo>
                    <a:pt x="554" y="2460"/>
                  </a:lnTo>
                  <a:lnTo>
                    <a:pt x="369" y="2890"/>
                  </a:lnTo>
                  <a:lnTo>
                    <a:pt x="185" y="3321"/>
                  </a:lnTo>
                  <a:lnTo>
                    <a:pt x="92" y="3751"/>
                  </a:lnTo>
                  <a:lnTo>
                    <a:pt x="0" y="4243"/>
                  </a:lnTo>
                  <a:lnTo>
                    <a:pt x="0" y="4705"/>
                  </a:lnTo>
                  <a:lnTo>
                    <a:pt x="0" y="5197"/>
                  </a:lnTo>
                  <a:lnTo>
                    <a:pt x="92" y="5658"/>
                  </a:lnTo>
                  <a:lnTo>
                    <a:pt x="185" y="6119"/>
                  </a:lnTo>
                  <a:lnTo>
                    <a:pt x="369" y="6550"/>
                  </a:lnTo>
                  <a:lnTo>
                    <a:pt x="554" y="6949"/>
                  </a:lnTo>
                  <a:lnTo>
                    <a:pt x="800" y="7349"/>
                  </a:lnTo>
                  <a:lnTo>
                    <a:pt x="1076" y="7687"/>
                  </a:lnTo>
                  <a:lnTo>
                    <a:pt x="1353" y="8025"/>
                  </a:lnTo>
                  <a:lnTo>
                    <a:pt x="1691" y="8333"/>
                  </a:lnTo>
                  <a:lnTo>
                    <a:pt x="2060" y="8610"/>
                  </a:lnTo>
                  <a:lnTo>
                    <a:pt x="2460" y="8856"/>
                  </a:lnTo>
                  <a:lnTo>
                    <a:pt x="2860" y="9040"/>
                  </a:lnTo>
                  <a:lnTo>
                    <a:pt x="3290" y="9194"/>
                  </a:lnTo>
                  <a:lnTo>
                    <a:pt x="3752" y="9317"/>
                  </a:lnTo>
                  <a:lnTo>
                    <a:pt x="4213" y="9378"/>
                  </a:lnTo>
                  <a:lnTo>
                    <a:pt x="4705" y="9409"/>
                  </a:lnTo>
                  <a:lnTo>
                    <a:pt x="5166" y="9378"/>
                  </a:lnTo>
                  <a:lnTo>
                    <a:pt x="5627" y="9317"/>
                  </a:lnTo>
                  <a:lnTo>
                    <a:pt x="6088" y="9194"/>
                  </a:lnTo>
                  <a:lnTo>
                    <a:pt x="6519" y="9040"/>
                  </a:lnTo>
                  <a:lnTo>
                    <a:pt x="6919" y="8856"/>
                  </a:lnTo>
                  <a:lnTo>
                    <a:pt x="7318" y="8610"/>
                  </a:lnTo>
                  <a:lnTo>
                    <a:pt x="7687" y="8333"/>
                  </a:lnTo>
                  <a:lnTo>
                    <a:pt x="8026" y="8025"/>
                  </a:lnTo>
                  <a:lnTo>
                    <a:pt x="8302" y="7687"/>
                  </a:lnTo>
                  <a:lnTo>
                    <a:pt x="8579" y="7349"/>
                  </a:lnTo>
                  <a:lnTo>
                    <a:pt x="8825" y="6949"/>
                  </a:lnTo>
                  <a:lnTo>
                    <a:pt x="9009" y="6550"/>
                  </a:lnTo>
                  <a:lnTo>
                    <a:pt x="9194" y="6119"/>
                  </a:lnTo>
                  <a:lnTo>
                    <a:pt x="9286" y="5658"/>
                  </a:lnTo>
                  <a:lnTo>
                    <a:pt x="9378" y="5197"/>
                  </a:lnTo>
                  <a:lnTo>
                    <a:pt x="9378" y="4705"/>
                  </a:lnTo>
                  <a:lnTo>
                    <a:pt x="9378" y="4243"/>
                  </a:lnTo>
                  <a:lnTo>
                    <a:pt x="9286" y="3751"/>
                  </a:lnTo>
                  <a:lnTo>
                    <a:pt x="9194" y="3321"/>
                  </a:lnTo>
                  <a:lnTo>
                    <a:pt x="9009" y="2890"/>
                  </a:lnTo>
                  <a:lnTo>
                    <a:pt x="8825" y="2460"/>
                  </a:lnTo>
                  <a:lnTo>
                    <a:pt x="8579" y="2091"/>
                  </a:lnTo>
                  <a:lnTo>
                    <a:pt x="8302" y="1722"/>
                  </a:lnTo>
                  <a:lnTo>
                    <a:pt x="8026" y="1384"/>
                  </a:lnTo>
                  <a:lnTo>
                    <a:pt x="7687" y="1076"/>
                  </a:lnTo>
                  <a:lnTo>
                    <a:pt x="7318" y="800"/>
                  </a:lnTo>
                  <a:lnTo>
                    <a:pt x="6919" y="584"/>
                  </a:lnTo>
                  <a:lnTo>
                    <a:pt x="6519" y="369"/>
                  </a:lnTo>
                  <a:lnTo>
                    <a:pt x="6088" y="215"/>
                  </a:lnTo>
                  <a:lnTo>
                    <a:pt x="5627" y="92"/>
                  </a:lnTo>
                  <a:lnTo>
                    <a:pt x="5166" y="31"/>
                  </a:lnTo>
                  <a:lnTo>
                    <a:pt x="47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4"/>
            <p:cNvSpPr/>
            <p:nvPr/>
          </p:nvSpPr>
          <p:spPr>
            <a:xfrm>
              <a:off x="2332650" y="1395150"/>
              <a:ext cx="540466" cy="471068"/>
            </a:xfrm>
            <a:custGeom>
              <a:rect b="b" l="l" r="r" t="t"/>
              <a:pathLst>
                <a:path extrusionOk="0" h="54887" w="62973">
                  <a:moveTo>
                    <a:pt x="43847" y="3905"/>
                  </a:moveTo>
                  <a:lnTo>
                    <a:pt x="43847" y="10024"/>
                  </a:lnTo>
                  <a:lnTo>
                    <a:pt x="40096" y="10024"/>
                  </a:lnTo>
                  <a:lnTo>
                    <a:pt x="39788" y="9963"/>
                  </a:lnTo>
                  <a:lnTo>
                    <a:pt x="39481" y="9901"/>
                  </a:lnTo>
                  <a:lnTo>
                    <a:pt x="39204" y="9809"/>
                  </a:lnTo>
                  <a:lnTo>
                    <a:pt x="38927" y="9655"/>
                  </a:lnTo>
                  <a:lnTo>
                    <a:pt x="38682" y="9502"/>
                  </a:lnTo>
                  <a:lnTo>
                    <a:pt x="38436" y="9348"/>
                  </a:lnTo>
                  <a:lnTo>
                    <a:pt x="38220" y="9133"/>
                  </a:lnTo>
                  <a:lnTo>
                    <a:pt x="38036" y="8917"/>
                  </a:lnTo>
                  <a:lnTo>
                    <a:pt x="37851" y="8671"/>
                  </a:lnTo>
                  <a:lnTo>
                    <a:pt x="37698" y="8425"/>
                  </a:lnTo>
                  <a:lnTo>
                    <a:pt x="37575" y="8149"/>
                  </a:lnTo>
                  <a:lnTo>
                    <a:pt x="37482" y="7872"/>
                  </a:lnTo>
                  <a:lnTo>
                    <a:pt x="37390" y="7595"/>
                  </a:lnTo>
                  <a:lnTo>
                    <a:pt x="37359" y="7288"/>
                  </a:lnTo>
                  <a:lnTo>
                    <a:pt x="37329" y="6950"/>
                  </a:lnTo>
                  <a:lnTo>
                    <a:pt x="37359" y="6642"/>
                  </a:lnTo>
                  <a:lnTo>
                    <a:pt x="37390" y="6335"/>
                  </a:lnTo>
                  <a:lnTo>
                    <a:pt x="37482" y="6058"/>
                  </a:lnTo>
                  <a:lnTo>
                    <a:pt x="37575" y="5781"/>
                  </a:lnTo>
                  <a:lnTo>
                    <a:pt x="37698" y="5504"/>
                  </a:lnTo>
                  <a:lnTo>
                    <a:pt x="37851" y="5258"/>
                  </a:lnTo>
                  <a:lnTo>
                    <a:pt x="38036" y="5012"/>
                  </a:lnTo>
                  <a:lnTo>
                    <a:pt x="38220" y="4797"/>
                  </a:lnTo>
                  <a:lnTo>
                    <a:pt x="38436" y="4582"/>
                  </a:lnTo>
                  <a:lnTo>
                    <a:pt x="38682" y="4428"/>
                  </a:lnTo>
                  <a:lnTo>
                    <a:pt x="38927" y="4274"/>
                  </a:lnTo>
                  <a:lnTo>
                    <a:pt x="39204" y="4121"/>
                  </a:lnTo>
                  <a:lnTo>
                    <a:pt x="39481" y="4028"/>
                  </a:lnTo>
                  <a:lnTo>
                    <a:pt x="39788" y="3967"/>
                  </a:lnTo>
                  <a:lnTo>
                    <a:pt x="40096" y="3905"/>
                  </a:lnTo>
                  <a:close/>
                  <a:moveTo>
                    <a:pt x="25829" y="17711"/>
                  </a:moveTo>
                  <a:lnTo>
                    <a:pt x="25829" y="27520"/>
                  </a:lnTo>
                  <a:lnTo>
                    <a:pt x="11531" y="27520"/>
                  </a:lnTo>
                  <a:lnTo>
                    <a:pt x="12638" y="21063"/>
                  </a:lnTo>
                  <a:lnTo>
                    <a:pt x="12699" y="20725"/>
                  </a:lnTo>
                  <a:lnTo>
                    <a:pt x="12822" y="20356"/>
                  </a:lnTo>
                  <a:lnTo>
                    <a:pt x="12945" y="20048"/>
                  </a:lnTo>
                  <a:lnTo>
                    <a:pt x="13099" y="19741"/>
                  </a:lnTo>
                  <a:lnTo>
                    <a:pt x="13283" y="19433"/>
                  </a:lnTo>
                  <a:lnTo>
                    <a:pt x="13499" y="19157"/>
                  </a:lnTo>
                  <a:lnTo>
                    <a:pt x="13745" y="18911"/>
                  </a:lnTo>
                  <a:lnTo>
                    <a:pt x="13991" y="18665"/>
                  </a:lnTo>
                  <a:lnTo>
                    <a:pt x="14267" y="18449"/>
                  </a:lnTo>
                  <a:lnTo>
                    <a:pt x="14544" y="18265"/>
                  </a:lnTo>
                  <a:lnTo>
                    <a:pt x="14852" y="18111"/>
                  </a:lnTo>
                  <a:lnTo>
                    <a:pt x="15190" y="17957"/>
                  </a:lnTo>
                  <a:lnTo>
                    <a:pt x="15528" y="17865"/>
                  </a:lnTo>
                  <a:lnTo>
                    <a:pt x="15866" y="17773"/>
                  </a:lnTo>
                  <a:lnTo>
                    <a:pt x="16235" y="17742"/>
                  </a:lnTo>
                  <a:lnTo>
                    <a:pt x="16604" y="17711"/>
                  </a:lnTo>
                  <a:close/>
                  <a:moveTo>
                    <a:pt x="33885" y="17711"/>
                  </a:moveTo>
                  <a:lnTo>
                    <a:pt x="34684" y="17742"/>
                  </a:lnTo>
                  <a:lnTo>
                    <a:pt x="35453" y="17834"/>
                  </a:lnTo>
                  <a:lnTo>
                    <a:pt x="36191" y="17957"/>
                  </a:lnTo>
                  <a:lnTo>
                    <a:pt x="36960" y="18173"/>
                  </a:lnTo>
                  <a:lnTo>
                    <a:pt x="37667" y="18388"/>
                  </a:lnTo>
                  <a:lnTo>
                    <a:pt x="38374" y="18695"/>
                  </a:lnTo>
                  <a:lnTo>
                    <a:pt x="39081" y="19034"/>
                  </a:lnTo>
                  <a:lnTo>
                    <a:pt x="39727" y="19403"/>
                  </a:lnTo>
                  <a:lnTo>
                    <a:pt x="40373" y="19833"/>
                  </a:lnTo>
                  <a:lnTo>
                    <a:pt x="40988" y="20294"/>
                  </a:lnTo>
                  <a:lnTo>
                    <a:pt x="41541" y="20817"/>
                  </a:lnTo>
                  <a:lnTo>
                    <a:pt x="42095" y="21370"/>
                  </a:lnTo>
                  <a:lnTo>
                    <a:pt x="42587" y="21955"/>
                  </a:lnTo>
                  <a:lnTo>
                    <a:pt x="43048" y="22570"/>
                  </a:lnTo>
                  <a:lnTo>
                    <a:pt x="43447" y="23215"/>
                  </a:lnTo>
                  <a:lnTo>
                    <a:pt x="43816" y="23923"/>
                  </a:lnTo>
                  <a:lnTo>
                    <a:pt x="45569" y="27520"/>
                  </a:lnTo>
                  <a:lnTo>
                    <a:pt x="28135" y="27520"/>
                  </a:lnTo>
                  <a:lnTo>
                    <a:pt x="28135" y="17711"/>
                  </a:lnTo>
                  <a:close/>
                  <a:moveTo>
                    <a:pt x="60697" y="35822"/>
                  </a:moveTo>
                  <a:lnTo>
                    <a:pt x="60697" y="38005"/>
                  </a:lnTo>
                  <a:lnTo>
                    <a:pt x="58299" y="38005"/>
                  </a:lnTo>
                  <a:lnTo>
                    <a:pt x="58114" y="37975"/>
                  </a:lnTo>
                  <a:lnTo>
                    <a:pt x="57961" y="37882"/>
                  </a:lnTo>
                  <a:lnTo>
                    <a:pt x="57807" y="37790"/>
                  </a:lnTo>
                  <a:lnTo>
                    <a:pt x="57684" y="37698"/>
                  </a:lnTo>
                  <a:lnTo>
                    <a:pt x="57592" y="37575"/>
                  </a:lnTo>
                  <a:lnTo>
                    <a:pt x="57499" y="37421"/>
                  </a:lnTo>
                  <a:lnTo>
                    <a:pt x="57438" y="37237"/>
                  </a:lnTo>
                  <a:lnTo>
                    <a:pt x="57376" y="36991"/>
                  </a:lnTo>
                  <a:lnTo>
                    <a:pt x="57407" y="36745"/>
                  </a:lnTo>
                  <a:lnTo>
                    <a:pt x="57469" y="36499"/>
                  </a:lnTo>
                  <a:lnTo>
                    <a:pt x="57592" y="36283"/>
                  </a:lnTo>
                  <a:lnTo>
                    <a:pt x="57776" y="36099"/>
                  </a:lnTo>
                  <a:lnTo>
                    <a:pt x="57991" y="35945"/>
                  </a:lnTo>
                  <a:lnTo>
                    <a:pt x="58207" y="35853"/>
                  </a:lnTo>
                  <a:lnTo>
                    <a:pt x="58483" y="35822"/>
                  </a:lnTo>
                  <a:close/>
                  <a:moveTo>
                    <a:pt x="47322" y="29826"/>
                  </a:moveTo>
                  <a:lnTo>
                    <a:pt x="58360" y="31886"/>
                  </a:lnTo>
                  <a:lnTo>
                    <a:pt x="58699" y="31948"/>
                  </a:lnTo>
                  <a:lnTo>
                    <a:pt x="59037" y="32102"/>
                  </a:lnTo>
                  <a:lnTo>
                    <a:pt x="59344" y="32255"/>
                  </a:lnTo>
                  <a:lnTo>
                    <a:pt x="59621" y="32440"/>
                  </a:lnTo>
                  <a:lnTo>
                    <a:pt x="59867" y="32686"/>
                  </a:lnTo>
                  <a:lnTo>
                    <a:pt x="60082" y="32932"/>
                  </a:lnTo>
                  <a:lnTo>
                    <a:pt x="60298" y="33239"/>
                  </a:lnTo>
                  <a:lnTo>
                    <a:pt x="60451" y="33547"/>
                  </a:lnTo>
                  <a:lnTo>
                    <a:pt x="58053" y="33547"/>
                  </a:lnTo>
                  <a:lnTo>
                    <a:pt x="57684" y="33639"/>
                  </a:lnTo>
                  <a:lnTo>
                    <a:pt x="57315" y="33731"/>
                  </a:lnTo>
                  <a:lnTo>
                    <a:pt x="56946" y="33885"/>
                  </a:lnTo>
                  <a:lnTo>
                    <a:pt x="56608" y="34100"/>
                  </a:lnTo>
                  <a:lnTo>
                    <a:pt x="56300" y="34316"/>
                  </a:lnTo>
                  <a:lnTo>
                    <a:pt x="55993" y="34592"/>
                  </a:lnTo>
                  <a:lnTo>
                    <a:pt x="55747" y="34900"/>
                  </a:lnTo>
                  <a:lnTo>
                    <a:pt x="55532" y="35238"/>
                  </a:lnTo>
                  <a:lnTo>
                    <a:pt x="55347" y="35607"/>
                  </a:lnTo>
                  <a:lnTo>
                    <a:pt x="55224" y="35976"/>
                  </a:lnTo>
                  <a:lnTo>
                    <a:pt x="55132" y="36345"/>
                  </a:lnTo>
                  <a:lnTo>
                    <a:pt x="55070" y="36745"/>
                  </a:lnTo>
                  <a:lnTo>
                    <a:pt x="55101" y="37144"/>
                  </a:lnTo>
                  <a:lnTo>
                    <a:pt x="55132" y="37544"/>
                  </a:lnTo>
                  <a:lnTo>
                    <a:pt x="55224" y="37913"/>
                  </a:lnTo>
                  <a:lnTo>
                    <a:pt x="55316" y="38190"/>
                  </a:lnTo>
                  <a:lnTo>
                    <a:pt x="55439" y="38436"/>
                  </a:lnTo>
                  <a:lnTo>
                    <a:pt x="55562" y="38682"/>
                  </a:lnTo>
                  <a:lnTo>
                    <a:pt x="55716" y="38897"/>
                  </a:lnTo>
                  <a:lnTo>
                    <a:pt x="55870" y="39112"/>
                  </a:lnTo>
                  <a:lnTo>
                    <a:pt x="56054" y="39297"/>
                  </a:lnTo>
                  <a:lnTo>
                    <a:pt x="56239" y="39481"/>
                  </a:lnTo>
                  <a:lnTo>
                    <a:pt x="56454" y="39666"/>
                  </a:lnTo>
                  <a:lnTo>
                    <a:pt x="56669" y="39789"/>
                  </a:lnTo>
                  <a:lnTo>
                    <a:pt x="56915" y="39942"/>
                  </a:lnTo>
                  <a:lnTo>
                    <a:pt x="57130" y="40035"/>
                  </a:lnTo>
                  <a:lnTo>
                    <a:pt x="57407" y="40127"/>
                  </a:lnTo>
                  <a:lnTo>
                    <a:pt x="57653" y="40219"/>
                  </a:lnTo>
                  <a:lnTo>
                    <a:pt x="57930" y="40281"/>
                  </a:lnTo>
                  <a:lnTo>
                    <a:pt x="58207" y="40311"/>
                  </a:lnTo>
                  <a:lnTo>
                    <a:pt x="60697" y="40311"/>
                  </a:lnTo>
                  <a:lnTo>
                    <a:pt x="60697" y="45293"/>
                  </a:lnTo>
                  <a:lnTo>
                    <a:pt x="57592" y="45293"/>
                  </a:lnTo>
                  <a:lnTo>
                    <a:pt x="57438" y="44585"/>
                  </a:lnTo>
                  <a:lnTo>
                    <a:pt x="57223" y="43878"/>
                  </a:lnTo>
                  <a:lnTo>
                    <a:pt x="56946" y="43202"/>
                  </a:lnTo>
                  <a:lnTo>
                    <a:pt x="56638" y="42587"/>
                  </a:lnTo>
                  <a:lnTo>
                    <a:pt x="56239" y="41972"/>
                  </a:lnTo>
                  <a:lnTo>
                    <a:pt x="55808" y="41418"/>
                  </a:lnTo>
                  <a:lnTo>
                    <a:pt x="55347" y="40896"/>
                  </a:lnTo>
                  <a:lnTo>
                    <a:pt x="54824" y="40404"/>
                  </a:lnTo>
                  <a:lnTo>
                    <a:pt x="54271" y="39973"/>
                  </a:lnTo>
                  <a:lnTo>
                    <a:pt x="53656" y="39574"/>
                  </a:lnTo>
                  <a:lnTo>
                    <a:pt x="53041" y="39235"/>
                  </a:lnTo>
                  <a:lnTo>
                    <a:pt x="52364" y="38959"/>
                  </a:lnTo>
                  <a:lnTo>
                    <a:pt x="51688" y="38743"/>
                  </a:lnTo>
                  <a:lnTo>
                    <a:pt x="50981" y="38559"/>
                  </a:lnTo>
                  <a:lnTo>
                    <a:pt x="50243" y="38467"/>
                  </a:lnTo>
                  <a:lnTo>
                    <a:pt x="49474" y="38436"/>
                  </a:lnTo>
                  <a:lnTo>
                    <a:pt x="48736" y="38467"/>
                  </a:lnTo>
                  <a:lnTo>
                    <a:pt x="47998" y="38559"/>
                  </a:lnTo>
                  <a:lnTo>
                    <a:pt x="47291" y="38743"/>
                  </a:lnTo>
                  <a:lnTo>
                    <a:pt x="46584" y="38959"/>
                  </a:lnTo>
                  <a:lnTo>
                    <a:pt x="45938" y="39235"/>
                  </a:lnTo>
                  <a:lnTo>
                    <a:pt x="45292" y="39574"/>
                  </a:lnTo>
                  <a:lnTo>
                    <a:pt x="44708" y="39973"/>
                  </a:lnTo>
                  <a:lnTo>
                    <a:pt x="44155" y="40404"/>
                  </a:lnTo>
                  <a:lnTo>
                    <a:pt x="43632" y="40896"/>
                  </a:lnTo>
                  <a:lnTo>
                    <a:pt x="43140" y="41418"/>
                  </a:lnTo>
                  <a:lnTo>
                    <a:pt x="42710" y="41972"/>
                  </a:lnTo>
                  <a:lnTo>
                    <a:pt x="42341" y="42587"/>
                  </a:lnTo>
                  <a:lnTo>
                    <a:pt x="42002" y="43202"/>
                  </a:lnTo>
                  <a:lnTo>
                    <a:pt x="41726" y="43878"/>
                  </a:lnTo>
                  <a:lnTo>
                    <a:pt x="41510" y="44585"/>
                  </a:lnTo>
                  <a:lnTo>
                    <a:pt x="41387" y="45293"/>
                  </a:lnTo>
                  <a:lnTo>
                    <a:pt x="21217" y="45293"/>
                  </a:lnTo>
                  <a:lnTo>
                    <a:pt x="21063" y="44585"/>
                  </a:lnTo>
                  <a:lnTo>
                    <a:pt x="20848" y="43878"/>
                  </a:lnTo>
                  <a:lnTo>
                    <a:pt x="20571" y="43202"/>
                  </a:lnTo>
                  <a:lnTo>
                    <a:pt x="20263" y="42587"/>
                  </a:lnTo>
                  <a:lnTo>
                    <a:pt x="19864" y="41972"/>
                  </a:lnTo>
                  <a:lnTo>
                    <a:pt x="19433" y="41418"/>
                  </a:lnTo>
                  <a:lnTo>
                    <a:pt x="18972" y="40896"/>
                  </a:lnTo>
                  <a:lnTo>
                    <a:pt x="18449" y="40404"/>
                  </a:lnTo>
                  <a:lnTo>
                    <a:pt x="17896" y="39973"/>
                  </a:lnTo>
                  <a:lnTo>
                    <a:pt x="17311" y="39574"/>
                  </a:lnTo>
                  <a:lnTo>
                    <a:pt x="16666" y="39235"/>
                  </a:lnTo>
                  <a:lnTo>
                    <a:pt x="16020" y="38959"/>
                  </a:lnTo>
                  <a:lnTo>
                    <a:pt x="15313" y="38743"/>
                  </a:lnTo>
                  <a:lnTo>
                    <a:pt x="14606" y="38559"/>
                  </a:lnTo>
                  <a:lnTo>
                    <a:pt x="13868" y="38467"/>
                  </a:lnTo>
                  <a:lnTo>
                    <a:pt x="13130" y="38436"/>
                  </a:lnTo>
                  <a:lnTo>
                    <a:pt x="12361" y="38467"/>
                  </a:lnTo>
                  <a:lnTo>
                    <a:pt x="11623" y="38559"/>
                  </a:lnTo>
                  <a:lnTo>
                    <a:pt x="10916" y="38743"/>
                  </a:lnTo>
                  <a:lnTo>
                    <a:pt x="10209" y="38959"/>
                  </a:lnTo>
                  <a:lnTo>
                    <a:pt x="9563" y="39235"/>
                  </a:lnTo>
                  <a:lnTo>
                    <a:pt x="8917" y="39574"/>
                  </a:lnTo>
                  <a:lnTo>
                    <a:pt x="8333" y="39973"/>
                  </a:lnTo>
                  <a:lnTo>
                    <a:pt x="7780" y="40404"/>
                  </a:lnTo>
                  <a:lnTo>
                    <a:pt x="7257" y="40896"/>
                  </a:lnTo>
                  <a:lnTo>
                    <a:pt x="6796" y="41418"/>
                  </a:lnTo>
                  <a:lnTo>
                    <a:pt x="6365" y="41972"/>
                  </a:lnTo>
                  <a:lnTo>
                    <a:pt x="5965" y="42587"/>
                  </a:lnTo>
                  <a:lnTo>
                    <a:pt x="5658" y="43202"/>
                  </a:lnTo>
                  <a:lnTo>
                    <a:pt x="5381" y="43878"/>
                  </a:lnTo>
                  <a:lnTo>
                    <a:pt x="5166" y="44585"/>
                  </a:lnTo>
                  <a:lnTo>
                    <a:pt x="5012" y="45293"/>
                  </a:lnTo>
                  <a:lnTo>
                    <a:pt x="2306" y="45293"/>
                  </a:lnTo>
                  <a:lnTo>
                    <a:pt x="2306" y="32163"/>
                  </a:lnTo>
                  <a:lnTo>
                    <a:pt x="2306" y="31917"/>
                  </a:lnTo>
                  <a:lnTo>
                    <a:pt x="2368" y="31671"/>
                  </a:lnTo>
                  <a:lnTo>
                    <a:pt x="2399" y="31456"/>
                  </a:lnTo>
                  <a:lnTo>
                    <a:pt x="2491" y="31241"/>
                  </a:lnTo>
                  <a:lnTo>
                    <a:pt x="2583" y="31025"/>
                  </a:lnTo>
                  <a:lnTo>
                    <a:pt x="2706" y="30841"/>
                  </a:lnTo>
                  <a:lnTo>
                    <a:pt x="2829" y="30656"/>
                  </a:lnTo>
                  <a:lnTo>
                    <a:pt x="2983" y="30503"/>
                  </a:lnTo>
                  <a:lnTo>
                    <a:pt x="3167" y="30349"/>
                  </a:lnTo>
                  <a:lnTo>
                    <a:pt x="3352" y="30226"/>
                  </a:lnTo>
                  <a:lnTo>
                    <a:pt x="3536" y="30103"/>
                  </a:lnTo>
                  <a:lnTo>
                    <a:pt x="3752" y="30011"/>
                  </a:lnTo>
                  <a:lnTo>
                    <a:pt x="3936" y="29919"/>
                  </a:lnTo>
                  <a:lnTo>
                    <a:pt x="4182" y="29857"/>
                  </a:lnTo>
                  <a:lnTo>
                    <a:pt x="4397" y="29826"/>
                  </a:lnTo>
                  <a:lnTo>
                    <a:pt x="5012" y="29826"/>
                  </a:lnTo>
                  <a:lnTo>
                    <a:pt x="5012" y="35146"/>
                  </a:lnTo>
                  <a:lnTo>
                    <a:pt x="5043" y="35361"/>
                  </a:lnTo>
                  <a:lnTo>
                    <a:pt x="5104" y="35576"/>
                  </a:lnTo>
                  <a:lnTo>
                    <a:pt x="5197" y="35791"/>
                  </a:lnTo>
                  <a:lnTo>
                    <a:pt x="5350" y="35945"/>
                  </a:lnTo>
                  <a:lnTo>
                    <a:pt x="5535" y="36099"/>
                  </a:lnTo>
                  <a:lnTo>
                    <a:pt x="5719" y="36191"/>
                  </a:lnTo>
                  <a:lnTo>
                    <a:pt x="5935" y="36283"/>
                  </a:lnTo>
                  <a:lnTo>
                    <a:pt x="6396" y="36283"/>
                  </a:lnTo>
                  <a:lnTo>
                    <a:pt x="6611" y="36191"/>
                  </a:lnTo>
                  <a:lnTo>
                    <a:pt x="6796" y="36099"/>
                  </a:lnTo>
                  <a:lnTo>
                    <a:pt x="6980" y="35945"/>
                  </a:lnTo>
                  <a:lnTo>
                    <a:pt x="7103" y="35791"/>
                  </a:lnTo>
                  <a:lnTo>
                    <a:pt x="7226" y="35576"/>
                  </a:lnTo>
                  <a:lnTo>
                    <a:pt x="7288" y="35361"/>
                  </a:lnTo>
                  <a:lnTo>
                    <a:pt x="7318" y="35146"/>
                  </a:lnTo>
                  <a:lnTo>
                    <a:pt x="7318" y="29826"/>
                  </a:lnTo>
                  <a:close/>
                  <a:moveTo>
                    <a:pt x="13130" y="40711"/>
                  </a:moveTo>
                  <a:lnTo>
                    <a:pt x="13714" y="40742"/>
                  </a:lnTo>
                  <a:lnTo>
                    <a:pt x="14298" y="40834"/>
                  </a:lnTo>
                  <a:lnTo>
                    <a:pt x="14882" y="40988"/>
                  </a:lnTo>
                  <a:lnTo>
                    <a:pt x="15405" y="41203"/>
                  </a:lnTo>
                  <a:lnTo>
                    <a:pt x="15928" y="41449"/>
                  </a:lnTo>
                  <a:lnTo>
                    <a:pt x="16420" y="41726"/>
                  </a:lnTo>
                  <a:lnTo>
                    <a:pt x="16881" y="42095"/>
                  </a:lnTo>
                  <a:lnTo>
                    <a:pt x="17311" y="42464"/>
                  </a:lnTo>
                  <a:lnTo>
                    <a:pt x="17680" y="42894"/>
                  </a:lnTo>
                  <a:lnTo>
                    <a:pt x="18019" y="43356"/>
                  </a:lnTo>
                  <a:lnTo>
                    <a:pt x="18326" y="43817"/>
                  </a:lnTo>
                  <a:lnTo>
                    <a:pt x="18572" y="44340"/>
                  </a:lnTo>
                  <a:lnTo>
                    <a:pt x="18787" y="44893"/>
                  </a:lnTo>
                  <a:lnTo>
                    <a:pt x="18910" y="45446"/>
                  </a:lnTo>
                  <a:lnTo>
                    <a:pt x="19003" y="46061"/>
                  </a:lnTo>
                  <a:lnTo>
                    <a:pt x="19033" y="46646"/>
                  </a:lnTo>
                  <a:lnTo>
                    <a:pt x="19003" y="47261"/>
                  </a:lnTo>
                  <a:lnTo>
                    <a:pt x="18910" y="47845"/>
                  </a:lnTo>
                  <a:lnTo>
                    <a:pt x="18787" y="48398"/>
                  </a:lnTo>
                  <a:lnTo>
                    <a:pt x="18572" y="48952"/>
                  </a:lnTo>
                  <a:lnTo>
                    <a:pt x="18326" y="49474"/>
                  </a:lnTo>
                  <a:lnTo>
                    <a:pt x="18019" y="49966"/>
                  </a:lnTo>
                  <a:lnTo>
                    <a:pt x="17680" y="50428"/>
                  </a:lnTo>
                  <a:lnTo>
                    <a:pt x="17311" y="50827"/>
                  </a:lnTo>
                  <a:lnTo>
                    <a:pt x="16881" y="51227"/>
                  </a:lnTo>
                  <a:lnTo>
                    <a:pt x="16420" y="51565"/>
                  </a:lnTo>
                  <a:lnTo>
                    <a:pt x="15928" y="51873"/>
                  </a:lnTo>
                  <a:lnTo>
                    <a:pt x="15405" y="52119"/>
                  </a:lnTo>
                  <a:lnTo>
                    <a:pt x="14882" y="52303"/>
                  </a:lnTo>
                  <a:lnTo>
                    <a:pt x="14298" y="52457"/>
                  </a:lnTo>
                  <a:lnTo>
                    <a:pt x="13714" y="52549"/>
                  </a:lnTo>
                  <a:lnTo>
                    <a:pt x="13130" y="52580"/>
                  </a:lnTo>
                  <a:lnTo>
                    <a:pt x="12515" y="52549"/>
                  </a:lnTo>
                  <a:lnTo>
                    <a:pt x="11931" y="52457"/>
                  </a:lnTo>
                  <a:lnTo>
                    <a:pt x="11346" y="52303"/>
                  </a:lnTo>
                  <a:lnTo>
                    <a:pt x="10824" y="52119"/>
                  </a:lnTo>
                  <a:lnTo>
                    <a:pt x="10301" y="51873"/>
                  </a:lnTo>
                  <a:lnTo>
                    <a:pt x="9809" y="51565"/>
                  </a:lnTo>
                  <a:lnTo>
                    <a:pt x="9348" y="51227"/>
                  </a:lnTo>
                  <a:lnTo>
                    <a:pt x="8917" y="50827"/>
                  </a:lnTo>
                  <a:lnTo>
                    <a:pt x="8548" y="50428"/>
                  </a:lnTo>
                  <a:lnTo>
                    <a:pt x="8210" y="49966"/>
                  </a:lnTo>
                  <a:lnTo>
                    <a:pt x="7903" y="49474"/>
                  </a:lnTo>
                  <a:lnTo>
                    <a:pt x="7657" y="48952"/>
                  </a:lnTo>
                  <a:lnTo>
                    <a:pt x="7441" y="48398"/>
                  </a:lnTo>
                  <a:lnTo>
                    <a:pt x="7318" y="47845"/>
                  </a:lnTo>
                  <a:lnTo>
                    <a:pt x="7226" y="47261"/>
                  </a:lnTo>
                  <a:lnTo>
                    <a:pt x="7195" y="46646"/>
                  </a:lnTo>
                  <a:lnTo>
                    <a:pt x="7226" y="46061"/>
                  </a:lnTo>
                  <a:lnTo>
                    <a:pt x="7318" y="45446"/>
                  </a:lnTo>
                  <a:lnTo>
                    <a:pt x="7441" y="44893"/>
                  </a:lnTo>
                  <a:lnTo>
                    <a:pt x="7657" y="44340"/>
                  </a:lnTo>
                  <a:lnTo>
                    <a:pt x="7903" y="43817"/>
                  </a:lnTo>
                  <a:lnTo>
                    <a:pt x="8210" y="43356"/>
                  </a:lnTo>
                  <a:lnTo>
                    <a:pt x="8548" y="42894"/>
                  </a:lnTo>
                  <a:lnTo>
                    <a:pt x="8917" y="42464"/>
                  </a:lnTo>
                  <a:lnTo>
                    <a:pt x="9348" y="42095"/>
                  </a:lnTo>
                  <a:lnTo>
                    <a:pt x="9809" y="41726"/>
                  </a:lnTo>
                  <a:lnTo>
                    <a:pt x="10301" y="41449"/>
                  </a:lnTo>
                  <a:lnTo>
                    <a:pt x="10824" y="41203"/>
                  </a:lnTo>
                  <a:lnTo>
                    <a:pt x="11346" y="40988"/>
                  </a:lnTo>
                  <a:lnTo>
                    <a:pt x="11931" y="40834"/>
                  </a:lnTo>
                  <a:lnTo>
                    <a:pt x="12515" y="40742"/>
                  </a:lnTo>
                  <a:lnTo>
                    <a:pt x="13130" y="40711"/>
                  </a:lnTo>
                  <a:close/>
                  <a:moveTo>
                    <a:pt x="49474" y="40711"/>
                  </a:moveTo>
                  <a:lnTo>
                    <a:pt x="50089" y="40742"/>
                  </a:lnTo>
                  <a:lnTo>
                    <a:pt x="50673" y="40834"/>
                  </a:lnTo>
                  <a:lnTo>
                    <a:pt x="51258" y="40988"/>
                  </a:lnTo>
                  <a:lnTo>
                    <a:pt x="51780" y="41203"/>
                  </a:lnTo>
                  <a:lnTo>
                    <a:pt x="52303" y="41449"/>
                  </a:lnTo>
                  <a:lnTo>
                    <a:pt x="52795" y="41726"/>
                  </a:lnTo>
                  <a:lnTo>
                    <a:pt x="53256" y="42095"/>
                  </a:lnTo>
                  <a:lnTo>
                    <a:pt x="53687" y="42464"/>
                  </a:lnTo>
                  <a:lnTo>
                    <a:pt x="54056" y="42894"/>
                  </a:lnTo>
                  <a:lnTo>
                    <a:pt x="54394" y="43356"/>
                  </a:lnTo>
                  <a:lnTo>
                    <a:pt x="54701" y="43817"/>
                  </a:lnTo>
                  <a:lnTo>
                    <a:pt x="54947" y="44340"/>
                  </a:lnTo>
                  <a:lnTo>
                    <a:pt x="55132" y="44893"/>
                  </a:lnTo>
                  <a:lnTo>
                    <a:pt x="55286" y="45446"/>
                  </a:lnTo>
                  <a:lnTo>
                    <a:pt x="55378" y="46061"/>
                  </a:lnTo>
                  <a:lnTo>
                    <a:pt x="55409" y="46646"/>
                  </a:lnTo>
                  <a:lnTo>
                    <a:pt x="55378" y="47261"/>
                  </a:lnTo>
                  <a:lnTo>
                    <a:pt x="55286" y="47845"/>
                  </a:lnTo>
                  <a:lnTo>
                    <a:pt x="55132" y="48398"/>
                  </a:lnTo>
                  <a:lnTo>
                    <a:pt x="54947" y="48952"/>
                  </a:lnTo>
                  <a:lnTo>
                    <a:pt x="54701" y="49474"/>
                  </a:lnTo>
                  <a:lnTo>
                    <a:pt x="54394" y="49966"/>
                  </a:lnTo>
                  <a:lnTo>
                    <a:pt x="54056" y="50428"/>
                  </a:lnTo>
                  <a:lnTo>
                    <a:pt x="53687" y="50827"/>
                  </a:lnTo>
                  <a:lnTo>
                    <a:pt x="53256" y="51227"/>
                  </a:lnTo>
                  <a:lnTo>
                    <a:pt x="52795" y="51565"/>
                  </a:lnTo>
                  <a:lnTo>
                    <a:pt x="52303" y="51873"/>
                  </a:lnTo>
                  <a:lnTo>
                    <a:pt x="51780" y="52119"/>
                  </a:lnTo>
                  <a:lnTo>
                    <a:pt x="51258" y="52303"/>
                  </a:lnTo>
                  <a:lnTo>
                    <a:pt x="50673" y="52457"/>
                  </a:lnTo>
                  <a:lnTo>
                    <a:pt x="50089" y="52549"/>
                  </a:lnTo>
                  <a:lnTo>
                    <a:pt x="49474" y="52580"/>
                  </a:lnTo>
                  <a:lnTo>
                    <a:pt x="48890" y="52549"/>
                  </a:lnTo>
                  <a:lnTo>
                    <a:pt x="48275" y="52457"/>
                  </a:lnTo>
                  <a:lnTo>
                    <a:pt x="47721" y="52303"/>
                  </a:lnTo>
                  <a:lnTo>
                    <a:pt x="47168" y="52119"/>
                  </a:lnTo>
                  <a:lnTo>
                    <a:pt x="46645" y="51873"/>
                  </a:lnTo>
                  <a:lnTo>
                    <a:pt x="46184" y="51565"/>
                  </a:lnTo>
                  <a:lnTo>
                    <a:pt x="45723" y="51227"/>
                  </a:lnTo>
                  <a:lnTo>
                    <a:pt x="45292" y="50827"/>
                  </a:lnTo>
                  <a:lnTo>
                    <a:pt x="44923" y="50428"/>
                  </a:lnTo>
                  <a:lnTo>
                    <a:pt x="44554" y="49966"/>
                  </a:lnTo>
                  <a:lnTo>
                    <a:pt x="44278" y="49474"/>
                  </a:lnTo>
                  <a:lnTo>
                    <a:pt x="44032" y="48952"/>
                  </a:lnTo>
                  <a:lnTo>
                    <a:pt x="43816" y="48398"/>
                  </a:lnTo>
                  <a:lnTo>
                    <a:pt x="43663" y="47845"/>
                  </a:lnTo>
                  <a:lnTo>
                    <a:pt x="43570" y="47261"/>
                  </a:lnTo>
                  <a:lnTo>
                    <a:pt x="43540" y="46646"/>
                  </a:lnTo>
                  <a:lnTo>
                    <a:pt x="43570" y="46061"/>
                  </a:lnTo>
                  <a:lnTo>
                    <a:pt x="43663" y="45446"/>
                  </a:lnTo>
                  <a:lnTo>
                    <a:pt x="43816" y="44893"/>
                  </a:lnTo>
                  <a:lnTo>
                    <a:pt x="44032" y="44340"/>
                  </a:lnTo>
                  <a:lnTo>
                    <a:pt x="44278" y="43817"/>
                  </a:lnTo>
                  <a:lnTo>
                    <a:pt x="44554" y="43356"/>
                  </a:lnTo>
                  <a:lnTo>
                    <a:pt x="44923" y="42894"/>
                  </a:lnTo>
                  <a:lnTo>
                    <a:pt x="45292" y="42464"/>
                  </a:lnTo>
                  <a:lnTo>
                    <a:pt x="45723" y="42095"/>
                  </a:lnTo>
                  <a:lnTo>
                    <a:pt x="46184" y="41726"/>
                  </a:lnTo>
                  <a:lnTo>
                    <a:pt x="46645" y="41449"/>
                  </a:lnTo>
                  <a:lnTo>
                    <a:pt x="47168" y="41203"/>
                  </a:lnTo>
                  <a:lnTo>
                    <a:pt x="47721" y="40988"/>
                  </a:lnTo>
                  <a:lnTo>
                    <a:pt x="48275" y="40834"/>
                  </a:lnTo>
                  <a:lnTo>
                    <a:pt x="48890" y="40742"/>
                  </a:lnTo>
                  <a:lnTo>
                    <a:pt x="49474" y="40711"/>
                  </a:lnTo>
                  <a:close/>
                  <a:moveTo>
                    <a:pt x="45016" y="0"/>
                  </a:moveTo>
                  <a:lnTo>
                    <a:pt x="44770" y="31"/>
                  </a:lnTo>
                  <a:lnTo>
                    <a:pt x="44554" y="93"/>
                  </a:lnTo>
                  <a:lnTo>
                    <a:pt x="44370" y="216"/>
                  </a:lnTo>
                  <a:lnTo>
                    <a:pt x="44185" y="339"/>
                  </a:lnTo>
                  <a:lnTo>
                    <a:pt x="44062" y="523"/>
                  </a:lnTo>
                  <a:lnTo>
                    <a:pt x="43939" y="708"/>
                  </a:lnTo>
                  <a:lnTo>
                    <a:pt x="43878" y="923"/>
                  </a:lnTo>
                  <a:lnTo>
                    <a:pt x="43847" y="1169"/>
                  </a:lnTo>
                  <a:lnTo>
                    <a:pt x="43847" y="1599"/>
                  </a:lnTo>
                  <a:lnTo>
                    <a:pt x="40403" y="1599"/>
                  </a:lnTo>
                  <a:lnTo>
                    <a:pt x="39911" y="1630"/>
                  </a:lnTo>
                  <a:lnTo>
                    <a:pt x="39450" y="1692"/>
                  </a:lnTo>
                  <a:lnTo>
                    <a:pt x="39020" y="1784"/>
                  </a:lnTo>
                  <a:lnTo>
                    <a:pt x="38589" y="1907"/>
                  </a:lnTo>
                  <a:lnTo>
                    <a:pt x="38159" y="2091"/>
                  </a:lnTo>
                  <a:lnTo>
                    <a:pt x="37759" y="2307"/>
                  </a:lnTo>
                  <a:lnTo>
                    <a:pt x="37359" y="2522"/>
                  </a:lnTo>
                  <a:lnTo>
                    <a:pt x="37021" y="2798"/>
                  </a:lnTo>
                  <a:lnTo>
                    <a:pt x="36683" y="3106"/>
                  </a:lnTo>
                  <a:lnTo>
                    <a:pt x="36375" y="3413"/>
                  </a:lnTo>
                  <a:lnTo>
                    <a:pt x="36099" y="3782"/>
                  </a:lnTo>
                  <a:lnTo>
                    <a:pt x="35853" y="4151"/>
                  </a:lnTo>
                  <a:lnTo>
                    <a:pt x="35607" y="4520"/>
                  </a:lnTo>
                  <a:lnTo>
                    <a:pt x="35422" y="4951"/>
                  </a:lnTo>
                  <a:lnTo>
                    <a:pt x="35268" y="5381"/>
                  </a:lnTo>
                  <a:lnTo>
                    <a:pt x="35145" y="5812"/>
                  </a:lnTo>
                  <a:lnTo>
                    <a:pt x="17957" y="5812"/>
                  </a:lnTo>
                  <a:lnTo>
                    <a:pt x="17281" y="5843"/>
                  </a:lnTo>
                  <a:lnTo>
                    <a:pt x="16635" y="5873"/>
                  </a:lnTo>
                  <a:lnTo>
                    <a:pt x="15989" y="5966"/>
                  </a:lnTo>
                  <a:lnTo>
                    <a:pt x="15344" y="6089"/>
                  </a:lnTo>
                  <a:lnTo>
                    <a:pt x="14729" y="6212"/>
                  </a:lnTo>
                  <a:lnTo>
                    <a:pt x="14114" y="6396"/>
                  </a:lnTo>
                  <a:lnTo>
                    <a:pt x="13499" y="6611"/>
                  </a:lnTo>
                  <a:lnTo>
                    <a:pt x="12914" y="6827"/>
                  </a:lnTo>
                  <a:lnTo>
                    <a:pt x="12361" y="7103"/>
                  </a:lnTo>
                  <a:lnTo>
                    <a:pt x="11808" y="7380"/>
                  </a:lnTo>
                  <a:lnTo>
                    <a:pt x="11254" y="7687"/>
                  </a:lnTo>
                  <a:lnTo>
                    <a:pt x="10731" y="8026"/>
                  </a:lnTo>
                  <a:lnTo>
                    <a:pt x="10209" y="8395"/>
                  </a:lnTo>
                  <a:lnTo>
                    <a:pt x="9717" y="8764"/>
                  </a:lnTo>
                  <a:lnTo>
                    <a:pt x="9255" y="9194"/>
                  </a:lnTo>
                  <a:lnTo>
                    <a:pt x="8825" y="9625"/>
                  </a:lnTo>
                  <a:lnTo>
                    <a:pt x="8394" y="10055"/>
                  </a:lnTo>
                  <a:lnTo>
                    <a:pt x="7964" y="10516"/>
                  </a:lnTo>
                  <a:lnTo>
                    <a:pt x="7595" y="11008"/>
                  </a:lnTo>
                  <a:lnTo>
                    <a:pt x="7226" y="11531"/>
                  </a:lnTo>
                  <a:lnTo>
                    <a:pt x="6888" y="12054"/>
                  </a:lnTo>
                  <a:lnTo>
                    <a:pt x="6580" y="12607"/>
                  </a:lnTo>
                  <a:lnTo>
                    <a:pt x="6304" y="13161"/>
                  </a:lnTo>
                  <a:lnTo>
                    <a:pt x="6027" y="13714"/>
                  </a:lnTo>
                  <a:lnTo>
                    <a:pt x="5812" y="14329"/>
                  </a:lnTo>
                  <a:lnTo>
                    <a:pt x="5596" y="14913"/>
                  </a:lnTo>
                  <a:lnTo>
                    <a:pt x="5412" y="15528"/>
                  </a:lnTo>
                  <a:lnTo>
                    <a:pt x="5289" y="16143"/>
                  </a:lnTo>
                  <a:lnTo>
                    <a:pt x="5166" y="16789"/>
                  </a:lnTo>
                  <a:lnTo>
                    <a:pt x="5074" y="17435"/>
                  </a:lnTo>
                  <a:lnTo>
                    <a:pt x="5043" y="18111"/>
                  </a:lnTo>
                  <a:lnTo>
                    <a:pt x="5012" y="18757"/>
                  </a:lnTo>
                  <a:lnTo>
                    <a:pt x="5012" y="27520"/>
                  </a:lnTo>
                  <a:lnTo>
                    <a:pt x="4643" y="27520"/>
                  </a:lnTo>
                  <a:lnTo>
                    <a:pt x="4182" y="27551"/>
                  </a:lnTo>
                  <a:lnTo>
                    <a:pt x="3721" y="27612"/>
                  </a:lnTo>
                  <a:lnTo>
                    <a:pt x="3260" y="27735"/>
                  </a:lnTo>
                  <a:lnTo>
                    <a:pt x="2829" y="27889"/>
                  </a:lnTo>
                  <a:lnTo>
                    <a:pt x="2429" y="28074"/>
                  </a:lnTo>
                  <a:lnTo>
                    <a:pt x="2060" y="28320"/>
                  </a:lnTo>
                  <a:lnTo>
                    <a:pt x="1691" y="28566"/>
                  </a:lnTo>
                  <a:lnTo>
                    <a:pt x="1384" y="28873"/>
                  </a:lnTo>
                  <a:lnTo>
                    <a:pt x="1076" y="29211"/>
                  </a:lnTo>
                  <a:lnTo>
                    <a:pt x="800" y="29550"/>
                  </a:lnTo>
                  <a:lnTo>
                    <a:pt x="584" y="29949"/>
                  </a:lnTo>
                  <a:lnTo>
                    <a:pt x="369" y="30349"/>
                  </a:lnTo>
                  <a:lnTo>
                    <a:pt x="215" y="30779"/>
                  </a:lnTo>
                  <a:lnTo>
                    <a:pt x="92" y="31210"/>
                  </a:lnTo>
                  <a:lnTo>
                    <a:pt x="31" y="31671"/>
                  </a:lnTo>
                  <a:lnTo>
                    <a:pt x="0" y="32163"/>
                  </a:lnTo>
                  <a:lnTo>
                    <a:pt x="0" y="46430"/>
                  </a:lnTo>
                  <a:lnTo>
                    <a:pt x="31" y="46676"/>
                  </a:lnTo>
                  <a:lnTo>
                    <a:pt x="92" y="46892"/>
                  </a:lnTo>
                  <a:lnTo>
                    <a:pt x="215" y="47076"/>
                  </a:lnTo>
                  <a:lnTo>
                    <a:pt x="338" y="47261"/>
                  </a:lnTo>
                  <a:lnTo>
                    <a:pt x="523" y="47384"/>
                  </a:lnTo>
                  <a:lnTo>
                    <a:pt x="707" y="47507"/>
                  </a:lnTo>
                  <a:lnTo>
                    <a:pt x="923" y="47568"/>
                  </a:lnTo>
                  <a:lnTo>
                    <a:pt x="1169" y="47599"/>
                  </a:lnTo>
                  <a:lnTo>
                    <a:pt x="4951" y="47599"/>
                  </a:lnTo>
                  <a:lnTo>
                    <a:pt x="5074" y="48337"/>
                  </a:lnTo>
                  <a:lnTo>
                    <a:pt x="5258" y="49075"/>
                  </a:lnTo>
                  <a:lnTo>
                    <a:pt x="5504" y="49782"/>
                  </a:lnTo>
                  <a:lnTo>
                    <a:pt x="5812" y="50458"/>
                  </a:lnTo>
                  <a:lnTo>
                    <a:pt x="6211" y="51104"/>
                  </a:lnTo>
                  <a:lnTo>
                    <a:pt x="6611" y="51688"/>
                  </a:lnTo>
                  <a:lnTo>
                    <a:pt x="7103" y="52242"/>
                  </a:lnTo>
                  <a:lnTo>
                    <a:pt x="7626" y="52765"/>
                  </a:lnTo>
                  <a:lnTo>
                    <a:pt x="8179" y="53226"/>
                  </a:lnTo>
                  <a:lnTo>
                    <a:pt x="8794" y="53656"/>
                  </a:lnTo>
                  <a:lnTo>
                    <a:pt x="9440" y="54025"/>
                  </a:lnTo>
                  <a:lnTo>
                    <a:pt x="10116" y="54302"/>
                  </a:lnTo>
                  <a:lnTo>
                    <a:pt x="10824" y="54548"/>
                  </a:lnTo>
                  <a:lnTo>
                    <a:pt x="11562" y="54732"/>
                  </a:lnTo>
                  <a:lnTo>
                    <a:pt x="12330" y="54855"/>
                  </a:lnTo>
                  <a:lnTo>
                    <a:pt x="12730" y="54855"/>
                  </a:lnTo>
                  <a:lnTo>
                    <a:pt x="13130" y="54886"/>
                  </a:lnTo>
                  <a:lnTo>
                    <a:pt x="13499" y="54855"/>
                  </a:lnTo>
                  <a:lnTo>
                    <a:pt x="13898" y="54855"/>
                  </a:lnTo>
                  <a:lnTo>
                    <a:pt x="14667" y="54732"/>
                  </a:lnTo>
                  <a:lnTo>
                    <a:pt x="15405" y="54548"/>
                  </a:lnTo>
                  <a:lnTo>
                    <a:pt x="16112" y="54302"/>
                  </a:lnTo>
                  <a:lnTo>
                    <a:pt x="16789" y="54025"/>
                  </a:lnTo>
                  <a:lnTo>
                    <a:pt x="17434" y="53656"/>
                  </a:lnTo>
                  <a:lnTo>
                    <a:pt x="18049" y="53226"/>
                  </a:lnTo>
                  <a:lnTo>
                    <a:pt x="18603" y="52765"/>
                  </a:lnTo>
                  <a:lnTo>
                    <a:pt x="19126" y="52242"/>
                  </a:lnTo>
                  <a:lnTo>
                    <a:pt x="19618" y="51688"/>
                  </a:lnTo>
                  <a:lnTo>
                    <a:pt x="20017" y="51104"/>
                  </a:lnTo>
                  <a:lnTo>
                    <a:pt x="20417" y="50458"/>
                  </a:lnTo>
                  <a:lnTo>
                    <a:pt x="20725" y="49782"/>
                  </a:lnTo>
                  <a:lnTo>
                    <a:pt x="20971" y="49075"/>
                  </a:lnTo>
                  <a:lnTo>
                    <a:pt x="21155" y="48337"/>
                  </a:lnTo>
                  <a:lnTo>
                    <a:pt x="21278" y="47599"/>
                  </a:lnTo>
                  <a:lnTo>
                    <a:pt x="41326" y="47599"/>
                  </a:lnTo>
                  <a:lnTo>
                    <a:pt x="41449" y="48337"/>
                  </a:lnTo>
                  <a:lnTo>
                    <a:pt x="41633" y="49075"/>
                  </a:lnTo>
                  <a:lnTo>
                    <a:pt x="41879" y="49782"/>
                  </a:lnTo>
                  <a:lnTo>
                    <a:pt x="42187" y="50458"/>
                  </a:lnTo>
                  <a:lnTo>
                    <a:pt x="42556" y="51104"/>
                  </a:lnTo>
                  <a:lnTo>
                    <a:pt x="42986" y="51688"/>
                  </a:lnTo>
                  <a:lnTo>
                    <a:pt x="43478" y="52242"/>
                  </a:lnTo>
                  <a:lnTo>
                    <a:pt x="44001" y="52765"/>
                  </a:lnTo>
                  <a:lnTo>
                    <a:pt x="44554" y="53226"/>
                  </a:lnTo>
                  <a:lnTo>
                    <a:pt x="45169" y="53656"/>
                  </a:lnTo>
                  <a:lnTo>
                    <a:pt x="45815" y="54025"/>
                  </a:lnTo>
                  <a:lnTo>
                    <a:pt x="46492" y="54302"/>
                  </a:lnTo>
                  <a:lnTo>
                    <a:pt x="47199" y="54548"/>
                  </a:lnTo>
                  <a:lnTo>
                    <a:pt x="47937" y="54732"/>
                  </a:lnTo>
                  <a:lnTo>
                    <a:pt x="48705" y="54855"/>
                  </a:lnTo>
                  <a:lnTo>
                    <a:pt x="49074" y="54855"/>
                  </a:lnTo>
                  <a:lnTo>
                    <a:pt x="49474" y="54886"/>
                  </a:lnTo>
                  <a:lnTo>
                    <a:pt x="49874" y="54855"/>
                  </a:lnTo>
                  <a:lnTo>
                    <a:pt x="50274" y="54855"/>
                  </a:lnTo>
                  <a:lnTo>
                    <a:pt x="51012" y="54732"/>
                  </a:lnTo>
                  <a:lnTo>
                    <a:pt x="51750" y="54548"/>
                  </a:lnTo>
                  <a:lnTo>
                    <a:pt x="52487" y="54302"/>
                  </a:lnTo>
                  <a:lnTo>
                    <a:pt x="53164" y="54025"/>
                  </a:lnTo>
                  <a:lnTo>
                    <a:pt x="53810" y="53656"/>
                  </a:lnTo>
                  <a:lnTo>
                    <a:pt x="54394" y="53226"/>
                  </a:lnTo>
                  <a:lnTo>
                    <a:pt x="54978" y="52765"/>
                  </a:lnTo>
                  <a:lnTo>
                    <a:pt x="55501" y="52242"/>
                  </a:lnTo>
                  <a:lnTo>
                    <a:pt x="55962" y="51688"/>
                  </a:lnTo>
                  <a:lnTo>
                    <a:pt x="56392" y="51104"/>
                  </a:lnTo>
                  <a:lnTo>
                    <a:pt x="56761" y="50458"/>
                  </a:lnTo>
                  <a:lnTo>
                    <a:pt x="57100" y="49782"/>
                  </a:lnTo>
                  <a:lnTo>
                    <a:pt x="57346" y="49075"/>
                  </a:lnTo>
                  <a:lnTo>
                    <a:pt x="57530" y="48337"/>
                  </a:lnTo>
                  <a:lnTo>
                    <a:pt x="57653" y="47599"/>
                  </a:lnTo>
                  <a:lnTo>
                    <a:pt x="61835" y="47599"/>
                  </a:lnTo>
                  <a:lnTo>
                    <a:pt x="62050" y="47568"/>
                  </a:lnTo>
                  <a:lnTo>
                    <a:pt x="62265" y="47507"/>
                  </a:lnTo>
                  <a:lnTo>
                    <a:pt x="62481" y="47384"/>
                  </a:lnTo>
                  <a:lnTo>
                    <a:pt x="62634" y="47261"/>
                  </a:lnTo>
                  <a:lnTo>
                    <a:pt x="62788" y="47076"/>
                  </a:lnTo>
                  <a:lnTo>
                    <a:pt x="62880" y="46892"/>
                  </a:lnTo>
                  <a:lnTo>
                    <a:pt x="62973" y="46676"/>
                  </a:lnTo>
                  <a:lnTo>
                    <a:pt x="62973" y="46430"/>
                  </a:lnTo>
                  <a:lnTo>
                    <a:pt x="62973" y="34685"/>
                  </a:lnTo>
                  <a:lnTo>
                    <a:pt x="62973" y="34223"/>
                  </a:lnTo>
                  <a:lnTo>
                    <a:pt x="62911" y="33762"/>
                  </a:lnTo>
                  <a:lnTo>
                    <a:pt x="62788" y="33332"/>
                  </a:lnTo>
                  <a:lnTo>
                    <a:pt x="62665" y="32901"/>
                  </a:lnTo>
                  <a:lnTo>
                    <a:pt x="62511" y="32501"/>
                  </a:lnTo>
                  <a:lnTo>
                    <a:pt x="62296" y="32102"/>
                  </a:lnTo>
                  <a:lnTo>
                    <a:pt x="62050" y="31733"/>
                  </a:lnTo>
                  <a:lnTo>
                    <a:pt x="61804" y="31394"/>
                  </a:lnTo>
                  <a:lnTo>
                    <a:pt x="61497" y="31056"/>
                  </a:lnTo>
                  <a:lnTo>
                    <a:pt x="61189" y="30749"/>
                  </a:lnTo>
                  <a:lnTo>
                    <a:pt x="60820" y="30503"/>
                  </a:lnTo>
                  <a:lnTo>
                    <a:pt x="60451" y="30257"/>
                  </a:lnTo>
                  <a:lnTo>
                    <a:pt x="60052" y="30042"/>
                  </a:lnTo>
                  <a:lnTo>
                    <a:pt x="59652" y="29857"/>
                  </a:lnTo>
                  <a:lnTo>
                    <a:pt x="59221" y="29703"/>
                  </a:lnTo>
                  <a:lnTo>
                    <a:pt x="58760" y="29611"/>
                  </a:lnTo>
                  <a:lnTo>
                    <a:pt x="48213" y="27643"/>
                  </a:lnTo>
                  <a:lnTo>
                    <a:pt x="45877" y="22908"/>
                  </a:lnTo>
                  <a:lnTo>
                    <a:pt x="45446" y="22078"/>
                  </a:lnTo>
                  <a:lnTo>
                    <a:pt x="44923" y="21278"/>
                  </a:lnTo>
                  <a:lnTo>
                    <a:pt x="44401" y="20540"/>
                  </a:lnTo>
                  <a:lnTo>
                    <a:pt x="43786" y="19833"/>
                  </a:lnTo>
                  <a:lnTo>
                    <a:pt x="43140" y="19157"/>
                  </a:lnTo>
                  <a:lnTo>
                    <a:pt x="42433" y="18542"/>
                  </a:lnTo>
                  <a:lnTo>
                    <a:pt x="41726" y="17988"/>
                  </a:lnTo>
                  <a:lnTo>
                    <a:pt x="40957" y="17465"/>
                  </a:lnTo>
                  <a:lnTo>
                    <a:pt x="40157" y="17004"/>
                  </a:lnTo>
                  <a:lnTo>
                    <a:pt x="39327" y="16604"/>
                  </a:lnTo>
                  <a:lnTo>
                    <a:pt x="38466" y="16236"/>
                  </a:lnTo>
                  <a:lnTo>
                    <a:pt x="37575" y="15959"/>
                  </a:lnTo>
                  <a:lnTo>
                    <a:pt x="36683" y="15713"/>
                  </a:lnTo>
                  <a:lnTo>
                    <a:pt x="35760" y="15559"/>
                  </a:lnTo>
                  <a:lnTo>
                    <a:pt x="34838" y="15467"/>
                  </a:lnTo>
                  <a:lnTo>
                    <a:pt x="33885" y="15436"/>
                  </a:lnTo>
                  <a:lnTo>
                    <a:pt x="16020" y="15436"/>
                  </a:lnTo>
                  <a:lnTo>
                    <a:pt x="15467" y="15528"/>
                  </a:lnTo>
                  <a:lnTo>
                    <a:pt x="14913" y="15651"/>
                  </a:lnTo>
                  <a:lnTo>
                    <a:pt x="14390" y="15805"/>
                  </a:lnTo>
                  <a:lnTo>
                    <a:pt x="13868" y="16020"/>
                  </a:lnTo>
                  <a:lnTo>
                    <a:pt x="13406" y="16297"/>
                  </a:lnTo>
                  <a:lnTo>
                    <a:pt x="12945" y="16574"/>
                  </a:lnTo>
                  <a:lnTo>
                    <a:pt x="12515" y="16912"/>
                  </a:lnTo>
                  <a:lnTo>
                    <a:pt x="12115" y="17281"/>
                  </a:lnTo>
                  <a:lnTo>
                    <a:pt x="11746" y="17681"/>
                  </a:lnTo>
                  <a:lnTo>
                    <a:pt x="11408" y="18111"/>
                  </a:lnTo>
                  <a:lnTo>
                    <a:pt x="11131" y="18572"/>
                  </a:lnTo>
                  <a:lnTo>
                    <a:pt x="10854" y="19064"/>
                  </a:lnTo>
                  <a:lnTo>
                    <a:pt x="10639" y="19587"/>
                  </a:lnTo>
                  <a:lnTo>
                    <a:pt x="10485" y="20110"/>
                  </a:lnTo>
                  <a:lnTo>
                    <a:pt x="10362" y="20694"/>
                  </a:lnTo>
                  <a:lnTo>
                    <a:pt x="9194" y="27520"/>
                  </a:lnTo>
                  <a:lnTo>
                    <a:pt x="7318" y="27520"/>
                  </a:lnTo>
                  <a:lnTo>
                    <a:pt x="7318" y="18757"/>
                  </a:lnTo>
                  <a:lnTo>
                    <a:pt x="7318" y="18203"/>
                  </a:lnTo>
                  <a:lnTo>
                    <a:pt x="7380" y="17681"/>
                  </a:lnTo>
                  <a:lnTo>
                    <a:pt x="7441" y="17127"/>
                  </a:lnTo>
                  <a:lnTo>
                    <a:pt x="7534" y="16604"/>
                  </a:lnTo>
                  <a:lnTo>
                    <a:pt x="7657" y="16113"/>
                  </a:lnTo>
                  <a:lnTo>
                    <a:pt x="7780" y="15590"/>
                  </a:lnTo>
                  <a:lnTo>
                    <a:pt x="7964" y="15098"/>
                  </a:lnTo>
                  <a:lnTo>
                    <a:pt x="8149" y="14606"/>
                  </a:lnTo>
                  <a:lnTo>
                    <a:pt x="8364" y="14145"/>
                  </a:lnTo>
                  <a:lnTo>
                    <a:pt x="8610" y="13683"/>
                  </a:lnTo>
                  <a:lnTo>
                    <a:pt x="8856" y="13253"/>
                  </a:lnTo>
                  <a:lnTo>
                    <a:pt x="9132" y="12822"/>
                  </a:lnTo>
                  <a:lnTo>
                    <a:pt x="9440" y="12392"/>
                  </a:lnTo>
                  <a:lnTo>
                    <a:pt x="9747" y="11992"/>
                  </a:lnTo>
                  <a:lnTo>
                    <a:pt x="10086" y="11593"/>
                  </a:lnTo>
                  <a:lnTo>
                    <a:pt x="10424" y="11224"/>
                  </a:lnTo>
                  <a:lnTo>
                    <a:pt x="10793" y="10885"/>
                  </a:lnTo>
                  <a:lnTo>
                    <a:pt x="11193" y="10547"/>
                  </a:lnTo>
                  <a:lnTo>
                    <a:pt x="11592" y="10240"/>
                  </a:lnTo>
                  <a:lnTo>
                    <a:pt x="12023" y="9932"/>
                  </a:lnTo>
                  <a:lnTo>
                    <a:pt x="12453" y="9655"/>
                  </a:lnTo>
                  <a:lnTo>
                    <a:pt x="12884" y="9409"/>
                  </a:lnTo>
                  <a:lnTo>
                    <a:pt x="13345" y="9163"/>
                  </a:lnTo>
                  <a:lnTo>
                    <a:pt x="13806" y="8948"/>
                  </a:lnTo>
                  <a:lnTo>
                    <a:pt x="14298" y="8764"/>
                  </a:lnTo>
                  <a:lnTo>
                    <a:pt x="14790" y="8579"/>
                  </a:lnTo>
                  <a:lnTo>
                    <a:pt x="15313" y="8456"/>
                  </a:lnTo>
                  <a:lnTo>
                    <a:pt x="15805" y="8333"/>
                  </a:lnTo>
                  <a:lnTo>
                    <a:pt x="16328" y="8241"/>
                  </a:lnTo>
                  <a:lnTo>
                    <a:pt x="16881" y="8179"/>
                  </a:lnTo>
                  <a:lnTo>
                    <a:pt x="17404" y="8118"/>
                  </a:lnTo>
                  <a:lnTo>
                    <a:pt x="35145" y="8118"/>
                  </a:lnTo>
                  <a:lnTo>
                    <a:pt x="35268" y="8548"/>
                  </a:lnTo>
                  <a:lnTo>
                    <a:pt x="35422" y="8979"/>
                  </a:lnTo>
                  <a:lnTo>
                    <a:pt x="35607" y="9409"/>
                  </a:lnTo>
                  <a:lnTo>
                    <a:pt x="35853" y="9778"/>
                  </a:lnTo>
                  <a:lnTo>
                    <a:pt x="36099" y="10147"/>
                  </a:lnTo>
                  <a:lnTo>
                    <a:pt x="36375" y="10516"/>
                  </a:lnTo>
                  <a:lnTo>
                    <a:pt x="36683" y="10824"/>
                  </a:lnTo>
                  <a:lnTo>
                    <a:pt x="37021" y="11131"/>
                  </a:lnTo>
                  <a:lnTo>
                    <a:pt x="37359" y="11408"/>
                  </a:lnTo>
                  <a:lnTo>
                    <a:pt x="37759" y="11623"/>
                  </a:lnTo>
                  <a:lnTo>
                    <a:pt x="38159" y="11839"/>
                  </a:lnTo>
                  <a:lnTo>
                    <a:pt x="38589" y="12023"/>
                  </a:lnTo>
                  <a:lnTo>
                    <a:pt x="39020" y="12146"/>
                  </a:lnTo>
                  <a:lnTo>
                    <a:pt x="39450" y="12238"/>
                  </a:lnTo>
                  <a:lnTo>
                    <a:pt x="39911" y="12300"/>
                  </a:lnTo>
                  <a:lnTo>
                    <a:pt x="40403" y="12330"/>
                  </a:lnTo>
                  <a:lnTo>
                    <a:pt x="43847" y="12330"/>
                  </a:lnTo>
                  <a:lnTo>
                    <a:pt x="43847" y="12761"/>
                  </a:lnTo>
                  <a:lnTo>
                    <a:pt x="43878" y="13007"/>
                  </a:lnTo>
                  <a:lnTo>
                    <a:pt x="43939" y="13222"/>
                  </a:lnTo>
                  <a:lnTo>
                    <a:pt x="44062" y="13407"/>
                  </a:lnTo>
                  <a:lnTo>
                    <a:pt x="44185" y="13591"/>
                  </a:lnTo>
                  <a:lnTo>
                    <a:pt x="44370" y="13714"/>
                  </a:lnTo>
                  <a:lnTo>
                    <a:pt x="44554" y="13837"/>
                  </a:lnTo>
                  <a:lnTo>
                    <a:pt x="44770" y="13899"/>
                  </a:lnTo>
                  <a:lnTo>
                    <a:pt x="45016" y="13929"/>
                  </a:lnTo>
                  <a:lnTo>
                    <a:pt x="45231" y="13899"/>
                  </a:lnTo>
                  <a:lnTo>
                    <a:pt x="45446" y="13837"/>
                  </a:lnTo>
                  <a:lnTo>
                    <a:pt x="45631" y="13714"/>
                  </a:lnTo>
                  <a:lnTo>
                    <a:pt x="45815" y="13591"/>
                  </a:lnTo>
                  <a:lnTo>
                    <a:pt x="45969" y="13407"/>
                  </a:lnTo>
                  <a:lnTo>
                    <a:pt x="46061" y="13222"/>
                  </a:lnTo>
                  <a:lnTo>
                    <a:pt x="46123" y="13007"/>
                  </a:lnTo>
                  <a:lnTo>
                    <a:pt x="46153" y="12761"/>
                  </a:lnTo>
                  <a:lnTo>
                    <a:pt x="46153" y="11193"/>
                  </a:lnTo>
                  <a:lnTo>
                    <a:pt x="46153" y="10855"/>
                  </a:lnTo>
                  <a:lnTo>
                    <a:pt x="50089" y="10855"/>
                  </a:lnTo>
                  <a:lnTo>
                    <a:pt x="50335" y="10824"/>
                  </a:lnTo>
                  <a:lnTo>
                    <a:pt x="50550" y="10762"/>
                  </a:lnTo>
                  <a:lnTo>
                    <a:pt x="50735" y="10639"/>
                  </a:lnTo>
                  <a:lnTo>
                    <a:pt x="50919" y="10516"/>
                  </a:lnTo>
                  <a:lnTo>
                    <a:pt x="51042" y="10332"/>
                  </a:lnTo>
                  <a:lnTo>
                    <a:pt x="51165" y="10147"/>
                  </a:lnTo>
                  <a:lnTo>
                    <a:pt x="51227" y="9932"/>
                  </a:lnTo>
                  <a:lnTo>
                    <a:pt x="51258" y="9686"/>
                  </a:lnTo>
                  <a:lnTo>
                    <a:pt x="51227" y="9471"/>
                  </a:lnTo>
                  <a:lnTo>
                    <a:pt x="51165" y="9256"/>
                  </a:lnTo>
                  <a:lnTo>
                    <a:pt x="51042" y="9040"/>
                  </a:lnTo>
                  <a:lnTo>
                    <a:pt x="50919" y="8887"/>
                  </a:lnTo>
                  <a:lnTo>
                    <a:pt x="50735" y="8733"/>
                  </a:lnTo>
                  <a:lnTo>
                    <a:pt x="50550" y="8641"/>
                  </a:lnTo>
                  <a:lnTo>
                    <a:pt x="50335" y="8579"/>
                  </a:lnTo>
                  <a:lnTo>
                    <a:pt x="50089" y="8548"/>
                  </a:lnTo>
                  <a:lnTo>
                    <a:pt x="46153" y="8548"/>
                  </a:lnTo>
                  <a:lnTo>
                    <a:pt x="46153" y="5381"/>
                  </a:lnTo>
                  <a:lnTo>
                    <a:pt x="50089" y="5381"/>
                  </a:lnTo>
                  <a:lnTo>
                    <a:pt x="50335" y="5351"/>
                  </a:lnTo>
                  <a:lnTo>
                    <a:pt x="50550" y="5289"/>
                  </a:lnTo>
                  <a:lnTo>
                    <a:pt x="50735" y="5197"/>
                  </a:lnTo>
                  <a:lnTo>
                    <a:pt x="50919" y="5043"/>
                  </a:lnTo>
                  <a:lnTo>
                    <a:pt x="51042" y="4889"/>
                  </a:lnTo>
                  <a:lnTo>
                    <a:pt x="51165" y="4674"/>
                  </a:lnTo>
                  <a:lnTo>
                    <a:pt x="51227" y="4459"/>
                  </a:lnTo>
                  <a:lnTo>
                    <a:pt x="51258" y="4244"/>
                  </a:lnTo>
                  <a:lnTo>
                    <a:pt x="51227" y="3998"/>
                  </a:lnTo>
                  <a:lnTo>
                    <a:pt x="51165" y="3782"/>
                  </a:lnTo>
                  <a:lnTo>
                    <a:pt x="51042" y="3598"/>
                  </a:lnTo>
                  <a:lnTo>
                    <a:pt x="50919" y="3413"/>
                  </a:lnTo>
                  <a:lnTo>
                    <a:pt x="50735" y="3290"/>
                  </a:lnTo>
                  <a:lnTo>
                    <a:pt x="50550" y="3167"/>
                  </a:lnTo>
                  <a:lnTo>
                    <a:pt x="50335" y="3106"/>
                  </a:lnTo>
                  <a:lnTo>
                    <a:pt x="50089" y="3075"/>
                  </a:lnTo>
                  <a:lnTo>
                    <a:pt x="46153" y="3075"/>
                  </a:lnTo>
                  <a:lnTo>
                    <a:pt x="46153" y="2737"/>
                  </a:lnTo>
                  <a:lnTo>
                    <a:pt x="46153" y="1169"/>
                  </a:lnTo>
                  <a:lnTo>
                    <a:pt x="46123" y="923"/>
                  </a:lnTo>
                  <a:lnTo>
                    <a:pt x="46061" y="708"/>
                  </a:lnTo>
                  <a:lnTo>
                    <a:pt x="45969" y="523"/>
                  </a:lnTo>
                  <a:lnTo>
                    <a:pt x="45815" y="339"/>
                  </a:lnTo>
                  <a:lnTo>
                    <a:pt x="45631" y="216"/>
                  </a:lnTo>
                  <a:lnTo>
                    <a:pt x="45446" y="93"/>
                  </a:lnTo>
                  <a:lnTo>
                    <a:pt x="45231" y="31"/>
                  </a:lnTo>
                  <a:lnTo>
                    <a:pt x="450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4"/>
            <p:cNvSpPr/>
            <p:nvPr/>
          </p:nvSpPr>
          <p:spPr>
            <a:xfrm>
              <a:off x="2551143" y="1689644"/>
              <a:ext cx="100295" cy="55692"/>
            </a:xfrm>
            <a:custGeom>
              <a:rect b="b" l="l" r="r" t="t"/>
              <a:pathLst>
                <a:path extrusionOk="0" h="6489" w="11686">
                  <a:moveTo>
                    <a:pt x="10547" y="1"/>
                  </a:moveTo>
                  <a:lnTo>
                    <a:pt x="10332" y="31"/>
                  </a:lnTo>
                  <a:lnTo>
                    <a:pt x="10117" y="93"/>
                  </a:lnTo>
                  <a:lnTo>
                    <a:pt x="9902" y="185"/>
                  </a:lnTo>
                  <a:lnTo>
                    <a:pt x="9717" y="339"/>
                  </a:lnTo>
                  <a:lnTo>
                    <a:pt x="6827" y="3229"/>
                  </a:lnTo>
                  <a:lnTo>
                    <a:pt x="5904" y="769"/>
                  </a:lnTo>
                  <a:lnTo>
                    <a:pt x="5843" y="646"/>
                  </a:lnTo>
                  <a:lnTo>
                    <a:pt x="5781" y="523"/>
                  </a:lnTo>
                  <a:lnTo>
                    <a:pt x="5597" y="308"/>
                  </a:lnTo>
                  <a:lnTo>
                    <a:pt x="5351" y="154"/>
                  </a:lnTo>
                  <a:lnTo>
                    <a:pt x="5228" y="93"/>
                  </a:lnTo>
                  <a:lnTo>
                    <a:pt x="5074" y="31"/>
                  </a:lnTo>
                  <a:lnTo>
                    <a:pt x="4797" y="31"/>
                  </a:lnTo>
                  <a:lnTo>
                    <a:pt x="4521" y="62"/>
                  </a:lnTo>
                  <a:lnTo>
                    <a:pt x="4244" y="185"/>
                  </a:lnTo>
                  <a:lnTo>
                    <a:pt x="4121" y="247"/>
                  </a:lnTo>
                  <a:lnTo>
                    <a:pt x="4029" y="370"/>
                  </a:lnTo>
                  <a:lnTo>
                    <a:pt x="339" y="4059"/>
                  </a:lnTo>
                  <a:lnTo>
                    <a:pt x="185" y="4213"/>
                  </a:lnTo>
                  <a:lnTo>
                    <a:pt x="93" y="4428"/>
                  </a:lnTo>
                  <a:lnTo>
                    <a:pt x="1" y="4644"/>
                  </a:lnTo>
                  <a:lnTo>
                    <a:pt x="1" y="4859"/>
                  </a:lnTo>
                  <a:lnTo>
                    <a:pt x="1" y="5074"/>
                  </a:lnTo>
                  <a:lnTo>
                    <a:pt x="93" y="5289"/>
                  </a:lnTo>
                  <a:lnTo>
                    <a:pt x="185" y="5505"/>
                  </a:lnTo>
                  <a:lnTo>
                    <a:pt x="339" y="5658"/>
                  </a:lnTo>
                  <a:lnTo>
                    <a:pt x="523" y="5812"/>
                  </a:lnTo>
                  <a:lnTo>
                    <a:pt x="708" y="5935"/>
                  </a:lnTo>
                  <a:lnTo>
                    <a:pt x="923" y="5996"/>
                  </a:lnTo>
                  <a:lnTo>
                    <a:pt x="1354" y="5996"/>
                  </a:lnTo>
                  <a:lnTo>
                    <a:pt x="1569" y="5935"/>
                  </a:lnTo>
                  <a:lnTo>
                    <a:pt x="1784" y="5812"/>
                  </a:lnTo>
                  <a:lnTo>
                    <a:pt x="1969" y="5658"/>
                  </a:lnTo>
                  <a:lnTo>
                    <a:pt x="4367" y="3260"/>
                  </a:lnTo>
                  <a:lnTo>
                    <a:pt x="5289" y="5720"/>
                  </a:lnTo>
                  <a:lnTo>
                    <a:pt x="5351" y="5843"/>
                  </a:lnTo>
                  <a:lnTo>
                    <a:pt x="5412" y="5966"/>
                  </a:lnTo>
                  <a:lnTo>
                    <a:pt x="5597" y="6181"/>
                  </a:lnTo>
                  <a:lnTo>
                    <a:pt x="5843" y="6365"/>
                  </a:lnTo>
                  <a:lnTo>
                    <a:pt x="5966" y="6396"/>
                  </a:lnTo>
                  <a:lnTo>
                    <a:pt x="6120" y="6458"/>
                  </a:lnTo>
                  <a:lnTo>
                    <a:pt x="6366" y="6488"/>
                  </a:lnTo>
                  <a:lnTo>
                    <a:pt x="6581" y="6458"/>
                  </a:lnTo>
                  <a:lnTo>
                    <a:pt x="6796" y="6396"/>
                  </a:lnTo>
                  <a:lnTo>
                    <a:pt x="6981" y="6273"/>
                  </a:lnTo>
                  <a:lnTo>
                    <a:pt x="7165" y="6150"/>
                  </a:lnTo>
                  <a:lnTo>
                    <a:pt x="11347" y="1968"/>
                  </a:lnTo>
                  <a:lnTo>
                    <a:pt x="11501" y="1784"/>
                  </a:lnTo>
                  <a:lnTo>
                    <a:pt x="11593" y="1569"/>
                  </a:lnTo>
                  <a:lnTo>
                    <a:pt x="11654" y="1353"/>
                  </a:lnTo>
                  <a:lnTo>
                    <a:pt x="11685" y="1138"/>
                  </a:lnTo>
                  <a:lnTo>
                    <a:pt x="11654" y="923"/>
                  </a:lnTo>
                  <a:lnTo>
                    <a:pt x="11593" y="708"/>
                  </a:lnTo>
                  <a:lnTo>
                    <a:pt x="11501" y="523"/>
                  </a:lnTo>
                  <a:lnTo>
                    <a:pt x="11347" y="339"/>
                  </a:lnTo>
                  <a:lnTo>
                    <a:pt x="11162" y="185"/>
                  </a:lnTo>
                  <a:lnTo>
                    <a:pt x="10978" y="93"/>
                  </a:lnTo>
                  <a:lnTo>
                    <a:pt x="10763" y="31"/>
                  </a:lnTo>
                  <a:lnTo>
                    <a:pt x="105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9" name="Google Shape;999;p44"/>
          <p:cNvSpPr txBox="1"/>
          <p:nvPr/>
        </p:nvSpPr>
        <p:spPr>
          <a:xfrm>
            <a:off x="2090050" y="3998875"/>
            <a:ext cx="49749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Jumlah Populasi EV pada Tahun 2020-2021, sumber: </a:t>
            </a:r>
            <a:r>
              <a:rPr lang="en" sz="10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electrec.c</a:t>
            </a: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5"/>
          <p:cNvSpPr/>
          <p:nvPr/>
        </p:nvSpPr>
        <p:spPr>
          <a:xfrm>
            <a:off x="688625" y="1105975"/>
            <a:ext cx="7823700" cy="3397500"/>
          </a:xfrm>
          <a:prstGeom prst="roundRect">
            <a:avLst>
              <a:gd fmla="val 644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p45"/>
          <p:cNvSpPr txBox="1"/>
          <p:nvPr>
            <p:ph idx="4294967295" type="title"/>
          </p:nvPr>
        </p:nvSpPr>
        <p:spPr>
          <a:xfrm>
            <a:off x="457200" y="2590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Perbedaan </a:t>
            </a:r>
            <a:r>
              <a:rPr i="1" lang="en" sz="1800"/>
              <a:t>Demand</a:t>
            </a:r>
            <a:r>
              <a:rPr lang="en" sz="1800"/>
              <a:t> EV dan Karakteristik Wilayah</a:t>
            </a:r>
            <a:endParaRPr sz="1800"/>
          </a:p>
        </p:txBody>
      </p:sp>
      <p:grpSp>
        <p:nvGrpSpPr>
          <p:cNvPr id="1006" name="Google Shape;1006;p45"/>
          <p:cNvGrpSpPr/>
          <p:nvPr/>
        </p:nvGrpSpPr>
        <p:grpSpPr>
          <a:xfrm>
            <a:off x="2586021" y="2487512"/>
            <a:ext cx="3833893" cy="1905161"/>
            <a:chOff x="2272400" y="2446606"/>
            <a:chExt cx="4599199" cy="2285461"/>
          </a:xfrm>
        </p:grpSpPr>
        <p:sp>
          <p:nvSpPr>
            <p:cNvPr id="1007" name="Google Shape;1007;p45"/>
            <p:cNvSpPr/>
            <p:nvPr/>
          </p:nvSpPr>
          <p:spPr>
            <a:xfrm>
              <a:off x="6069428" y="2449001"/>
              <a:ext cx="479398" cy="477019"/>
            </a:xfrm>
            <a:custGeom>
              <a:rect b="b" l="l" r="r" t="t"/>
              <a:pathLst>
                <a:path extrusionOk="0" h="6176" w="6207">
                  <a:moveTo>
                    <a:pt x="3595" y="0"/>
                  </a:moveTo>
                  <a:lnTo>
                    <a:pt x="3196" y="31"/>
                  </a:lnTo>
                  <a:lnTo>
                    <a:pt x="2858" y="123"/>
                  </a:lnTo>
                  <a:lnTo>
                    <a:pt x="2520" y="215"/>
                  </a:lnTo>
                  <a:lnTo>
                    <a:pt x="2182" y="369"/>
                  </a:lnTo>
                  <a:lnTo>
                    <a:pt x="1874" y="522"/>
                  </a:lnTo>
                  <a:lnTo>
                    <a:pt x="1567" y="737"/>
                  </a:lnTo>
                  <a:lnTo>
                    <a:pt x="1291" y="953"/>
                  </a:lnTo>
                  <a:lnTo>
                    <a:pt x="1045" y="1198"/>
                  </a:lnTo>
                  <a:lnTo>
                    <a:pt x="799" y="1475"/>
                  </a:lnTo>
                  <a:lnTo>
                    <a:pt x="615" y="1782"/>
                  </a:lnTo>
                  <a:lnTo>
                    <a:pt x="430" y="2089"/>
                  </a:lnTo>
                  <a:lnTo>
                    <a:pt x="277" y="2397"/>
                  </a:lnTo>
                  <a:lnTo>
                    <a:pt x="154" y="2735"/>
                  </a:lnTo>
                  <a:lnTo>
                    <a:pt x="62" y="3103"/>
                  </a:lnTo>
                  <a:lnTo>
                    <a:pt x="31" y="3472"/>
                  </a:lnTo>
                  <a:lnTo>
                    <a:pt x="0" y="3841"/>
                  </a:lnTo>
                  <a:lnTo>
                    <a:pt x="0" y="4148"/>
                  </a:lnTo>
                  <a:lnTo>
                    <a:pt x="62" y="4455"/>
                  </a:lnTo>
                  <a:lnTo>
                    <a:pt x="92" y="4763"/>
                  </a:lnTo>
                  <a:lnTo>
                    <a:pt x="185" y="5039"/>
                  </a:lnTo>
                  <a:lnTo>
                    <a:pt x="277" y="5316"/>
                  </a:lnTo>
                  <a:lnTo>
                    <a:pt x="400" y="5592"/>
                  </a:lnTo>
                  <a:lnTo>
                    <a:pt x="553" y="5838"/>
                  </a:lnTo>
                  <a:lnTo>
                    <a:pt x="707" y="6084"/>
                  </a:lnTo>
                  <a:lnTo>
                    <a:pt x="983" y="6145"/>
                  </a:lnTo>
                  <a:lnTo>
                    <a:pt x="1260" y="6176"/>
                  </a:lnTo>
                  <a:lnTo>
                    <a:pt x="1414" y="6176"/>
                  </a:lnTo>
                  <a:lnTo>
                    <a:pt x="1567" y="6145"/>
                  </a:lnTo>
                  <a:lnTo>
                    <a:pt x="1721" y="6084"/>
                  </a:lnTo>
                  <a:lnTo>
                    <a:pt x="1874" y="6022"/>
                  </a:lnTo>
                  <a:lnTo>
                    <a:pt x="2028" y="5930"/>
                  </a:lnTo>
                  <a:lnTo>
                    <a:pt x="2151" y="5838"/>
                  </a:lnTo>
                  <a:lnTo>
                    <a:pt x="2274" y="5715"/>
                  </a:lnTo>
                  <a:lnTo>
                    <a:pt x="2397" y="5592"/>
                  </a:lnTo>
                  <a:lnTo>
                    <a:pt x="2643" y="5193"/>
                  </a:lnTo>
                  <a:lnTo>
                    <a:pt x="2796" y="5008"/>
                  </a:lnTo>
                  <a:lnTo>
                    <a:pt x="2888" y="4947"/>
                  </a:lnTo>
                  <a:lnTo>
                    <a:pt x="2981" y="4885"/>
                  </a:lnTo>
                  <a:lnTo>
                    <a:pt x="3196" y="4824"/>
                  </a:lnTo>
                  <a:lnTo>
                    <a:pt x="3319" y="4793"/>
                  </a:lnTo>
                  <a:lnTo>
                    <a:pt x="3411" y="4732"/>
                  </a:lnTo>
                  <a:lnTo>
                    <a:pt x="3472" y="4640"/>
                  </a:lnTo>
                  <a:lnTo>
                    <a:pt x="3503" y="4578"/>
                  </a:lnTo>
                  <a:lnTo>
                    <a:pt x="3534" y="4425"/>
                  </a:lnTo>
                  <a:lnTo>
                    <a:pt x="3534" y="4240"/>
                  </a:lnTo>
                  <a:lnTo>
                    <a:pt x="3564" y="4056"/>
                  </a:lnTo>
                  <a:lnTo>
                    <a:pt x="3595" y="3933"/>
                  </a:lnTo>
                  <a:lnTo>
                    <a:pt x="3626" y="3810"/>
                  </a:lnTo>
                  <a:lnTo>
                    <a:pt x="3779" y="3626"/>
                  </a:lnTo>
                  <a:lnTo>
                    <a:pt x="3995" y="3472"/>
                  </a:lnTo>
                  <a:lnTo>
                    <a:pt x="4210" y="3349"/>
                  </a:lnTo>
                  <a:lnTo>
                    <a:pt x="4455" y="3257"/>
                  </a:lnTo>
                  <a:lnTo>
                    <a:pt x="4701" y="3226"/>
                  </a:lnTo>
                  <a:lnTo>
                    <a:pt x="5193" y="3134"/>
                  </a:lnTo>
                  <a:lnTo>
                    <a:pt x="5439" y="3042"/>
                  </a:lnTo>
                  <a:lnTo>
                    <a:pt x="5684" y="2950"/>
                  </a:lnTo>
                  <a:lnTo>
                    <a:pt x="5900" y="2796"/>
                  </a:lnTo>
                  <a:lnTo>
                    <a:pt x="6053" y="2612"/>
                  </a:lnTo>
                  <a:lnTo>
                    <a:pt x="6115" y="2520"/>
                  </a:lnTo>
                  <a:lnTo>
                    <a:pt x="6176" y="2397"/>
                  </a:lnTo>
                  <a:lnTo>
                    <a:pt x="6207" y="2151"/>
                  </a:lnTo>
                  <a:lnTo>
                    <a:pt x="6207" y="1905"/>
                  </a:lnTo>
                  <a:lnTo>
                    <a:pt x="6115" y="1659"/>
                  </a:lnTo>
                  <a:lnTo>
                    <a:pt x="6022" y="1413"/>
                  </a:lnTo>
                  <a:lnTo>
                    <a:pt x="5869" y="1229"/>
                  </a:lnTo>
                  <a:lnTo>
                    <a:pt x="5684" y="1045"/>
                  </a:lnTo>
                  <a:lnTo>
                    <a:pt x="5500" y="860"/>
                  </a:lnTo>
                  <a:lnTo>
                    <a:pt x="5285" y="707"/>
                  </a:lnTo>
                  <a:lnTo>
                    <a:pt x="5070" y="553"/>
                  </a:lnTo>
                  <a:lnTo>
                    <a:pt x="4609" y="307"/>
                  </a:lnTo>
                  <a:lnTo>
                    <a:pt x="4087" y="123"/>
                  </a:lnTo>
                  <a:lnTo>
                    <a:pt x="3595" y="0"/>
                  </a:lnTo>
                  <a:close/>
                </a:path>
              </a:pathLst>
            </a:custGeom>
            <a:solidFill>
              <a:srgbClr val="8AC1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6123957" y="2446606"/>
              <a:ext cx="543580" cy="598127"/>
            </a:xfrm>
            <a:custGeom>
              <a:rect b="b" l="l" r="r" t="t"/>
              <a:pathLst>
                <a:path extrusionOk="0" h="7744" w="7038">
                  <a:moveTo>
                    <a:pt x="3166" y="0"/>
                  </a:moveTo>
                  <a:lnTo>
                    <a:pt x="2889" y="31"/>
                  </a:lnTo>
                  <a:lnTo>
                    <a:pt x="3381" y="154"/>
                  </a:lnTo>
                  <a:lnTo>
                    <a:pt x="3903" y="338"/>
                  </a:lnTo>
                  <a:lnTo>
                    <a:pt x="4364" y="584"/>
                  </a:lnTo>
                  <a:lnTo>
                    <a:pt x="4579" y="738"/>
                  </a:lnTo>
                  <a:lnTo>
                    <a:pt x="4794" y="891"/>
                  </a:lnTo>
                  <a:lnTo>
                    <a:pt x="4978" y="1076"/>
                  </a:lnTo>
                  <a:lnTo>
                    <a:pt x="5163" y="1260"/>
                  </a:lnTo>
                  <a:lnTo>
                    <a:pt x="5316" y="1444"/>
                  </a:lnTo>
                  <a:lnTo>
                    <a:pt x="5409" y="1690"/>
                  </a:lnTo>
                  <a:lnTo>
                    <a:pt x="5501" y="1936"/>
                  </a:lnTo>
                  <a:lnTo>
                    <a:pt x="5501" y="2182"/>
                  </a:lnTo>
                  <a:lnTo>
                    <a:pt x="5470" y="2428"/>
                  </a:lnTo>
                  <a:lnTo>
                    <a:pt x="5409" y="2551"/>
                  </a:lnTo>
                  <a:lnTo>
                    <a:pt x="5347" y="2643"/>
                  </a:lnTo>
                  <a:lnTo>
                    <a:pt x="5194" y="2827"/>
                  </a:lnTo>
                  <a:lnTo>
                    <a:pt x="4978" y="2981"/>
                  </a:lnTo>
                  <a:lnTo>
                    <a:pt x="4733" y="3073"/>
                  </a:lnTo>
                  <a:lnTo>
                    <a:pt x="4487" y="3165"/>
                  </a:lnTo>
                  <a:lnTo>
                    <a:pt x="3995" y="3257"/>
                  </a:lnTo>
                  <a:lnTo>
                    <a:pt x="3749" y="3288"/>
                  </a:lnTo>
                  <a:lnTo>
                    <a:pt x="3504" y="3380"/>
                  </a:lnTo>
                  <a:lnTo>
                    <a:pt x="3289" y="3503"/>
                  </a:lnTo>
                  <a:lnTo>
                    <a:pt x="3073" y="3657"/>
                  </a:lnTo>
                  <a:lnTo>
                    <a:pt x="2920" y="3841"/>
                  </a:lnTo>
                  <a:lnTo>
                    <a:pt x="2889" y="3964"/>
                  </a:lnTo>
                  <a:lnTo>
                    <a:pt x="2858" y="4087"/>
                  </a:lnTo>
                  <a:lnTo>
                    <a:pt x="2828" y="4271"/>
                  </a:lnTo>
                  <a:lnTo>
                    <a:pt x="2828" y="4456"/>
                  </a:lnTo>
                  <a:lnTo>
                    <a:pt x="2797" y="4609"/>
                  </a:lnTo>
                  <a:lnTo>
                    <a:pt x="2766" y="4671"/>
                  </a:lnTo>
                  <a:lnTo>
                    <a:pt x="2705" y="4763"/>
                  </a:lnTo>
                  <a:lnTo>
                    <a:pt x="2613" y="4824"/>
                  </a:lnTo>
                  <a:lnTo>
                    <a:pt x="2490" y="4855"/>
                  </a:lnTo>
                  <a:lnTo>
                    <a:pt x="2275" y="4916"/>
                  </a:lnTo>
                  <a:lnTo>
                    <a:pt x="2182" y="4978"/>
                  </a:lnTo>
                  <a:lnTo>
                    <a:pt x="2090" y="5039"/>
                  </a:lnTo>
                  <a:lnTo>
                    <a:pt x="1937" y="5224"/>
                  </a:lnTo>
                  <a:lnTo>
                    <a:pt x="1691" y="5623"/>
                  </a:lnTo>
                  <a:lnTo>
                    <a:pt x="1568" y="5746"/>
                  </a:lnTo>
                  <a:lnTo>
                    <a:pt x="1445" y="5869"/>
                  </a:lnTo>
                  <a:lnTo>
                    <a:pt x="1322" y="5961"/>
                  </a:lnTo>
                  <a:lnTo>
                    <a:pt x="1168" y="6053"/>
                  </a:lnTo>
                  <a:lnTo>
                    <a:pt x="1015" y="6115"/>
                  </a:lnTo>
                  <a:lnTo>
                    <a:pt x="861" y="6176"/>
                  </a:lnTo>
                  <a:lnTo>
                    <a:pt x="708" y="6207"/>
                  </a:lnTo>
                  <a:lnTo>
                    <a:pt x="554" y="6207"/>
                  </a:lnTo>
                  <a:lnTo>
                    <a:pt x="277" y="6176"/>
                  </a:lnTo>
                  <a:lnTo>
                    <a:pt x="1" y="6115"/>
                  </a:lnTo>
                  <a:lnTo>
                    <a:pt x="1" y="6115"/>
                  </a:lnTo>
                  <a:lnTo>
                    <a:pt x="277" y="6453"/>
                  </a:lnTo>
                  <a:lnTo>
                    <a:pt x="615" y="6791"/>
                  </a:lnTo>
                  <a:lnTo>
                    <a:pt x="984" y="7067"/>
                  </a:lnTo>
                  <a:lnTo>
                    <a:pt x="1353" y="7313"/>
                  </a:lnTo>
                  <a:lnTo>
                    <a:pt x="1783" y="7497"/>
                  </a:lnTo>
                  <a:lnTo>
                    <a:pt x="2213" y="7620"/>
                  </a:lnTo>
                  <a:lnTo>
                    <a:pt x="2674" y="7712"/>
                  </a:lnTo>
                  <a:lnTo>
                    <a:pt x="3166" y="7743"/>
                  </a:lnTo>
                  <a:lnTo>
                    <a:pt x="3565" y="7712"/>
                  </a:lnTo>
                  <a:lnTo>
                    <a:pt x="3934" y="7682"/>
                  </a:lnTo>
                  <a:lnTo>
                    <a:pt x="4303" y="7559"/>
                  </a:lnTo>
                  <a:lnTo>
                    <a:pt x="4671" y="7436"/>
                  </a:lnTo>
                  <a:lnTo>
                    <a:pt x="5009" y="7282"/>
                  </a:lnTo>
                  <a:lnTo>
                    <a:pt x="5316" y="7098"/>
                  </a:lnTo>
                  <a:lnTo>
                    <a:pt x="5624" y="6852"/>
                  </a:lnTo>
                  <a:lnTo>
                    <a:pt x="5900" y="6606"/>
                  </a:lnTo>
                  <a:lnTo>
                    <a:pt x="6146" y="6330"/>
                  </a:lnTo>
                  <a:lnTo>
                    <a:pt x="6361" y="6053"/>
                  </a:lnTo>
                  <a:lnTo>
                    <a:pt x="6576" y="5715"/>
                  </a:lnTo>
                  <a:lnTo>
                    <a:pt x="6730" y="5377"/>
                  </a:lnTo>
                  <a:lnTo>
                    <a:pt x="6853" y="5039"/>
                  </a:lnTo>
                  <a:lnTo>
                    <a:pt x="6945" y="4671"/>
                  </a:lnTo>
                  <a:lnTo>
                    <a:pt x="7006" y="4271"/>
                  </a:lnTo>
                  <a:lnTo>
                    <a:pt x="7037" y="3872"/>
                  </a:lnTo>
                  <a:lnTo>
                    <a:pt x="7006" y="3472"/>
                  </a:lnTo>
                  <a:lnTo>
                    <a:pt x="6945" y="3104"/>
                  </a:lnTo>
                  <a:lnTo>
                    <a:pt x="6853" y="2735"/>
                  </a:lnTo>
                  <a:lnTo>
                    <a:pt x="6730" y="2366"/>
                  </a:lnTo>
                  <a:lnTo>
                    <a:pt x="6576" y="2028"/>
                  </a:lnTo>
                  <a:lnTo>
                    <a:pt x="6361" y="1721"/>
                  </a:lnTo>
                  <a:lnTo>
                    <a:pt x="6146" y="1414"/>
                  </a:lnTo>
                  <a:lnTo>
                    <a:pt x="5900" y="1137"/>
                  </a:lnTo>
                  <a:lnTo>
                    <a:pt x="5624" y="891"/>
                  </a:lnTo>
                  <a:lnTo>
                    <a:pt x="5316" y="676"/>
                  </a:lnTo>
                  <a:lnTo>
                    <a:pt x="5009" y="461"/>
                  </a:lnTo>
                  <a:lnTo>
                    <a:pt x="4671" y="308"/>
                  </a:lnTo>
                  <a:lnTo>
                    <a:pt x="4303" y="185"/>
                  </a:lnTo>
                  <a:lnTo>
                    <a:pt x="3934" y="92"/>
                  </a:lnTo>
                  <a:lnTo>
                    <a:pt x="3565" y="31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7DB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5924609" y="2899837"/>
              <a:ext cx="320448" cy="384566"/>
            </a:xfrm>
            <a:custGeom>
              <a:rect b="b" l="l" r="r" t="t"/>
              <a:pathLst>
                <a:path extrusionOk="0" h="4979" w="4149">
                  <a:moveTo>
                    <a:pt x="1967" y="1"/>
                  </a:moveTo>
                  <a:lnTo>
                    <a:pt x="2182" y="124"/>
                  </a:lnTo>
                  <a:lnTo>
                    <a:pt x="2398" y="308"/>
                  </a:lnTo>
                  <a:lnTo>
                    <a:pt x="2582" y="493"/>
                  </a:lnTo>
                  <a:lnTo>
                    <a:pt x="2705" y="708"/>
                  </a:lnTo>
                  <a:lnTo>
                    <a:pt x="2736" y="861"/>
                  </a:lnTo>
                  <a:lnTo>
                    <a:pt x="2766" y="1015"/>
                  </a:lnTo>
                  <a:lnTo>
                    <a:pt x="2766" y="1169"/>
                  </a:lnTo>
                  <a:lnTo>
                    <a:pt x="2766" y="1322"/>
                  </a:lnTo>
                  <a:lnTo>
                    <a:pt x="2705" y="1476"/>
                  </a:lnTo>
                  <a:lnTo>
                    <a:pt x="2643" y="1629"/>
                  </a:lnTo>
                  <a:lnTo>
                    <a:pt x="2551" y="1722"/>
                  </a:lnTo>
                  <a:lnTo>
                    <a:pt x="2428" y="1844"/>
                  </a:lnTo>
                  <a:lnTo>
                    <a:pt x="2152" y="1998"/>
                  </a:lnTo>
                  <a:lnTo>
                    <a:pt x="2029" y="2060"/>
                  </a:lnTo>
                  <a:lnTo>
                    <a:pt x="1937" y="2182"/>
                  </a:lnTo>
                  <a:lnTo>
                    <a:pt x="1906" y="2305"/>
                  </a:lnTo>
                  <a:lnTo>
                    <a:pt x="1906" y="2428"/>
                  </a:lnTo>
                  <a:lnTo>
                    <a:pt x="1967" y="2674"/>
                  </a:lnTo>
                  <a:lnTo>
                    <a:pt x="1998" y="2797"/>
                  </a:lnTo>
                  <a:lnTo>
                    <a:pt x="2029" y="2920"/>
                  </a:lnTo>
                  <a:lnTo>
                    <a:pt x="1998" y="3043"/>
                  </a:lnTo>
                  <a:lnTo>
                    <a:pt x="1937" y="3166"/>
                  </a:lnTo>
                  <a:lnTo>
                    <a:pt x="1906" y="3196"/>
                  </a:lnTo>
                  <a:lnTo>
                    <a:pt x="1814" y="3227"/>
                  </a:lnTo>
                  <a:lnTo>
                    <a:pt x="1660" y="3289"/>
                  </a:lnTo>
                  <a:lnTo>
                    <a:pt x="1506" y="3319"/>
                  </a:lnTo>
                  <a:lnTo>
                    <a:pt x="1353" y="3381"/>
                  </a:lnTo>
                  <a:lnTo>
                    <a:pt x="1291" y="3442"/>
                  </a:lnTo>
                  <a:lnTo>
                    <a:pt x="1230" y="3534"/>
                  </a:lnTo>
                  <a:lnTo>
                    <a:pt x="1169" y="3749"/>
                  </a:lnTo>
                  <a:lnTo>
                    <a:pt x="1107" y="3965"/>
                  </a:lnTo>
                  <a:lnTo>
                    <a:pt x="1076" y="4087"/>
                  </a:lnTo>
                  <a:lnTo>
                    <a:pt x="1015" y="4180"/>
                  </a:lnTo>
                  <a:lnTo>
                    <a:pt x="953" y="4241"/>
                  </a:lnTo>
                  <a:lnTo>
                    <a:pt x="861" y="4303"/>
                  </a:lnTo>
                  <a:lnTo>
                    <a:pt x="677" y="4395"/>
                  </a:lnTo>
                  <a:lnTo>
                    <a:pt x="462" y="4425"/>
                  </a:lnTo>
                  <a:lnTo>
                    <a:pt x="216" y="4395"/>
                  </a:lnTo>
                  <a:lnTo>
                    <a:pt x="1" y="4333"/>
                  </a:lnTo>
                  <a:lnTo>
                    <a:pt x="1" y="4333"/>
                  </a:lnTo>
                  <a:lnTo>
                    <a:pt x="155" y="4487"/>
                  </a:lnTo>
                  <a:lnTo>
                    <a:pt x="339" y="4610"/>
                  </a:lnTo>
                  <a:lnTo>
                    <a:pt x="554" y="4702"/>
                  </a:lnTo>
                  <a:lnTo>
                    <a:pt x="738" y="4794"/>
                  </a:lnTo>
                  <a:lnTo>
                    <a:pt x="953" y="4886"/>
                  </a:lnTo>
                  <a:lnTo>
                    <a:pt x="1169" y="4917"/>
                  </a:lnTo>
                  <a:lnTo>
                    <a:pt x="1414" y="4948"/>
                  </a:lnTo>
                  <a:lnTo>
                    <a:pt x="1629" y="4979"/>
                  </a:lnTo>
                  <a:lnTo>
                    <a:pt x="1906" y="4948"/>
                  </a:lnTo>
                  <a:lnTo>
                    <a:pt x="2152" y="4917"/>
                  </a:lnTo>
                  <a:lnTo>
                    <a:pt x="2398" y="4856"/>
                  </a:lnTo>
                  <a:lnTo>
                    <a:pt x="2613" y="4763"/>
                  </a:lnTo>
                  <a:lnTo>
                    <a:pt x="2828" y="4671"/>
                  </a:lnTo>
                  <a:lnTo>
                    <a:pt x="3043" y="4548"/>
                  </a:lnTo>
                  <a:lnTo>
                    <a:pt x="3227" y="4395"/>
                  </a:lnTo>
                  <a:lnTo>
                    <a:pt x="3411" y="4241"/>
                  </a:lnTo>
                  <a:lnTo>
                    <a:pt x="3565" y="4057"/>
                  </a:lnTo>
                  <a:lnTo>
                    <a:pt x="3719" y="3872"/>
                  </a:lnTo>
                  <a:lnTo>
                    <a:pt x="3842" y="3657"/>
                  </a:lnTo>
                  <a:lnTo>
                    <a:pt x="3934" y="3442"/>
                  </a:lnTo>
                  <a:lnTo>
                    <a:pt x="4026" y="3227"/>
                  </a:lnTo>
                  <a:lnTo>
                    <a:pt x="4087" y="2981"/>
                  </a:lnTo>
                  <a:lnTo>
                    <a:pt x="4118" y="2736"/>
                  </a:lnTo>
                  <a:lnTo>
                    <a:pt x="4149" y="2490"/>
                  </a:lnTo>
                  <a:lnTo>
                    <a:pt x="4118" y="2244"/>
                  </a:lnTo>
                  <a:lnTo>
                    <a:pt x="4087" y="2029"/>
                  </a:lnTo>
                  <a:lnTo>
                    <a:pt x="4026" y="1783"/>
                  </a:lnTo>
                  <a:lnTo>
                    <a:pt x="3965" y="1568"/>
                  </a:lnTo>
                  <a:lnTo>
                    <a:pt x="3872" y="1384"/>
                  </a:lnTo>
                  <a:lnTo>
                    <a:pt x="3780" y="1169"/>
                  </a:lnTo>
                  <a:lnTo>
                    <a:pt x="3657" y="1015"/>
                  </a:lnTo>
                  <a:lnTo>
                    <a:pt x="3504" y="831"/>
                  </a:lnTo>
                  <a:lnTo>
                    <a:pt x="3350" y="677"/>
                  </a:lnTo>
                  <a:lnTo>
                    <a:pt x="3196" y="523"/>
                  </a:lnTo>
                  <a:lnTo>
                    <a:pt x="3012" y="400"/>
                  </a:lnTo>
                  <a:lnTo>
                    <a:pt x="2828" y="277"/>
                  </a:lnTo>
                  <a:lnTo>
                    <a:pt x="2613" y="185"/>
                  </a:lnTo>
                  <a:lnTo>
                    <a:pt x="2428" y="124"/>
                  </a:lnTo>
                  <a:lnTo>
                    <a:pt x="2182" y="62"/>
                  </a:lnTo>
                  <a:lnTo>
                    <a:pt x="1967" y="1"/>
                  </a:lnTo>
                  <a:close/>
                </a:path>
              </a:pathLst>
            </a:custGeom>
            <a:solidFill>
              <a:srgbClr val="7DB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5858185" y="2897520"/>
              <a:ext cx="280131" cy="344170"/>
            </a:xfrm>
            <a:custGeom>
              <a:rect b="b" l="l" r="r" t="t"/>
              <a:pathLst>
                <a:path extrusionOk="0" h="4456" w="3627">
                  <a:moveTo>
                    <a:pt x="2489" y="0"/>
                  </a:moveTo>
                  <a:lnTo>
                    <a:pt x="2244" y="31"/>
                  </a:lnTo>
                  <a:lnTo>
                    <a:pt x="1998" y="62"/>
                  </a:lnTo>
                  <a:lnTo>
                    <a:pt x="1752" y="123"/>
                  </a:lnTo>
                  <a:lnTo>
                    <a:pt x="1537" y="215"/>
                  </a:lnTo>
                  <a:lnTo>
                    <a:pt x="1322" y="307"/>
                  </a:lnTo>
                  <a:lnTo>
                    <a:pt x="1107" y="430"/>
                  </a:lnTo>
                  <a:lnTo>
                    <a:pt x="922" y="584"/>
                  </a:lnTo>
                  <a:lnTo>
                    <a:pt x="738" y="738"/>
                  </a:lnTo>
                  <a:lnTo>
                    <a:pt x="584" y="922"/>
                  </a:lnTo>
                  <a:lnTo>
                    <a:pt x="431" y="1106"/>
                  </a:lnTo>
                  <a:lnTo>
                    <a:pt x="308" y="1321"/>
                  </a:lnTo>
                  <a:lnTo>
                    <a:pt x="216" y="1537"/>
                  </a:lnTo>
                  <a:lnTo>
                    <a:pt x="124" y="1782"/>
                  </a:lnTo>
                  <a:lnTo>
                    <a:pt x="62" y="1997"/>
                  </a:lnTo>
                  <a:lnTo>
                    <a:pt x="31" y="2243"/>
                  </a:lnTo>
                  <a:lnTo>
                    <a:pt x="1" y="2520"/>
                  </a:lnTo>
                  <a:lnTo>
                    <a:pt x="31" y="2796"/>
                  </a:lnTo>
                  <a:lnTo>
                    <a:pt x="62" y="3042"/>
                  </a:lnTo>
                  <a:lnTo>
                    <a:pt x="154" y="3319"/>
                  </a:lnTo>
                  <a:lnTo>
                    <a:pt x="246" y="3564"/>
                  </a:lnTo>
                  <a:lnTo>
                    <a:pt x="369" y="3779"/>
                  </a:lnTo>
                  <a:lnTo>
                    <a:pt x="492" y="3995"/>
                  </a:lnTo>
                  <a:lnTo>
                    <a:pt x="677" y="4210"/>
                  </a:lnTo>
                  <a:lnTo>
                    <a:pt x="861" y="4363"/>
                  </a:lnTo>
                  <a:lnTo>
                    <a:pt x="1076" y="4425"/>
                  </a:lnTo>
                  <a:lnTo>
                    <a:pt x="1322" y="4455"/>
                  </a:lnTo>
                  <a:lnTo>
                    <a:pt x="1537" y="4425"/>
                  </a:lnTo>
                  <a:lnTo>
                    <a:pt x="1721" y="4333"/>
                  </a:lnTo>
                  <a:lnTo>
                    <a:pt x="1813" y="4271"/>
                  </a:lnTo>
                  <a:lnTo>
                    <a:pt x="1875" y="4210"/>
                  </a:lnTo>
                  <a:lnTo>
                    <a:pt x="1936" y="4117"/>
                  </a:lnTo>
                  <a:lnTo>
                    <a:pt x="1967" y="3995"/>
                  </a:lnTo>
                  <a:lnTo>
                    <a:pt x="2029" y="3779"/>
                  </a:lnTo>
                  <a:lnTo>
                    <a:pt x="2090" y="3564"/>
                  </a:lnTo>
                  <a:lnTo>
                    <a:pt x="2151" y="3472"/>
                  </a:lnTo>
                  <a:lnTo>
                    <a:pt x="2213" y="3411"/>
                  </a:lnTo>
                  <a:lnTo>
                    <a:pt x="2366" y="3349"/>
                  </a:lnTo>
                  <a:lnTo>
                    <a:pt x="2520" y="3319"/>
                  </a:lnTo>
                  <a:lnTo>
                    <a:pt x="2674" y="3257"/>
                  </a:lnTo>
                  <a:lnTo>
                    <a:pt x="2766" y="3226"/>
                  </a:lnTo>
                  <a:lnTo>
                    <a:pt x="2797" y="3196"/>
                  </a:lnTo>
                  <a:lnTo>
                    <a:pt x="2858" y="3073"/>
                  </a:lnTo>
                  <a:lnTo>
                    <a:pt x="2889" y="2950"/>
                  </a:lnTo>
                  <a:lnTo>
                    <a:pt x="2858" y="2827"/>
                  </a:lnTo>
                  <a:lnTo>
                    <a:pt x="2827" y="2704"/>
                  </a:lnTo>
                  <a:lnTo>
                    <a:pt x="2766" y="2458"/>
                  </a:lnTo>
                  <a:lnTo>
                    <a:pt x="2766" y="2335"/>
                  </a:lnTo>
                  <a:lnTo>
                    <a:pt x="2797" y="2212"/>
                  </a:lnTo>
                  <a:lnTo>
                    <a:pt x="2889" y="2090"/>
                  </a:lnTo>
                  <a:lnTo>
                    <a:pt x="3012" y="2028"/>
                  </a:lnTo>
                  <a:lnTo>
                    <a:pt x="3288" y="1874"/>
                  </a:lnTo>
                  <a:lnTo>
                    <a:pt x="3411" y="1752"/>
                  </a:lnTo>
                  <a:lnTo>
                    <a:pt x="3503" y="1659"/>
                  </a:lnTo>
                  <a:lnTo>
                    <a:pt x="3565" y="1506"/>
                  </a:lnTo>
                  <a:lnTo>
                    <a:pt x="3626" y="1352"/>
                  </a:lnTo>
                  <a:lnTo>
                    <a:pt x="3626" y="1199"/>
                  </a:lnTo>
                  <a:lnTo>
                    <a:pt x="3626" y="1045"/>
                  </a:lnTo>
                  <a:lnTo>
                    <a:pt x="3596" y="891"/>
                  </a:lnTo>
                  <a:lnTo>
                    <a:pt x="3565" y="738"/>
                  </a:lnTo>
                  <a:lnTo>
                    <a:pt x="3442" y="523"/>
                  </a:lnTo>
                  <a:lnTo>
                    <a:pt x="3258" y="338"/>
                  </a:lnTo>
                  <a:lnTo>
                    <a:pt x="3042" y="154"/>
                  </a:lnTo>
                  <a:lnTo>
                    <a:pt x="2827" y="31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rgbClr val="8AC1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6515546" y="3068370"/>
              <a:ext cx="356053" cy="360776"/>
            </a:xfrm>
            <a:custGeom>
              <a:rect b="b" l="l" r="r" t="t"/>
              <a:pathLst>
                <a:path extrusionOk="0" h="4671" w="4610">
                  <a:moveTo>
                    <a:pt x="3288" y="0"/>
                  </a:moveTo>
                  <a:lnTo>
                    <a:pt x="3411" y="154"/>
                  </a:lnTo>
                  <a:lnTo>
                    <a:pt x="3534" y="308"/>
                  </a:lnTo>
                  <a:lnTo>
                    <a:pt x="3688" y="584"/>
                  </a:lnTo>
                  <a:lnTo>
                    <a:pt x="3780" y="892"/>
                  </a:lnTo>
                  <a:lnTo>
                    <a:pt x="3841" y="1199"/>
                  </a:lnTo>
                  <a:lnTo>
                    <a:pt x="3841" y="1506"/>
                  </a:lnTo>
                  <a:lnTo>
                    <a:pt x="3811" y="1660"/>
                  </a:lnTo>
                  <a:lnTo>
                    <a:pt x="3749" y="1844"/>
                  </a:lnTo>
                  <a:lnTo>
                    <a:pt x="3657" y="1998"/>
                  </a:lnTo>
                  <a:lnTo>
                    <a:pt x="3534" y="2121"/>
                  </a:lnTo>
                  <a:lnTo>
                    <a:pt x="3350" y="2213"/>
                  </a:lnTo>
                  <a:lnTo>
                    <a:pt x="3135" y="2274"/>
                  </a:lnTo>
                  <a:lnTo>
                    <a:pt x="2950" y="2336"/>
                  </a:lnTo>
                  <a:lnTo>
                    <a:pt x="2858" y="2397"/>
                  </a:lnTo>
                  <a:lnTo>
                    <a:pt x="2797" y="2459"/>
                  </a:lnTo>
                  <a:lnTo>
                    <a:pt x="2705" y="2612"/>
                  </a:lnTo>
                  <a:lnTo>
                    <a:pt x="2582" y="2735"/>
                  </a:lnTo>
                  <a:lnTo>
                    <a:pt x="2428" y="2797"/>
                  </a:lnTo>
                  <a:lnTo>
                    <a:pt x="2274" y="2858"/>
                  </a:lnTo>
                  <a:lnTo>
                    <a:pt x="2182" y="2919"/>
                  </a:lnTo>
                  <a:lnTo>
                    <a:pt x="2090" y="3012"/>
                  </a:lnTo>
                  <a:lnTo>
                    <a:pt x="1906" y="3196"/>
                  </a:lnTo>
                  <a:lnTo>
                    <a:pt x="1691" y="3380"/>
                  </a:lnTo>
                  <a:lnTo>
                    <a:pt x="1414" y="3534"/>
                  </a:lnTo>
                  <a:lnTo>
                    <a:pt x="1137" y="3626"/>
                  </a:lnTo>
                  <a:lnTo>
                    <a:pt x="861" y="3657"/>
                  </a:lnTo>
                  <a:lnTo>
                    <a:pt x="615" y="3657"/>
                  </a:lnTo>
                  <a:lnTo>
                    <a:pt x="400" y="3595"/>
                  </a:lnTo>
                  <a:lnTo>
                    <a:pt x="185" y="3534"/>
                  </a:lnTo>
                  <a:lnTo>
                    <a:pt x="1" y="3442"/>
                  </a:lnTo>
                  <a:lnTo>
                    <a:pt x="185" y="3688"/>
                  </a:lnTo>
                  <a:lnTo>
                    <a:pt x="369" y="3933"/>
                  </a:lnTo>
                  <a:lnTo>
                    <a:pt x="615" y="4148"/>
                  </a:lnTo>
                  <a:lnTo>
                    <a:pt x="892" y="4333"/>
                  </a:lnTo>
                  <a:lnTo>
                    <a:pt x="1168" y="4456"/>
                  </a:lnTo>
                  <a:lnTo>
                    <a:pt x="1475" y="4579"/>
                  </a:lnTo>
                  <a:lnTo>
                    <a:pt x="1783" y="4640"/>
                  </a:lnTo>
                  <a:lnTo>
                    <a:pt x="2121" y="4671"/>
                  </a:lnTo>
                  <a:lnTo>
                    <a:pt x="2367" y="4640"/>
                  </a:lnTo>
                  <a:lnTo>
                    <a:pt x="2612" y="4609"/>
                  </a:lnTo>
                  <a:lnTo>
                    <a:pt x="2858" y="4548"/>
                  </a:lnTo>
                  <a:lnTo>
                    <a:pt x="3104" y="4456"/>
                  </a:lnTo>
                  <a:lnTo>
                    <a:pt x="3319" y="4364"/>
                  </a:lnTo>
                  <a:lnTo>
                    <a:pt x="3503" y="4241"/>
                  </a:lnTo>
                  <a:lnTo>
                    <a:pt x="3688" y="4087"/>
                  </a:lnTo>
                  <a:lnTo>
                    <a:pt x="3872" y="3933"/>
                  </a:lnTo>
                  <a:lnTo>
                    <a:pt x="4026" y="3749"/>
                  </a:lnTo>
                  <a:lnTo>
                    <a:pt x="4179" y="3565"/>
                  </a:lnTo>
                  <a:lnTo>
                    <a:pt x="4302" y="3380"/>
                  </a:lnTo>
                  <a:lnTo>
                    <a:pt x="4394" y="3165"/>
                  </a:lnTo>
                  <a:lnTo>
                    <a:pt x="4487" y="2919"/>
                  </a:lnTo>
                  <a:lnTo>
                    <a:pt x="4548" y="2674"/>
                  </a:lnTo>
                  <a:lnTo>
                    <a:pt x="4579" y="2428"/>
                  </a:lnTo>
                  <a:lnTo>
                    <a:pt x="4610" y="2182"/>
                  </a:lnTo>
                  <a:lnTo>
                    <a:pt x="4579" y="1844"/>
                  </a:lnTo>
                  <a:lnTo>
                    <a:pt x="4517" y="1506"/>
                  </a:lnTo>
                  <a:lnTo>
                    <a:pt x="4394" y="1199"/>
                  </a:lnTo>
                  <a:lnTo>
                    <a:pt x="4241" y="892"/>
                  </a:lnTo>
                  <a:lnTo>
                    <a:pt x="4056" y="615"/>
                  </a:lnTo>
                  <a:lnTo>
                    <a:pt x="3811" y="369"/>
                  </a:lnTo>
                  <a:lnTo>
                    <a:pt x="3565" y="185"/>
                  </a:lnTo>
                  <a:lnTo>
                    <a:pt x="3288" y="0"/>
                  </a:lnTo>
                  <a:close/>
                </a:path>
              </a:pathLst>
            </a:custGeom>
            <a:solidFill>
              <a:srgbClr val="7DB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5"/>
            <p:cNvSpPr/>
            <p:nvPr/>
          </p:nvSpPr>
          <p:spPr>
            <a:xfrm>
              <a:off x="6489440" y="3046975"/>
              <a:ext cx="322842" cy="303852"/>
            </a:xfrm>
            <a:custGeom>
              <a:rect b="b" l="l" r="r" t="t"/>
              <a:pathLst>
                <a:path extrusionOk="0" h="3934" w="4180">
                  <a:moveTo>
                    <a:pt x="2213" y="1"/>
                  </a:moveTo>
                  <a:lnTo>
                    <a:pt x="1967" y="32"/>
                  </a:lnTo>
                  <a:lnTo>
                    <a:pt x="1721" y="93"/>
                  </a:lnTo>
                  <a:lnTo>
                    <a:pt x="1506" y="185"/>
                  </a:lnTo>
                  <a:lnTo>
                    <a:pt x="1291" y="277"/>
                  </a:lnTo>
                  <a:lnTo>
                    <a:pt x="1076" y="400"/>
                  </a:lnTo>
                  <a:lnTo>
                    <a:pt x="892" y="554"/>
                  </a:lnTo>
                  <a:lnTo>
                    <a:pt x="707" y="708"/>
                  </a:lnTo>
                  <a:lnTo>
                    <a:pt x="554" y="892"/>
                  </a:lnTo>
                  <a:lnTo>
                    <a:pt x="431" y="1076"/>
                  </a:lnTo>
                  <a:lnTo>
                    <a:pt x="277" y="1291"/>
                  </a:lnTo>
                  <a:lnTo>
                    <a:pt x="185" y="1507"/>
                  </a:lnTo>
                  <a:lnTo>
                    <a:pt x="93" y="1722"/>
                  </a:lnTo>
                  <a:lnTo>
                    <a:pt x="31" y="1967"/>
                  </a:lnTo>
                  <a:lnTo>
                    <a:pt x="1" y="2213"/>
                  </a:lnTo>
                  <a:lnTo>
                    <a:pt x="1" y="2459"/>
                  </a:lnTo>
                  <a:lnTo>
                    <a:pt x="31" y="2797"/>
                  </a:lnTo>
                  <a:lnTo>
                    <a:pt x="93" y="3135"/>
                  </a:lnTo>
                  <a:lnTo>
                    <a:pt x="185" y="3442"/>
                  </a:lnTo>
                  <a:lnTo>
                    <a:pt x="339" y="3719"/>
                  </a:lnTo>
                  <a:lnTo>
                    <a:pt x="523" y="3811"/>
                  </a:lnTo>
                  <a:lnTo>
                    <a:pt x="738" y="3872"/>
                  </a:lnTo>
                  <a:lnTo>
                    <a:pt x="953" y="3934"/>
                  </a:lnTo>
                  <a:lnTo>
                    <a:pt x="1199" y="3934"/>
                  </a:lnTo>
                  <a:lnTo>
                    <a:pt x="1475" y="3903"/>
                  </a:lnTo>
                  <a:lnTo>
                    <a:pt x="1752" y="3811"/>
                  </a:lnTo>
                  <a:lnTo>
                    <a:pt x="2029" y="3657"/>
                  </a:lnTo>
                  <a:lnTo>
                    <a:pt x="2244" y="3473"/>
                  </a:lnTo>
                  <a:lnTo>
                    <a:pt x="2428" y="3289"/>
                  </a:lnTo>
                  <a:lnTo>
                    <a:pt x="2520" y="3196"/>
                  </a:lnTo>
                  <a:lnTo>
                    <a:pt x="2612" y="3135"/>
                  </a:lnTo>
                  <a:lnTo>
                    <a:pt x="2766" y="3074"/>
                  </a:lnTo>
                  <a:lnTo>
                    <a:pt x="2920" y="3012"/>
                  </a:lnTo>
                  <a:lnTo>
                    <a:pt x="3043" y="2889"/>
                  </a:lnTo>
                  <a:lnTo>
                    <a:pt x="3135" y="2736"/>
                  </a:lnTo>
                  <a:lnTo>
                    <a:pt x="3196" y="2674"/>
                  </a:lnTo>
                  <a:lnTo>
                    <a:pt x="3288" y="2613"/>
                  </a:lnTo>
                  <a:lnTo>
                    <a:pt x="3473" y="2551"/>
                  </a:lnTo>
                  <a:lnTo>
                    <a:pt x="3688" y="2490"/>
                  </a:lnTo>
                  <a:lnTo>
                    <a:pt x="3872" y="2398"/>
                  </a:lnTo>
                  <a:lnTo>
                    <a:pt x="3995" y="2275"/>
                  </a:lnTo>
                  <a:lnTo>
                    <a:pt x="4087" y="2121"/>
                  </a:lnTo>
                  <a:lnTo>
                    <a:pt x="4149" y="1937"/>
                  </a:lnTo>
                  <a:lnTo>
                    <a:pt x="4179" y="1783"/>
                  </a:lnTo>
                  <a:lnTo>
                    <a:pt x="4179" y="1476"/>
                  </a:lnTo>
                  <a:lnTo>
                    <a:pt x="4118" y="1169"/>
                  </a:lnTo>
                  <a:lnTo>
                    <a:pt x="4026" y="861"/>
                  </a:lnTo>
                  <a:lnTo>
                    <a:pt x="3872" y="585"/>
                  </a:lnTo>
                  <a:lnTo>
                    <a:pt x="3749" y="431"/>
                  </a:lnTo>
                  <a:lnTo>
                    <a:pt x="3626" y="277"/>
                  </a:lnTo>
                  <a:lnTo>
                    <a:pt x="3350" y="155"/>
                  </a:lnTo>
                  <a:lnTo>
                    <a:pt x="3073" y="62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8AC1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5"/>
            <p:cNvSpPr/>
            <p:nvPr/>
          </p:nvSpPr>
          <p:spPr>
            <a:xfrm>
              <a:off x="6064639" y="3402963"/>
              <a:ext cx="151998" cy="156715"/>
            </a:xfrm>
            <a:custGeom>
              <a:rect b="b" l="l" r="r" t="t"/>
              <a:pathLst>
                <a:path extrusionOk="0" h="2029" w="1968">
                  <a:moveTo>
                    <a:pt x="1107" y="1"/>
                  </a:moveTo>
                  <a:lnTo>
                    <a:pt x="892" y="32"/>
                  </a:lnTo>
                  <a:lnTo>
                    <a:pt x="677" y="93"/>
                  </a:lnTo>
                  <a:lnTo>
                    <a:pt x="492" y="216"/>
                  </a:lnTo>
                  <a:lnTo>
                    <a:pt x="339" y="339"/>
                  </a:lnTo>
                  <a:lnTo>
                    <a:pt x="185" y="492"/>
                  </a:lnTo>
                  <a:lnTo>
                    <a:pt x="93" y="677"/>
                  </a:lnTo>
                  <a:lnTo>
                    <a:pt x="31" y="892"/>
                  </a:lnTo>
                  <a:lnTo>
                    <a:pt x="1" y="1107"/>
                  </a:lnTo>
                  <a:lnTo>
                    <a:pt x="31" y="1383"/>
                  </a:lnTo>
                  <a:lnTo>
                    <a:pt x="124" y="1629"/>
                  </a:lnTo>
                  <a:lnTo>
                    <a:pt x="277" y="1844"/>
                  </a:lnTo>
                  <a:lnTo>
                    <a:pt x="462" y="2029"/>
                  </a:lnTo>
                  <a:lnTo>
                    <a:pt x="554" y="1906"/>
                  </a:lnTo>
                  <a:lnTo>
                    <a:pt x="585" y="1783"/>
                  </a:lnTo>
                  <a:lnTo>
                    <a:pt x="615" y="1721"/>
                  </a:lnTo>
                  <a:lnTo>
                    <a:pt x="677" y="1691"/>
                  </a:lnTo>
                  <a:lnTo>
                    <a:pt x="800" y="1660"/>
                  </a:lnTo>
                  <a:lnTo>
                    <a:pt x="892" y="1629"/>
                  </a:lnTo>
                  <a:lnTo>
                    <a:pt x="953" y="1599"/>
                  </a:lnTo>
                  <a:lnTo>
                    <a:pt x="984" y="1568"/>
                  </a:lnTo>
                  <a:lnTo>
                    <a:pt x="1015" y="1445"/>
                  </a:lnTo>
                  <a:lnTo>
                    <a:pt x="1045" y="1322"/>
                  </a:lnTo>
                  <a:lnTo>
                    <a:pt x="1076" y="1199"/>
                  </a:lnTo>
                  <a:lnTo>
                    <a:pt x="1138" y="1138"/>
                  </a:lnTo>
                  <a:lnTo>
                    <a:pt x="1230" y="1107"/>
                  </a:lnTo>
                  <a:lnTo>
                    <a:pt x="1414" y="1076"/>
                  </a:lnTo>
                  <a:lnTo>
                    <a:pt x="1629" y="1076"/>
                  </a:lnTo>
                  <a:lnTo>
                    <a:pt x="1721" y="1045"/>
                  </a:lnTo>
                  <a:lnTo>
                    <a:pt x="1814" y="1015"/>
                  </a:lnTo>
                  <a:lnTo>
                    <a:pt x="1906" y="892"/>
                  </a:lnTo>
                  <a:lnTo>
                    <a:pt x="1967" y="769"/>
                  </a:lnTo>
                  <a:lnTo>
                    <a:pt x="1967" y="615"/>
                  </a:lnTo>
                  <a:lnTo>
                    <a:pt x="1936" y="462"/>
                  </a:lnTo>
                  <a:lnTo>
                    <a:pt x="1814" y="308"/>
                  </a:lnTo>
                  <a:lnTo>
                    <a:pt x="1691" y="185"/>
                  </a:lnTo>
                  <a:lnTo>
                    <a:pt x="1568" y="124"/>
                  </a:lnTo>
                  <a:lnTo>
                    <a:pt x="1414" y="62"/>
                  </a:lnTo>
                  <a:lnTo>
                    <a:pt x="1261" y="32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8AC1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5"/>
            <p:cNvSpPr/>
            <p:nvPr/>
          </p:nvSpPr>
          <p:spPr>
            <a:xfrm>
              <a:off x="6100245" y="3417252"/>
              <a:ext cx="135316" cy="159032"/>
            </a:xfrm>
            <a:custGeom>
              <a:rect b="b" l="l" r="r" t="t"/>
              <a:pathLst>
                <a:path extrusionOk="0" h="2059" w="1752">
                  <a:moveTo>
                    <a:pt x="1230" y="0"/>
                  </a:moveTo>
                  <a:lnTo>
                    <a:pt x="1353" y="123"/>
                  </a:lnTo>
                  <a:lnTo>
                    <a:pt x="1475" y="277"/>
                  </a:lnTo>
                  <a:lnTo>
                    <a:pt x="1506" y="430"/>
                  </a:lnTo>
                  <a:lnTo>
                    <a:pt x="1506" y="584"/>
                  </a:lnTo>
                  <a:lnTo>
                    <a:pt x="1445" y="707"/>
                  </a:lnTo>
                  <a:lnTo>
                    <a:pt x="1353" y="830"/>
                  </a:lnTo>
                  <a:lnTo>
                    <a:pt x="1260" y="860"/>
                  </a:lnTo>
                  <a:lnTo>
                    <a:pt x="1168" y="891"/>
                  </a:lnTo>
                  <a:lnTo>
                    <a:pt x="953" y="891"/>
                  </a:lnTo>
                  <a:lnTo>
                    <a:pt x="769" y="922"/>
                  </a:lnTo>
                  <a:lnTo>
                    <a:pt x="677" y="953"/>
                  </a:lnTo>
                  <a:lnTo>
                    <a:pt x="615" y="1014"/>
                  </a:lnTo>
                  <a:lnTo>
                    <a:pt x="584" y="1137"/>
                  </a:lnTo>
                  <a:lnTo>
                    <a:pt x="554" y="1260"/>
                  </a:lnTo>
                  <a:lnTo>
                    <a:pt x="523" y="1383"/>
                  </a:lnTo>
                  <a:lnTo>
                    <a:pt x="492" y="1414"/>
                  </a:lnTo>
                  <a:lnTo>
                    <a:pt x="431" y="1444"/>
                  </a:lnTo>
                  <a:lnTo>
                    <a:pt x="339" y="1475"/>
                  </a:lnTo>
                  <a:lnTo>
                    <a:pt x="216" y="1506"/>
                  </a:lnTo>
                  <a:lnTo>
                    <a:pt x="154" y="1536"/>
                  </a:lnTo>
                  <a:lnTo>
                    <a:pt x="124" y="1598"/>
                  </a:lnTo>
                  <a:lnTo>
                    <a:pt x="93" y="1721"/>
                  </a:lnTo>
                  <a:lnTo>
                    <a:pt x="1" y="1844"/>
                  </a:lnTo>
                  <a:lnTo>
                    <a:pt x="154" y="1905"/>
                  </a:lnTo>
                  <a:lnTo>
                    <a:pt x="308" y="1997"/>
                  </a:lnTo>
                  <a:lnTo>
                    <a:pt x="462" y="2028"/>
                  </a:lnTo>
                  <a:lnTo>
                    <a:pt x="646" y="2059"/>
                  </a:lnTo>
                  <a:lnTo>
                    <a:pt x="892" y="2028"/>
                  </a:lnTo>
                  <a:lnTo>
                    <a:pt x="1076" y="1967"/>
                  </a:lnTo>
                  <a:lnTo>
                    <a:pt x="1260" y="1844"/>
                  </a:lnTo>
                  <a:lnTo>
                    <a:pt x="1445" y="1721"/>
                  </a:lnTo>
                  <a:lnTo>
                    <a:pt x="1568" y="1567"/>
                  </a:lnTo>
                  <a:lnTo>
                    <a:pt x="1660" y="1383"/>
                  </a:lnTo>
                  <a:lnTo>
                    <a:pt x="1752" y="1168"/>
                  </a:lnTo>
                  <a:lnTo>
                    <a:pt x="1752" y="922"/>
                  </a:lnTo>
                  <a:lnTo>
                    <a:pt x="1752" y="799"/>
                  </a:lnTo>
                  <a:lnTo>
                    <a:pt x="1721" y="645"/>
                  </a:lnTo>
                  <a:lnTo>
                    <a:pt x="1629" y="400"/>
                  </a:lnTo>
                  <a:lnTo>
                    <a:pt x="1445" y="154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rgbClr val="7DB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5"/>
            <p:cNvSpPr/>
            <p:nvPr/>
          </p:nvSpPr>
          <p:spPr>
            <a:xfrm>
              <a:off x="6197563" y="2980550"/>
              <a:ext cx="185132" cy="1110752"/>
            </a:xfrm>
            <a:custGeom>
              <a:rect b="b" l="l" r="r" t="t"/>
              <a:pathLst>
                <a:path extrusionOk="0" h="14381" w="2397">
                  <a:moveTo>
                    <a:pt x="2120" y="1"/>
                  </a:moveTo>
                  <a:lnTo>
                    <a:pt x="1936" y="93"/>
                  </a:lnTo>
                  <a:lnTo>
                    <a:pt x="1782" y="154"/>
                  </a:lnTo>
                  <a:lnTo>
                    <a:pt x="1598" y="185"/>
                  </a:lnTo>
                  <a:lnTo>
                    <a:pt x="1475" y="185"/>
                  </a:lnTo>
                  <a:lnTo>
                    <a:pt x="1475" y="3104"/>
                  </a:lnTo>
                  <a:lnTo>
                    <a:pt x="154" y="2305"/>
                  </a:lnTo>
                  <a:lnTo>
                    <a:pt x="123" y="2428"/>
                  </a:lnTo>
                  <a:lnTo>
                    <a:pt x="62" y="2489"/>
                  </a:lnTo>
                  <a:lnTo>
                    <a:pt x="62" y="2612"/>
                  </a:lnTo>
                  <a:lnTo>
                    <a:pt x="31" y="2674"/>
                  </a:lnTo>
                  <a:lnTo>
                    <a:pt x="0" y="2735"/>
                  </a:lnTo>
                  <a:lnTo>
                    <a:pt x="1352" y="3749"/>
                  </a:lnTo>
                  <a:lnTo>
                    <a:pt x="1352" y="7989"/>
                  </a:lnTo>
                  <a:lnTo>
                    <a:pt x="154" y="7037"/>
                  </a:lnTo>
                  <a:lnTo>
                    <a:pt x="123" y="7068"/>
                  </a:lnTo>
                  <a:lnTo>
                    <a:pt x="62" y="7098"/>
                  </a:lnTo>
                  <a:lnTo>
                    <a:pt x="62" y="7190"/>
                  </a:lnTo>
                  <a:lnTo>
                    <a:pt x="31" y="7252"/>
                  </a:lnTo>
                  <a:lnTo>
                    <a:pt x="1229" y="8481"/>
                  </a:lnTo>
                  <a:lnTo>
                    <a:pt x="1229" y="14350"/>
                  </a:lnTo>
                  <a:lnTo>
                    <a:pt x="2397" y="14380"/>
                  </a:lnTo>
                  <a:lnTo>
                    <a:pt x="2397" y="31"/>
                  </a:lnTo>
                  <a:lnTo>
                    <a:pt x="2274" y="1"/>
                  </a:lnTo>
                  <a:close/>
                </a:path>
              </a:pathLst>
            </a:custGeom>
            <a:solidFill>
              <a:srgbClr val="6D4C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5"/>
            <p:cNvSpPr/>
            <p:nvPr/>
          </p:nvSpPr>
          <p:spPr>
            <a:xfrm>
              <a:off x="6382699" y="2982945"/>
              <a:ext cx="199344" cy="1108358"/>
            </a:xfrm>
            <a:custGeom>
              <a:rect b="b" l="l" r="r" t="t"/>
              <a:pathLst>
                <a:path extrusionOk="0" h="14350" w="2581">
                  <a:moveTo>
                    <a:pt x="0" y="0"/>
                  </a:moveTo>
                  <a:lnTo>
                    <a:pt x="0" y="14349"/>
                  </a:lnTo>
                  <a:lnTo>
                    <a:pt x="953" y="14319"/>
                  </a:lnTo>
                  <a:lnTo>
                    <a:pt x="953" y="11092"/>
                  </a:lnTo>
                  <a:lnTo>
                    <a:pt x="953" y="7866"/>
                  </a:lnTo>
                  <a:lnTo>
                    <a:pt x="2581" y="5101"/>
                  </a:lnTo>
                  <a:lnTo>
                    <a:pt x="2550" y="5070"/>
                  </a:lnTo>
                  <a:lnTo>
                    <a:pt x="2458" y="5039"/>
                  </a:lnTo>
                  <a:lnTo>
                    <a:pt x="2458" y="5009"/>
                  </a:lnTo>
                  <a:lnTo>
                    <a:pt x="2427" y="4978"/>
                  </a:lnTo>
                  <a:lnTo>
                    <a:pt x="2304" y="4978"/>
                  </a:lnTo>
                  <a:lnTo>
                    <a:pt x="2243" y="4916"/>
                  </a:lnTo>
                  <a:lnTo>
                    <a:pt x="768" y="7006"/>
                  </a:lnTo>
                  <a:lnTo>
                    <a:pt x="768" y="0"/>
                  </a:lnTo>
                  <a:lnTo>
                    <a:pt x="522" y="62"/>
                  </a:lnTo>
                  <a:lnTo>
                    <a:pt x="399" y="93"/>
                  </a:lnTo>
                  <a:lnTo>
                    <a:pt x="277" y="93"/>
                  </a:lnTo>
                  <a:lnTo>
                    <a:pt x="123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40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5"/>
            <p:cNvSpPr/>
            <p:nvPr/>
          </p:nvSpPr>
          <p:spPr>
            <a:xfrm>
              <a:off x="5077401" y="2702881"/>
              <a:ext cx="726241" cy="1179571"/>
            </a:xfrm>
            <a:custGeom>
              <a:rect b="b" l="l" r="r" t="t"/>
              <a:pathLst>
                <a:path extrusionOk="0" h="15272" w="9403">
                  <a:moveTo>
                    <a:pt x="3411" y="5224"/>
                  </a:moveTo>
                  <a:lnTo>
                    <a:pt x="3780" y="5378"/>
                  </a:lnTo>
                  <a:lnTo>
                    <a:pt x="4210" y="5501"/>
                  </a:lnTo>
                  <a:lnTo>
                    <a:pt x="4210" y="7191"/>
                  </a:lnTo>
                  <a:lnTo>
                    <a:pt x="3411" y="6730"/>
                  </a:lnTo>
                  <a:lnTo>
                    <a:pt x="3473" y="6545"/>
                  </a:lnTo>
                  <a:lnTo>
                    <a:pt x="3534" y="6361"/>
                  </a:lnTo>
                  <a:lnTo>
                    <a:pt x="3565" y="6177"/>
                  </a:lnTo>
                  <a:lnTo>
                    <a:pt x="3565" y="5992"/>
                  </a:lnTo>
                  <a:lnTo>
                    <a:pt x="3565" y="5777"/>
                  </a:lnTo>
                  <a:lnTo>
                    <a:pt x="3534" y="5593"/>
                  </a:lnTo>
                  <a:lnTo>
                    <a:pt x="3473" y="5408"/>
                  </a:lnTo>
                  <a:lnTo>
                    <a:pt x="3411" y="5224"/>
                  </a:lnTo>
                  <a:close/>
                  <a:moveTo>
                    <a:pt x="4518" y="1"/>
                  </a:moveTo>
                  <a:lnTo>
                    <a:pt x="4272" y="31"/>
                  </a:lnTo>
                  <a:lnTo>
                    <a:pt x="3995" y="93"/>
                  </a:lnTo>
                  <a:lnTo>
                    <a:pt x="3749" y="185"/>
                  </a:lnTo>
                  <a:lnTo>
                    <a:pt x="3504" y="277"/>
                  </a:lnTo>
                  <a:lnTo>
                    <a:pt x="3288" y="400"/>
                  </a:lnTo>
                  <a:lnTo>
                    <a:pt x="3073" y="554"/>
                  </a:lnTo>
                  <a:lnTo>
                    <a:pt x="2889" y="707"/>
                  </a:lnTo>
                  <a:lnTo>
                    <a:pt x="2705" y="892"/>
                  </a:lnTo>
                  <a:lnTo>
                    <a:pt x="2520" y="1076"/>
                  </a:lnTo>
                  <a:lnTo>
                    <a:pt x="2397" y="1291"/>
                  </a:lnTo>
                  <a:lnTo>
                    <a:pt x="2244" y="1506"/>
                  </a:lnTo>
                  <a:lnTo>
                    <a:pt x="2152" y="1752"/>
                  </a:lnTo>
                  <a:lnTo>
                    <a:pt x="2059" y="1998"/>
                  </a:lnTo>
                  <a:lnTo>
                    <a:pt x="1998" y="2244"/>
                  </a:lnTo>
                  <a:lnTo>
                    <a:pt x="1967" y="2520"/>
                  </a:lnTo>
                  <a:lnTo>
                    <a:pt x="1937" y="2766"/>
                  </a:lnTo>
                  <a:lnTo>
                    <a:pt x="1998" y="3196"/>
                  </a:lnTo>
                  <a:lnTo>
                    <a:pt x="2090" y="3596"/>
                  </a:lnTo>
                  <a:lnTo>
                    <a:pt x="2213" y="3964"/>
                  </a:lnTo>
                  <a:lnTo>
                    <a:pt x="2428" y="4333"/>
                  </a:lnTo>
                  <a:lnTo>
                    <a:pt x="2213" y="4241"/>
                  </a:lnTo>
                  <a:lnTo>
                    <a:pt x="2029" y="4210"/>
                  </a:lnTo>
                  <a:lnTo>
                    <a:pt x="1599" y="4210"/>
                  </a:lnTo>
                  <a:lnTo>
                    <a:pt x="1414" y="4241"/>
                  </a:lnTo>
                  <a:lnTo>
                    <a:pt x="1076" y="4333"/>
                  </a:lnTo>
                  <a:lnTo>
                    <a:pt x="800" y="4517"/>
                  </a:lnTo>
                  <a:lnTo>
                    <a:pt x="523" y="4732"/>
                  </a:lnTo>
                  <a:lnTo>
                    <a:pt x="308" y="4978"/>
                  </a:lnTo>
                  <a:lnTo>
                    <a:pt x="124" y="5286"/>
                  </a:lnTo>
                  <a:lnTo>
                    <a:pt x="32" y="5624"/>
                  </a:lnTo>
                  <a:lnTo>
                    <a:pt x="1" y="5808"/>
                  </a:lnTo>
                  <a:lnTo>
                    <a:pt x="1" y="5992"/>
                  </a:lnTo>
                  <a:lnTo>
                    <a:pt x="1" y="6177"/>
                  </a:lnTo>
                  <a:lnTo>
                    <a:pt x="32" y="6392"/>
                  </a:lnTo>
                  <a:lnTo>
                    <a:pt x="93" y="6576"/>
                  </a:lnTo>
                  <a:lnTo>
                    <a:pt x="154" y="6730"/>
                  </a:lnTo>
                  <a:lnTo>
                    <a:pt x="247" y="6914"/>
                  </a:lnTo>
                  <a:lnTo>
                    <a:pt x="339" y="7068"/>
                  </a:lnTo>
                  <a:lnTo>
                    <a:pt x="462" y="7191"/>
                  </a:lnTo>
                  <a:lnTo>
                    <a:pt x="615" y="7344"/>
                  </a:lnTo>
                  <a:lnTo>
                    <a:pt x="861" y="7529"/>
                  </a:lnTo>
                  <a:lnTo>
                    <a:pt x="1138" y="7651"/>
                  </a:lnTo>
                  <a:lnTo>
                    <a:pt x="1445" y="7744"/>
                  </a:lnTo>
                  <a:lnTo>
                    <a:pt x="1783" y="7774"/>
                  </a:lnTo>
                  <a:lnTo>
                    <a:pt x="1998" y="7774"/>
                  </a:lnTo>
                  <a:lnTo>
                    <a:pt x="2213" y="7713"/>
                  </a:lnTo>
                  <a:lnTo>
                    <a:pt x="2428" y="7651"/>
                  </a:lnTo>
                  <a:lnTo>
                    <a:pt x="2613" y="7559"/>
                  </a:lnTo>
                  <a:lnTo>
                    <a:pt x="2797" y="7467"/>
                  </a:lnTo>
                  <a:lnTo>
                    <a:pt x="2981" y="7313"/>
                  </a:lnTo>
                  <a:lnTo>
                    <a:pt x="3135" y="7191"/>
                  </a:lnTo>
                  <a:lnTo>
                    <a:pt x="3258" y="7006"/>
                  </a:lnTo>
                  <a:lnTo>
                    <a:pt x="4118" y="7651"/>
                  </a:lnTo>
                  <a:lnTo>
                    <a:pt x="4118" y="10693"/>
                  </a:lnTo>
                  <a:lnTo>
                    <a:pt x="3381" y="10109"/>
                  </a:lnTo>
                  <a:lnTo>
                    <a:pt x="3473" y="9925"/>
                  </a:lnTo>
                  <a:lnTo>
                    <a:pt x="3504" y="9679"/>
                  </a:lnTo>
                  <a:lnTo>
                    <a:pt x="3473" y="9495"/>
                  </a:lnTo>
                  <a:lnTo>
                    <a:pt x="3411" y="9311"/>
                  </a:lnTo>
                  <a:lnTo>
                    <a:pt x="3288" y="9126"/>
                  </a:lnTo>
                  <a:lnTo>
                    <a:pt x="3135" y="9003"/>
                  </a:lnTo>
                  <a:lnTo>
                    <a:pt x="2920" y="8942"/>
                  </a:lnTo>
                  <a:lnTo>
                    <a:pt x="2705" y="8911"/>
                  </a:lnTo>
                  <a:lnTo>
                    <a:pt x="2551" y="8911"/>
                  </a:lnTo>
                  <a:lnTo>
                    <a:pt x="2397" y="8973"/>
                  </a:lnTo>
                  <a:lnTo>
                    <a:pt x="2275" y="9034"/>
                  </a:lnTo>
                  <a:lnTo>
                    <a:pt x="2152" y="9126"/>
                  </a:lnTo>
                  <a:lnTo>
                    <a:pt x="2059" y="9249"/>
                  </a:lnTo>
                  <a:lnTo>
                    <a:pt x="1967" y="9372"/>
                  </a:lnTo>
                  <a:lnTo>
                    <a:pt x="1937" y="9526"/>
                  </a:lnTo>
                  <a:lnTo>
                    <a:pt x="1906" y="9679"/>
                  </a:lnTo>
                  <a:lnTo>
                    <a:pt x="1937" y="9894"/>
                  </a:lnTo>
                  <a:lnTo>
                    <a:pt x="1998" y="10048"/>
                  </a:lnTo>
                  <a:lnTo>
                    <a:pt x="2090" y="10202"/>
                  </a:lnTo>
                  <a:lnTo>
                    <a:pt x="2244" y="10325"/>
                  </a:lnTo>
                  <a:lnTo>
                    <a:pt x="2336" y="10386"/>
                  </a:lnTo>
                  <a:lnTo>
                    <a:pt x="2459" y="10447"/>
                  </a:lnTo>
                  <a:lnTo>
                    <a:pt x="2582" y="10478"/>
                  </a:lnTo>
                  <a:lnTo>
                    <a:pt x="2858" y="10478"/>
                  </a:lnTo>
                  <a:lnTo>
                    <a:pt x="3012" y="10417"/>
                  </a:lnTo>
                  <a:lnTo>
                    <a:pt x="3135" y="10355"/>
                  </a:lnTo>
                  <a:lnTo>
                    <a:pt x="3258" y="10263"/>
                  </a:lnTo>
                  <a:lnTo>
                    <a:pt x="4026" y="11062"/>
                  </a:lnTo>
                  <a:lnTo>
                    <a:pt x="4026" y="11738"/>
                  </a:lnTo>
                  <a:lnTo>
                    <a:pt x="4180" y="11830"/>
                  </a:lnTo>
                  <a:lnTo>
                    <a:pt x="4610" y="11953"/>
                  </a:lnTo>
                  <a:lnTo>
                    <a:pt x="5531" y="12168"/>
                  </a:lnTo>
                  <a:lnTo>
                    <a:pt x="5531" y="10632"/>
                  </a:lnTo>
                  <a:lnTo>
                    <a:pt x="6607" y="8788"/>
                  </a:lnTo>
                  <a:lnTo>
                    <a:pt x="6853" y="8942"/>
                  </a:lnTo>
                  <a:lnTo>
                    <a:pt x="7098" y="9034"/>
                  </a:lnTo>
                  <a:lnTo>
                    <a:pt x="7344" y="9096"/>
                  </a:lnTo>
                  <a:lnTo>
                    <a:pt x="7621" y="9126"/>
                  </a:lnTo>
                  <a:lnTo>
                    <a:pt x="7805" y="9126"/>
                  </a:lnTo>
                  <a:lnTo>
                    <a:pt x="7990" y="9096"/>
                  </a:lnTo>
                  <a:lnTo>
                    <a:pt x="8328" y="8973"/>
                  </a:lnTo>
                  <a:lnTo>
                    <a:pt x="8635" y="8819"/>
                  </a:lnTo>
                  <a:lnTo>
                    <a:pt x="8881" y="8604"/>
                  </a:lnTo>
                  <a:lnTo>
                    <a:pt x="9096" y="8327"/>
                  </a:lnTo>
                  <a:lnTo>
                    <a:pt x="9280" y="8051"/>
                  </a:lnTo>
                  <a:lnTo>
                    <a:pt x="9372" y="7713"/>
                  </a:lnTo>
                  <a:lnTo>
                    <a:pt x="9403" y="7344"/>
                  </a:lnTo>
                  <a:lnTo>
                    <a:pt x="9372" y="7098"/>
                  </a:lnTo>
                  <a:lnTo>
                    <a:pt x="9341" y="6853"/>
                  </a:lnTo>
                  <a:lnTo>
                    <a:pt x="9249" y="6637"/>
                  </a:lnTo>
                  <a:lnTo>
                    <a:pt x="9126" y="6422"/>
                  </a:lnTo>
                  <a:lnTo>
                    <a:pt x="9003" y="6238"/>
                  </a:lnTo>
                  <a:lnTo>
                    <a:pt x="8850" y="6054"/>
                  </a:lnTo>
                  <a:lnTo>
                    <a:pt x="8666" y="5900"/>
                  </a:lnTo>
                  <a:lnTo>
                    <a:pt x="8450" y="5777"/>
                  </a:lnTo>
                  <a:lnTo>
                    <a:pt x="8266" y="5685"/>
                  </a:lnTo>
                  <a:lnTo>
                    <a:pt x="8051" y="5624"/>
                  </a:lnTo>
                  <a:lnTo>
                    <a:pt x="7836" y="5593"/>
                  </a:lnTo>
                  <a:lnTo>
                    <a:pt x="7621" y="5562"/>
                  </a:lnTo>
                  <a:lnTo>
                    <a:pt x="7436" y="5593"/>
                  </a:lnTo>
                  <a:lnTo>
                    <a:pt x="7283" y="5593"/>
                  </a:lnTo>
                  <a:lnTo>
                    <a:pt x="6945" y="5716"/>
                  </a:lnTo>
                  <a:lnTo>
                    <a:pt x="6638" y="5869"/>
                  </a:lnTo>
                  <a:lnTo>
                    <a:pt x="6361" y="6084"/>
                  </a:lnTo>
                  <a:lnTo>
                    <a:pt x="6146" y="6361"/>
                  </a:lnTo>
                  <a:lnTo>
                    <a:pt x="5992" y="6668"/>
                  </a:lnTo>
                  <a:lnTo>
                    <a:pt x="5900" y="6975"/>
                  </a:lnTo>
                  <a:lnTo>
                    <a:pt x="5869" y="7160"/>
                  </a:lnTo>
                  <a:lnTo>
                    <a:pt x="5839" y="7344"/>
                  </a:lnTo>
                  <a:lnTo>
                    <a:pt x="5869" y="7590"/>
                  </a:lnTo>
                  <a:lnTo>
                    <a:pt x="5931" y="7836"/>
                  </a:lnTo>
                  <a:lnTo>
                    <a:pt x="5992" y="8051"/>
                  </a:lnTo>
                  <a:lnTo>
                    <a:pt x="6085" y="8235"/>
                  </a:lnTo>
                  <a:lnTo>
                    <a:pt x="6238" y="8450"/>
                  </a:lnTo>
                  <a:lnTo>
                    <a:pt x="6392" y="8635"/>
                  </a:lnTo>
                  <a:lnTo>
                    <a:pt x="5409" y="10017"/>
                  </a:lnTo>
                  <a:lnTo>
                    <a:pt x="5409" y="5470"/>
                  </a:lnTo>
                  <a:lnTo>
                    <a:pt x="5624" y="5408"/>
                  </a:lnTo>
                  <a:lnTo>
                    <a:pt x="5839" y="5316"/>
                  </a:lnTo>
                  <a:lnTo>
                    <a:pt x="6054" y="5224"/>
                  </a:lnTo>
                  <a:lnTo>
                    <a:pt x="6238" y="5101"/>
                  </a:lnTo>
                  <a:lnTo>
                    <a:pt x="6607" y="4825"/>
                  </a:lnTo>
                  <a:lnTo>
                    <a:pt x="6914" y="4487"/>
                  </a:lnTo>
                  <a:lnTo>
                    <a:pt x="7037" y="4302"/>
                  </a:lnTo>
                  <a:lnTo>
                    <a:pt x="7160" y="4118"/>
                  </a:lnTo>
                  <a:lnTo>
                    <a:pt x="7283" y="3903"/>
                  </a:lnTo>
                  <a:lnTo>
                    <a:pt x="7344" y="3719"/>
                  </a:lnTo>
                  <a:lnTo>
                    <a:pt x="7436" y="3473"/>
                  </a:lnTo>
                  <a:lnTo>
                    <a:pt x="7467" y="3258"/>
                  </a:lnTo>
                  <a:lnTo>
                    <a:pt x="7498" y="3012"/>
                  </a:lnTo>
                  <a:lnTo>
                    <a:pt x="7498" y="2766"/>
                  </a:lnTo>
                  <a:lnTo>
                    <a:pt x="7498" y="2489"/>
                  </a:lnTo>
                  <a:lnTo>
                    <a:pt x="7467" y="2213"/>
                  </a:lnTo>
                  <a:lnTo>
                    <a:pt x="7375" y="1936"/>
                  </a:lnTo>
                  <a:lnTo>
                    <a:pt x="7283" y="1691"/>
                  </a:lnTo>
                  <a:lnTo>
                    <a:pt x="7191" y="1445"/>
                  </a:lnTo>
                  <a:lnTo>
                    <a:pt x="7037" y="1230"/>
                  </a:lnTo>
                  <a:lnTo>
                    <a:pt x="6883" y="1015"/>
                  </a:lnTo>
                  <a:lnTo>
                    <a:pt x="6699" y="800"/>
                  </a:lnTo>
                  <a:lnTo>
                    <a:pt x="6515" y="646"/>
                  </a:lnTo>
                  <a:lnTo>
                    <a:pt x="6300" y="462"/>
                  </a:lnTo>
                  <a:lnTo>
                    <a:pt x="6054" y="339"/>
                  </a:lnTo>
                  <a:lnTo>
                    <a:pt x="5808" y="216"/>
                  </a:lnTo>
                  <a:lnTo>
                    <a:pt x="5562" y="124"/>
                  </a:lnTo>
                  <a:lnTo>
                    <a:pt x="5286" y="62"/>
                  </a:lnTo>
                  <a:lnTo>
                    <a:pt x="5009" y="1"/>
                  </a:lnTo>
                  <a:close/>
                  <a:moveTo>
                    <a:pt x="4026" y="15026"/>
                  </a:moveTo>
                  <a:lnTo>
                    <a:pt x="4026" y="15271"/>
                  </a:lnTo>
                  <a:lnTo>
                    <a:pt x="5531" y="15271"/>
                  </a:lnTo>
                  <a:lnTo>
                    <a:pt x="5531" y="15087"/>
                  </a:lnTo>
                  <a:lnTo>
                    <a:pt x="4794" y="15026"/>
                  </a:lnTo>
                  <a:close/>
                </a:path>
              </a:pathLst>
            </a:custGeom>
            <a:solidFill>
              <a:srgbClr val="DFE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5"/>
            <p:cNvSpPr/>
            <p:nvPr/>
          </p:nvSpPr>
          <p:spPr>
            <a:xfrm>
              <a:off x="5388278" y="3863377"/>
              <a:ext cx="116393" cy="19078"/>
            </a:xfrm>
            <a:custGeom>
              <a:rect b="b" l="l" r="r" t="t"/>
              <a:pathLst>
                <a:path extrusionOk="0" fill="none" h="247" w="1507">
                  <a:moveTo>
                    <a:pt x="1" y="1"/>
                  </a:moveTo>
                  <a:lnTo>
                    <a:pt x="1" y="246"/>
                  </a:lnTo>
                  <a:lnTo>
                    <a:pt x="1" y="246"/>
                  </a:lnTo>
                  <a:lnTo>
                    <a:pt x="831" y="246"/>
                  </a:lnTo>
                  <a:lnTo>
                    <a:pt x="831" y="246"/>
                  </a:lnTo>
                  <a:lnTo>
                    <a:pt x="1138" y="246"/>
                  </a:lnTo>
                  <a:lnTo>
                    <a:pt x="1138" y="246"/>
                  </a:lnTo>
                  <a:lnTo>
                    <a:pt x="1506" y="246"/>
                  </a:lnTo>
                  <a:lnTo>
                    <a:pt x="1506" y="246"/>
                  </a:lnTo>
                  <a:lnTo>
                    <a:pt x="1506" y="62"/>
                  </a:lnTo>
                  <a:lnTo>
                    <a:pt x="1506" y="62"/>
                  </a:lnTo>
                  <a:lnTo>
                    <a:pt x="769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5"/>
            <p:cNvSpPr/>
            <p:nvPr/>
          </p:nvSpPr>
          <p:spPr>
            <a:xfrm>
              <a:off x="5340855" y="3106371"/>
              <a:ext cx="61788" cy="151926"/>
            </a:xfrm>
            <a:custGeom>
              <a:rect b="b" l="l" r="r" t="t"/>
              <a:pathLst>
                <a:path extrusionOk="0" fill="none" h="1967" w="800">
                  <a:moveTo>
                    <a:pt x="799" y="1967"/>
                  </a:moveTo>
                  <a:lnTo>
                    <a:pt x="0" y="1506"/>
                  </a:lnTo>
                  <a:lnTo>
                    <a:pt x="0" y="1506"/>
                  </a:lnTo>
                  <a:lnTo>
                    <a:pt x="62" y="1321"/>
                  </a:lnTo>
                  <a:lnTo>
                    <a:pt x="123" y="1137"/>
                  </a:lnTo>
                  <a:lnTo>
                    <a:pt x="154" y="953"/>
                  </a:lnTo>
                  <a:lnTo>
                    <a:pt x="154" y="768"/>
                  </a:lnTo>
                  <a:lnTo>
                    <a:pt x="154" y="768"/>
                  </a:lnTo>
                  <a:lnTo>
                    <a:pt x="154" y="553"/>
                  </a:lnTo>
                  <a:lnTo>
                    <a:pt x="123" y="369"/>
                  </a:lnTo>
                  <a:lnTo>
                    <a:pt x="62" y="184"/>
                  </a:lnTo>
                  <a:lnTo>
                    <a:pt x="0" y="0"/>
                  </a:lnTo>
                  <a:lnTo>
                    <a:pt x="0" y="0"/>
                  </a:lnTo>
                  <a:lnTo>
                    <a:pt x="369" y="154"/>
                  </a:lnTo>
                  <a:lnTo>
                    <a:pt x="799" y="277"/>
                  </a:lnTo>
                  <a:lnTo>
                    <a:pt x="799" y="1967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5"/>
            <p:cNvSpPr/>
            <p:nvPr/>
          </p:nvSpPr>
          <p:spPr>
            <a:xfrm>
              <a:off x="5077401" y="2702881"/>
              <a:ext cx="726241" cy="939903"/>
            </a:xfrm>
            <a:custGeom>
              <a:rect b="b" l="l" r="r" t="t"/>
              <a:pathLst>
                <a:path extrusionOk="0" fill="none" h="12169" w="9403">
                  <a:moveTo>
                    <a:pt x="4733" y="1"/>
                  </a:moveTo>
                  <a:lnTo>
                    <a:pt x="4733" y="1"/>
                  </a:lnTo>
                  <a:lnTo>
                    <a:pt x="4518" y="1"/>
                  </a:lnTo>
                  <a:lnTo>
                    <a:pt x="4518" y="1"/>
                  </a:lnTo>
                  <a:lnTo>
                    <a:pt x="4272" y="31"/>
                  </a:lnTo>
                  <a:lnTo>
                    <a:pt x="3995" y="93"/>
                  </a:lnTo>
                  <a:lnTo>
                    <a:pt x="3749" y="185"/>
                  </a:lnTo>
                  <a:lnTo>
                    <a:pt x="3504" y="277"/>
                  </a:lnTo>
                  <a:lnTo>
                    <a:pt x="3288" y="400"/>
                  </a:lnTo>
                  <a:lnTo>
                    <a:pt x="3073" y="554"/>
                  </a:lnTo>
                  <a:lnTo>
                    <a:pt x="2889" y="707"/>
                  </a:lnTo>
                  <a:lnTo>
                    <a:pt x="2705" y="892"/>
                  </a:lnTo>
                  <a:lnTo>
                    <a:pt x="2520" y="1076"/>
                  </a:lnTo>
                  <a:lnTo>
                    <a:pt x="2397" y="1291"/>
                  </a:lnTo>
                  <a:lnTo>
                    <a:pt x="2244" y="1506"/>
                  </a:lnTo>
                  <a:lnTo>
                    <a:pt x="2152" y="1752"/>
                  </a:lnTo>
                  <a:lnTo>
                    <a:pt x="2059" y="1998"/>
                  </a:lnTo>
                  <a:lnTo>
                    <a:pt x="1998" y="2244"/>
                  </a:lnTo>
                  <a:lnTo>
                    <a:pt x="1967" y="2520"/>
                  </a:lnTo>
                  <a:lnTo>
                    <a:pt x="1937" y="2766"/>
                  </a:lnTo>
                  <a:lnTo>
                    <a:pt x="1937" y="2766"/>
                  </a:lnTo>
                  <a:lnTo>
                    <a:pt x="1998" y="3196"/>
                  </a:lnTo>
                  <a:lnTo>
                    <a:pt x="2090" y="3596"/>
                  </a:lnTo>
                  <a:lnTo>
                    <a:pt x="2213" y="3964"/>
                  </a:lnTo>
                  <a:lnTo>
                    <a:pt x="2428" y="4333"/>
                  </a:lnTo>
                  <a:lnTo>
                    <a:pt x="2428" y="4333"/>
                  </a:lnTo>
                  <a:lnTo>
                    <a:pt x="2213" y="4241"/>
                  </a:lnTo>
                  <a:lnTo>
                    <a:pt x="2029" y="4210"/>
                  </a:lnTo>
                  <a:lnTo>
                    <a:pt x="2029" y="4210"/>
                  </a:lnTo>
                  <a:lnTo>
                    <a:pt x="1783" y="4210"/>
                  </a:lnTo>
                  <a:lnTo>
                    <a:pt x="1783" y="4210"/>
                  </a:lnTo>
                  <a:lnTo>
                    <a:pt x="1599" y="4210"/>
                  </a:lnTo>
                  <a:lnTo>
                    <a:pt x="1414" y="4241"/>
                  </a:lnTo>
                  <a:lnTo>
                    <a:pt x="1076" y="4333"/>
                  </a:lnTo>
                  <a:lnTo>
                    <a:pt x="800" y="4517"/>
                  </a:lnTo>
                  <a:lnTo>
                    <a:pt x="523" y="4732"/>
                  </a:lnTo>
                  <a:lnTo>
                    <a:pt x="308" y="4978"/>
                  </a:lnTo>
                  <a:lnTo>
                    <a:pt x="124" y="5286"/>
                  </a:lnTo>
                  <a:lnTo>
                    <a:pt x="32" y="5624"/>
                  </a:lnTo>
                  <a:lnTo>
                    <a:pt x="1" y="5808"/>
                  </a:lnTo>
                  <a:lnTo>
                    <a:pt x="1" y="5992"/>
                  </a:lnTo>
                  <a:lnTo>
                    <a:pt x="1" y="5992"/>
                  </a:lnTo>
                  <a:lnTo>
                    <a:pt x="1" y="6177"/>
                  </a:lnTo>
                  <a:lnTo>
                    <a:pt x="32" y="6392"/>
                  </a:lnTo>
                  <a:lnTo>
                    <a:pt x="93" y="6576"/>
                  </a:lnTo>
                  <a:lnTo>
                    <a:pt x="154" y="6730"/>
                  </a:lnTo>
                  <a:lnTo>
                    <a:pt x="247" y="6914"/>
                  </a:lnTo>
                  <a:lnTo>
                    <a:pt x="339" y="7068"/>
                  </a:lnTo>
                  <a:lnTo>
                    <a:pt x="462" y="7191"/>
                  </a:lnTo>
                  <a:lnTo>
                    <a:pt x="615" y="7344"/>
                  </a:lnTo>
                  <a:lnTo>
                    <a:pt x="615" y="7344"/>
                  </a:lnTo>
                  <a:lnTo>
                    <a:pt x="861" y="7529"/>
                  </a:lnTo>
                  <a:lnTo>
                    <a:pt x="1138" y="7651"/>
                  </a:lnTo>
                  <a:lnTo>
                    <a:pt x="1445" y="7744"/>
                  </a:lnTo>
                  <a:lnTo>
                    <a:pt x="1783" y="7774"/>
                  </a:lnTo>
                  <a:lnTo>
                    <a:pt x="1783" y="7774"/>
                  </a:lnTo>
                  <a:lnTo>
                    <a:pt x="1998" y="7774"/>
                  </a:lnTo>
                  <a:lnTo>
                    <a:pt x="2213" y="7713"/>
                  </a:lnTo>
                  <a:lnTo>
                    <a:pt x="2428" y="7651"/>
                  </a:lnTo>
                  <a:lnTo>
                    <a:pt x="2613" y="7559"/>
                  </a:lnTo>
                  <a:lnTo>
                    <a:pt x="2797" y="7467"/>
                  </a:lnTo>
                  <a:lnTo>
                    <a:pt x="2981" y="7313"/>
                  </a:lnTo>
                  <a:lnTo>
                    <a:pt x="3135" y="7191"/>
                  </a:lnTo>
                  <a:lnTo>
                    <a:pt x="3258" y="7006"/>
                  </a:lnTo>
                  <a:lnTo>
                    <a:pt x="4118" y="7651"/>
                  </a:lnTo>
                  <a:lnTo>
                    <a:pt x="4118" y="10693"/>
                  </a:lnTo>
                  <a:lnTo>
                    <a:pt x="3381" y="10109"/>
                  </a:lnTo>
                  <a:lnTo>
                    <a:pt x="3381" y="10109"/>
                  </a:lnTo>
                  <a:lnTo>
                    <a:pt x="3473" y="9925"/>
                  </a:lnTo>
                  <a:lnTo>
                    <a:pt x="3504" y="9679"/>
                  </a:lnTo>
                  <a:lnTo>
                    <a:pt x="3504" y="9679"/>
                  </a:lnTo>
                  <a:lnTo>
                    <a:pt x="3473" y="9495"/>
                  </a:lnTo>
                  <a:lnTo>
                    <a:pt x="3411" y="9311"/>
                  </a:lnTo>
                  <a:lnTo>
                    <a:pt x="3288" y="9126"/>
                  </a:lnTo>
                  <a:lnTo>
                    <a:pt x="3135" y="9003"/>
                  </a:lnTo>
                  <a:lnTo>
                    <a:pt x="3135" y="9003"/>
                  </a:lnTo>
                  <a:lnTo>
                    <a:pt x="2920" y="8942"/>
                  </a:lnTo>
                  <a:lnTo>
                    <a:pt x="2705" y="8911"/>
                  </a:lnTo>
                  <a:lnTo>
                    <a:pt x="2705" y="8911"/>
                  </a:lnTo>
                  <a:lnTo>
                    <a:pt x="2551" y="8911"/>
                  </a:lnTo>
                  <a:lnTo>
                    <a:pt x="2397" y="8973"/>
                  </a:lnTo>
                  <a:lnTo>
                    <a:pt x="2275" y="9034"/>
                  </a:lnTo>
                  <a:lnTo>
                    <a:pt x="2152" y="9126"/>
                  </a:lnTo>
                  <a:lnTo>
                    <a:pt x="2059" y="9249"/>
                  </a:lnTo>
                  <a:lnTo>
                    <a:pt x="1967" y="9372"/>
                  </a:lnTo>
                  <a:lnTo>
                    <a:pt x="1937" y="9526"/>
                  </a:lnTo>
                  <a:lnTo>
                    <a:pt x="1906" y="9679"/>
                  </a:lnTo>
                  <a:lnTo>
                    <a:pt x="1906" y="9679"/>
                  </a:lnTo>
                  <a:lnTo>
                    <a:pt x="1937" y="9894"/>
                  </a:lnTo>
                  <a:lnTo>
                    <a:pt x="1998" y="10048"/>
                  </a:lnTo>
                  <a:lnTo>
                    <a:pt x="2090" y="10202"/>
                  </a:lnTo>
                  <a:lnTo>
                    <a:pt x="2244" y="10325"/>
                  </a:lnTo>
                  <a:lnTo>
                    <a:pt x="2244" y="10325"/>
                  </a:lnTo>
                  <a:lnTo>
                    <a:pt x="2336" y="10386"/>
                  </a:lnTo>
                  <a:lnTo>
                    <a:pt x="2459" y="10447"/>
                  </a:lnTo>
                  <a:lnTo>
                    <a:pt x="2582" y="10478"/>
                  </a:lnTo>
                  <a:lnTo>
                    <a:pt x="2705" y="10478"/>
                  </a:lnTo>
                  <a:lnTo>
                    <a:pt x="2705" y="10478"/>
                  </a:lnTo>
                  <a:lnTo>
                    <a:pt x="2858" y="10478"/>
                  </a:lnTo>
                  <a:lnTo>
                    <a:pt x="3012" y="10417"/>
                  </a:lnTo>
                  <a:lnTo>
                    <a:pt x="3135" y="10355"/>
                  </a:lnTo>
                  <a:lnTo>
                    <a:pt x="3258" y="10263"/>
                  </a:lnTo>
                  <a:lnTo>
                    <a:pt x="4026" y="11062"/>
                  </a:lnTo>
                  <a:lnTo>
                    <a:pt x="4026" y="11738"/>
                  </a:lnTo>
                  <a:lnTo>
                    <a:pt x="4026" y="11738"/>
                  </a:lnTo>
                  <a:lnTo>
                    <a:pt x="4180" y="11830"/>
                  </a:lnTo>
                  <a:lnTo>
                    <a:pt x="4180" y="11830"/>
                  </a:lnTo>
                  <a:lnTo>
                    <a:pt x="4610" y="11953"/>
                  </a:lnTo>
                  <a:lnTo>
                    <a:pt x="5531" y="12168"/>
                  </a:lnTo>
                  <a:lnTo>
                    <a:pt x="5531" y="12168"/>
                  </a:lnTo>
                  <a:lnTo>
                    <a:pt x="5531" y="10632"/>
                  </a:lnTo>
                  <a:lnTo>
                    <a:pt x="6607" y="8788"/>
                  </a:lnTo>
                  <a:lnTo>
                    <a:pt x="6607" y="8788"/>
                  </a:lnTo>
                  <a:lnTo>
                    <a:pt x="6853" y="8942"/>
                  </a:lnTo>
                  <a:lnTo>
                    <a:pt x="7098" y="9034"/>
                  </a:lnTo>
                  <a:lnTo>
                    <a:pt x="7344" y="9096"/>
                  </a:lnTo>
                  <a:lnTo>
                    <a:pt x="7621" y="9126"/>
                  </a:lnTo>
                  <a:lnTo>
                    <a:pt x="7621" y="9126"/>
                  </a:lnTo>
                  <a:lnTo>
                    <a:pt x="7805" y="9126"/>
                  </a:lnTo>
                  <a:lnTo>
                    <a:pt x="7990" y="9096"/>
                  </a:lnTo>
                  <a:lnTo>
                    <a:pt x="8328" y="8973"/>
                  </a:lnTo>
                  <a:lnTo>
                    <a:pt x="8635" y="8819"/>
                  </a:lnTo>
                  <a:lnTo>
                    <a:pt x="8881" y="8604"/>
                  </a:lnTo>
                  <a:lnTo>
                    <a:pt x="9096" y="8327"/>
                  </a:lnTo>
                  <a:lnTo>
                    <a:pt x="9280" y="8051"/>
                  </a:lnTo>
                  <a:lnTo>
                    <a:pt x="9372" y="7713"/>
                  </a:lnTo>
                  <a:lnTo>
                    <a:pt x="9403" y="7344"/>
                  </a:lnTo>
                  <a:lnTo>
                    <a:pt x="9403" y="7344"/>
                  </a:lnTo>
                  <a:lnTo>
                    <a:pt x="9372" y="7098"/>
                  </a:lnTo>
                  <a:lnTo>
                    <a:pt x="9341" y="6853"/>
                  </a:lnTo>
                  <a:lnTo>
                    <a:pt x="9249" y="6637"/>
                  </a:lnTo>
                  <a:lnTo>
                    <a:pt x="9126" y="6422"/>
                  </a:lnTo>
                  <a:lnTo>
                    <a:pt x="9003" y="6238"/>
                  </a:lnTo>
                  <a:lnTo>
                    <a:pt x="8850" y="6054"/>
                  </a:lnTo>
                  <a:lnTo>
                    <a:pt x="8666" y="5900"/>
                  </a:lnTo>
                  <a:lnTo>
                    <a:pt x="8450" y="5777"/>
                  </a:lnTo>
                  <a:lnTo>
                    <a:pt x="8450" y="5777"/>
                  </a:lnTo>
                  <a:lnTo>
                    <a:pt x="8266" y="5685"/>
                  </a:lnTo>
                  <a:lnTo>
                    <a:pt x="8051" y="5624"/>
                  </a:lnTo>
                  <a:lnTo>
                    <a:pt x="7836" y="5593"/>
                  </a:lnTo>
                  <a:lnTo>
                    <a:pt x="7621" y="5562"/>
                  </a:lnTo>
                  <a:lnTo>
                    <a:pt x="7621" y="5562"/>
                  </a:lnTo>
                  <a:lnTo>
                    <a:pt x="7436" y="5593"/>
                  </a:lnTo>
                  <a:lnTo>
                    <a:pt x="7283" y="5593"/>
                  </a:lnTo>
                  <a:lnTo>
                    <a:pt x="6945" y="5716"/>
                  </a:lnTo>
                  <a:lnTo>
                    <a:pt x="6638" y="5869"/>
                  </a:lnTo>
                  <a:lnTo>
                    <a:pt x="6361" y="6084"/>
                  </a:lnTo>
                  <a:lnTo>
                    <a:pt x="6146" y="6361"/>
                  </a:lnTo>
                  <a:lnTo>
                    <a:pt x="5992" y="6668"/>
                  </a:lnTo>
                  <a:lnTo>
                    <a:pt x="5900" y="6975"/>
                  </a:lnTo>
                  <a:lnTo>
                    <a:pt x="5869" y="7160"/>
                  </a:lnTo>
                  <a:lnTo>
                    <a:pt x="5839" y="7344"/>
                  </a:lnTo>
                  <a:lnTo>
                    <a:pt x="5839" y="7344"/>
                  </a:lnTo>
                  <a:lnTo>
                    <a:pt x="5869" y="7590"/>
                  </a:lnTo>
                  <a:lnTo>
                    <a:pt x="5931" y="7836"/>
                  </a:lnTo>
                  <a:lnTo>
                    <a:pt x="5992" y="8051"/>
                  </a:lnTo>
                  <a:lnTo>
                    <a:pt x="6085" y="8235"/>
                  </a:lnTo>
                  <a:lnTo>
                    <a:pt x="6085" y="8235"/>
                  </a:lnTo>
                  <a:lnTo>
                    <a:pt x="6238" y="8450"/>
                  </a:lnTo>
                  <a:lnTo>
                    <a:pt x="6392" y="8635"/>
                  </a:lnTo>
                  <a:lnTo>
                    <a:pt x="5409" y="10017"/>
                  </a:lnTo>
                  <a:lnTo>
                    <a:pt x="5409" y="5470"/>
                  </a:lnTo>
                  <a:lnTo>
                    <a:pt x="5409" y="5470"/>
                  </a:lnTo>
                  <a:lnTo>
                    <a:pt x="5624" y="5408"/>
                  </a:lnTo>
                  <a:lnTo>
                    <a:pt x="5839" y="5316"/>
                  </a:lnTo>
                  <a:lnTo>
                    <a:pt x="6054" y="5224"/>
                  </a:lnTo>
                  <a:lnTo>
                    <a:pt x="6238" y="5101"/>
                  </a:lnTo>
                  <a:lnTo>
                    <a:pt x="6607" y="4825"/>
                  </a:lnTo>
                  <a:lnTo>
                    <a:pt x="6914" y="4487"/>
                  </a:lnTo>
                  <a:lnTo>
                    <a:pt x="7037" y="4302"/>
                  </a:lnTo>
                  <a:lnTo>
                    <a:pt x="7160" y="4118"/>
                  </a:lnTo>
                  <a:lnTo>
                    <a:pt x="7283" y="3903"/>
                  </a:lnTo>
                  <a:lnTo>
                    <a:pt x="7344" y="3719"/>
                  </a:lnTo>
                  <a:lnTo>
                    <a:pt x="7436" y="3473"/>
                  </a:lnTo>
                  <a:lnTo>
                    <a:pt x="7467" y="3258"/>
                  </a:lnTo>
                  <a:lnTo>
                    <a:pt x="7498" y="3012"/>
                  </a:lnTo>
                  <a:lnTo>
                    <a:pt x="7498" y="2766"/>
                  </a:lnTo>
                  <a:lnTo>
                    <a:pt x="7498" y="2766"/>
                  </a:lnTo>
                  <a:lnTo>
                    <a:pt x="7498" y="2489"/>
                  </a:lnTo>
                  <a:lnTo>
                    <a:pt x="7467" y="2213"/>
                  </a:lnTo>
                  <a:lnTo>
                    <a:pt x="7375" y="1936"/>
                  </a:lnTo>
                  <a:lnTo>
                    <a:pt x="7283" y="1691"/>
                  </a:lnTo>
                  <a:lnTo>
                    <a:pt x="7191" y="1445"/>
                  </a:lnTo>
                  <a:lnTo>
                    <a:pt x="7037" y="1230"/>
                  </a:lnTo>
                  <a:lnTo>
                    <a:pt x="6883" y="1015"/>
                  </a:lnTo>
                  <a:lnTo>
                    <a:pt x="6699" y="800"/>
                  </a:lnTo>
                  <a:lnTo>
                    <a:pt x="6515" y="646"/>
                  </a:lnTo>
                  <a:lnTo>
                    <a:pt x="6300" y="462"/>
                  </a:lnTo>
                  <a:lnTo>
                    <a:pt x="6054" y="339"/>
                  </a:lnTo>
                  <a:lnTo>
                    <a:pt x="5808" y="216"/>
                  </a:lnTo>
                  <a:lnTo>
                    <a:pt x="5562" y="124"/>
                  </a:lnTo>
                  <a:lnTo>
                    <a:pt x="5286" y="62"/>
                  </a:lnTo>
                  <a:lnTo>
                    <a:pt x="5009" y="1"/>
                  </a:lnTo>
                  <a:lnTo>
                    <a:pt x="4733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5"/>
            <p:cNvSpPr/>
            <p:nvPr/>
          </p:nvSpPr>
          <p:spPr>
            <a:xfrm>
              <a:off x="3036501" y="2558138"/>
              <a:ext cx="733346" cy="1189071"/>
            </a:xfrm>
            <a:custGeom>
              <a:rect b="b" l="l" r="r" t="t"/>
              <a:pathLst>
                <a:path extrusionOk="0" h="15395" w="9495">
                  <a:moveTo>
                    <a:pt x="6054" y="5255"/>
                  </a:moveTo>
                  <a:lnTo>
                    <a:pt x="5961" y="5439"/>
                  </a:lnTo>
                  <a:lnTo>
                    <a:pt x="5931" y="5623"/>
                  </a:lnTo>
                  <a:lnTo>
                    <a:pt x="5869" y="5838"/>
                  </a:lnTo>
                  <a:lnTo>
                    <a:pt x="5869" y="6053"/>
                  </a:lnTo>
                  <a:lnTo>
                    <a:pt x="5869" y="6238"/>
                  </a:lnTo>
                  <a:lnTo>
                    <a:pt x="5900" y="6422"/>
                  </a:lnTo>
                  <a:lnTo>
                    <a:pt x="5961" y="6606"/>
                  </a:lnTo>
                  <a:lnTo>
                    <a:pt x="6023" y="6760"/>
                  </a:lnTo>
                  <a:lnTo>
                    <a:pt x="5255" y="7252"/>
                  </a:lnTo>
                  <a:lnTo>
                    <a:pt x="5255" y="5562"/>
                  </a:lnTo>
                  <a:lnTo>
                    <a:pt x="5654" y="5439"/>
                  </a:lnTo>
                  <a:lnTo>
                    <a:pt x="6054" y="5255"/>
                  </a:lnTo>
                  <a:close/>
                  <a:moveTo>
                    <a:pt x="4425" y="0"/>
                  </a:moveTo>
                  <a:lnTo>
                    <a:pt x="4149" y="62"/>
                  </a:lnTo>
                  <a:lnTo>
                    <a:pt x="3872" y="123"/>
                  </a:lnTo>
                  <a:lnTo>
                    <a:pt x="3626" y="216"/>
                  </a:lnTo>
                  <a:lnTo>
                    <a:pt x="3381" y="338"/>
                  </a:lnTo>
                  <a:lnTo>
                    <a:pt x="3135" y="492"/>
                  </a:lnTo>
                  <a:lnTo>
                    <a:pt x="2920" y="646"/>
                  </a:lnTo>
                  <a:lnTo>
                    <a:pt x="2735" y="830"/>
                  </a:lnTo>
                  <a:lnTo>
                    <a:pt x="2551" y="1014"/>
                  </a:lnTo>
                  <a:lnTo>
                    <a:pt x="2397" y="1229"/>
                  </a:lnTo>
                  <a:lnTo>
                    <a:pt x="2244" y="1475"/>
                  </a:lnTo>
                  <a:lnTo>
                    <a:pt x="2121" y="1721"/>
                  </a:lnTo>
                  <a:lnTo>
                    <a:pt x="2029" y="1967"/>
                  </a:lnTo>
                  <a:lnTo>
                    <a:pt x="1967" y="2243"/>
                  </a:lnTo>
                  <a:lnTo>
                    <a:pt x="1906" y="2520"/>
                  </a:lnTo>
                  <a:lnTo>
                    <a:pt x="1906" y="2796"/>
                  </a:lnTo>
                  <a:lnTo>
                    <a:pt x="1906" y="3042"/>
                  </a:lnTo>
                  <a:lnTo>
                    <a:pt x="1936" y="3288"/>
                  </a:lnTo>
                  <a:lnTo>
                    <a:pt x="1998" y="3503"/>
                  </a:lnTo>
                  <a:lnTo>
                    <a:pt x="2059" y="3749"/>
                  </a:lnTo>
                  <a:lnTo>
                    <a:pt x="2151" y="3964"/>
                  </a:lnTo>
                  <a:lnTo>
                    <a:pt x="2244" y="4148"/>
                  </a:lnTo>
                  <a:lnTo>
                    <a:pt x="2367" y="4363"/>
                  </a:lnTo>
                  <a:lnTo>
                    <a:pt x="2520" y="4548"/>
                  </a:lnTo>
                  <a:lnTo>
                    <a:pt x="2643" y="4701"/>
                  </a:lnTo>
                  <a:lnTo>
                    <a:pt x="2827" y="4886"/>
                  </a:lnTo>
                  <a:lnTo>
                    <a:pt x="2981" y="5009"/>
                  </a:lnTo>
                  <a:lnTo>
                    <a:pt x="3165" y="5162"/>
                  </a:lnTo>
                  <a:lnTo>
                    <a:pt x="3381" y="5255"/>
                  </a:lnTo>
                  <a:lnTo>
                    <a:pt x="3596" y="5377"/>
                  </a:lnTo>
                  <a:lnTo>
                    <a:pt x="3811" y="5439"/>
                  </a:lnTo>
                  <a:lnTo>
                    <a:pt x="4026" y="5531"/>
                  </a:lnTo>
                  <a:lnTo>
                    <a:pt x="4026" y="10109"/>
                  </a:lnTo>
                  <a:lnTo>
                    <a:pt x="3012" y="8696"/>
                  </a:lnTo>
                  <a:lnTo>
                    <a:pt x="3196" y="8511"/>
                  </a:lnTo>
                  <a:lnTo>
                    <a:pt x="3319" y="8327"/>
                  </a:lnTo>
                  <a:lnTo>
                    <a:pt x="3442" y="8112"/>
                  </a:lnTo>
                  <a:lnTo>
                    <a:pt x="3503" y="7897"/>
                  </a:lnTo>
                  <a:lnTo>
                    <a:pt x="3565" y="7651"/>
                  </a:lnTo>
                  <a:lnTo>
                    <a:pt x="3565" y="7405"/>
                  </a:lnTo>
                  <a:lnTo>
                    <a:pt x="3565" y="7221"/>
                  </a:lnTo>
                  <a:lnTo>
                    <a:pt x="3534" y="7037"/>
                  </a:lnTo>
                  <a:lnTo>
                    <a:pt x="3442" y="6699"/>
                  </a:lnTo>
                  <a:lnTo>
                    <a:pt x="3258" y="6422"/>
                  </a:lnTo>
                  <a:lnTo>
                    <a:pt x="3043" y="6146"/>
                  </a:lnTo>
                  <a:lnTo>
                    <a:pt x="2797" y="5931"/>
                  </a:lnTo>
                  <a:lnTo>
                    <a:pt x="2489" y="5746"/>
                  </a:lnTo>
                  <a:lnTo>
                    <a:pt x="2151" y="5654"/>
                  </a:lnTo>
                  <a:lnTo>
                    <a:pt x="1967" y="5623"/>
                  </a:lnTo>
                  <a:lnTo>
                    <a:pt x="1568" y="5623"/>
                  </a:lnTo>
                  <a:lnTo>
                    <a:pt x="1353" y="5685"/>
                  </a:lnTo>
                  <a:lnTo>
                    <a:pt x="1138" y="5746"/>
                  </a:lnTo>
                  <a:lnTo>
                    <a:pt x="953" y="5838"/>
                  </a:lnTo>
                  <a:lnTo>
                    <a:pt x="738" y="5961"/>
                  </a:lnTo>
                  <a:lnTo>
                    <a:pt x="554" y="6115"/>
                  </a:lnTo>
                  <a:lnTo>
                    <a:pt x="400" y="6268"/>
                  </a:lnTo>
                  <a:lnTo>
                    <a:pt x="246" y="6484"/>
                  </a:lnTo>
                  <a:lnTo>
                    <a:pt x="154" y="6699"/>
                  </a:lnTo>
                  <a:lnTo>
                    <a:pt x="62" y="6914"/>
                  </a:lnTo>
                  <a:lnTo>
                    <a:pt x="1" y="7160"/>
                  </a:lnTo>
                  <a:lnTo>
                    <a:pt x="1" y="7405"/>
                  </a:lnTo>
                  <a:lnTo>
                    <a:pt x="1" y="7590"/>
                  </a:lnTo>
                  <a:lnTo>
                    <a:pt x="31" y="7774"/>
                  </a:lnTo>
                  <a:lnTo>
                    <a:pt x="124" y="8112"/>
                  </a:lnTo>
                  <a:lnTo>
                    <a:pt x="308" y="8419"/>
                  </a:lnTo>
                  <a:lnTo>
                    <a:pt x="523" y="8665"/>
                  </a:lnTo>
                  <a:lnTo>
                    <a:pt x="800" y="8880"/>
                  </a:lnTo>
                  <a:lnTo>
                    <a:pt x="1076" y="9065"/>
                  </a:lnTo>
                  <a:lnTo>
                    <a:pt x="1414" y="9157"/>
                  </a:lnTo>
                  <a:lnTo>
                    <a:pt x="1598" y="9187"/>
                  </a:lnTo>
                  <a:lnTo>
                    <a:pt x="2059" y="9187"/>
                  </a:lnTo>
                  <a:lnTo>
                    <a:pt x="2336" y="9126"/>
                  </a:lnTo>
                  <a:lnTo>
                    <a:pt x="2582" y="9003"/>
                  </a:lnTo>
                  <a:lnTo>
                    <a:pt x="2797" y="8880"/>
                  </a:lnTo>
                  <a:lnTo>
                    <a:pt x="3872" y="10724"/>
                  </a:lnTo>
                  <a:lnTo>
                    <a:pt x="3903" y="13059"/>
                  </a:lnTo>
                  <a:lnTo>
                    <a:pt x="3872" y="15394"/>
                  </a:lnTo>
                  <a:lnTo>
                    <a:pt x="5408" y="15394"/>
                  </a:lnTo>
                  <a:lnTo>
                    <a:pt x="5408" y="11154"/>
                  </a:lnTo>
                  <a:lnTo>
                    <a:pt x="6177" y="10355"/>
                  </a:lnTo>
                  <a:lnTo>
                    <a:pt x="6299" y="10447"/>
                  </a:lnTo>
                  <a:lnTo>
                    <a:pt x="6453" y="10509"/>
                  </a:lnTo>
                  <a:lnTo>
                    <a:pt x="6576" y="10570"/>
                  </a:lnTo>
                  <a:lnTo>
                    <a:pt x="6883" y="10570"/>
                  </a:lnTo>
                  <a:lnTo>
                    <a:pt x="7006" y="10539"/>
                  </a:lnTo>
                  <a:lnTo>
                    <a:pt x="7129" y="10478"/>
                  </a:lnTo>
                  <a:lnTo>
                    <a:pt x="7221" y="10416"/>
                  </a:lnTo>
                  <a:lnTo>
                    <a:pt x="7344" y="10294"/>
                  </a:lnTo>
                  <a:lnTo>
                    <a:pt x="7467" y="10140"/>
                  </a:lnTo>
                  <a:lnTo>
                    <a:pt x="7529" y="9956"/>
                  </a:lnTo>
                  <a:lnTo>
                    <a:pt x="7559" y="9771"/>
                  </a:lnTo>
                  <a:lnTo>
                    <a:pt x="7529" y="9618"/>
                  </a:lnTo>
                  <a:lnTo>
                    <a:pt x="7498" y="9464"/>
                  </a:lnTo>
                  <a:lnTo>
                    <a:pt x="7406" y="9310"/>
                  </a:lnTo>
                  <a:lnTo>
                    <a:pt x="7313" y="9218"/>
                  </a:lnTo>
                  <a:lnTo>
                    <a:pt x="7191" y="9095"/>
                  </a:lnTo>
                  <a:lnTo>
                    <a:pt x="7068" y="9034"/>
                  </a:lnTo>
                  <a:lnTo>
                    <a:pt x="6914" y="8972"/>
                  </a:lnTo>
                  <a:lnTo>
                    <a:pt x="6760" y="8972"/>
                  </a:lnTo>
                  <a:lnTo>
                    <a:pt x="6515" y="9003"/>
                  </a:lnTo>
                  <a:lnTo>
                    <a:pt x="6330" y="9095"/>
                  </a:lnTo>
                  <a:lnTo>
                    <a:pt x="6177" y="9218"/>
                  </a:lnTo>
                  <a:lnTo>
                    <a:pt x="6054" y="9372"/>
                  </a:lnTo>
                  <a:lnTo>
                    <a:pt x="5961" y="9556"/>
                  </a:lnTo>
                  <a:lnTo>
                    <a:pt x="5931" y="9771"/>
                  </a:lnTo>
                  <a:lnTo>
                    <a:pt x="5961" y="9986"/>
                  </a:lnTo>
                  <a:lnTo>
                    <a:pt x="6054" y="10201"/>
                  </a:lnTo>
                  <a:lnTo>
                    <a:pt x="5316" y="10785"/>
                  </a:lnTo>
                  <a:lnTo>
                    <a:pt x="5316" y="7713"/>
                  </a:lnTo>
                  <a:lnTo>
                    <a:pt x="6207" y="7067"/>
                  </a:lnTo>
                  <a:lnTo>
                    <a:pt x="6330" y="7252"/>
                  </a:lnTo>
                  <a:lnTo>
                    <a:pt x="6484" y="7375"/>
                  </a:lnTo>
                  <a:lnTo>
                    <a:pt x="6637" y="7528"/>
                  </a:lnTo>
                  <a:lnTo>
                    <a:pt x="6822" y="7620"/>
                  </a:lnTo>
                  <a:lnTo>
                    <a:pt x="7037" y="7713"/>
                  </a:lnTo>
                  <a:lnTo>
                    <a:pt x="7221" y="7805"/>
                  </a:lnTo>
                  <a:lnTo>
                    <a:pt x="7436" y="7836"/>
                  </a:lnTo>
                  <a:lnTo>
                    <a:pt x="7682" y="7836"/>
                  </a:lnTo>
                  <a:lnTo>
                    <a:pt x="8020" y="7805"/>
                  </a:lnTo>
                  <a:lnTo>
                    <a:pt x="8327" y="7713"/>
                  </a:lnTo>
                  <a:lnTo>
                    <a:pt x="8604" y="7590"/>
                  </a:lnTo>
                  <a:lnTo>
                    <a:pt x="8880" y="7405"/>
                  </a:lnTo>
                  <a:lnTo>
                    <a:pt x="9003" y="7252"/>
                  </a:lnTo>
                  <a:lnTo>
                    <a:pt x="9126" y="7129"/>
                  </a:lnTo>
                  <a:lnTo>
                    <a:pt x="9218" y="6975"/>
                  </a:lnTo>
                  <a:lnTo>
                    <a:pt x="9311" y="6791"/>
                  </a:lnTo>
                  <a:lnTo>
                    <a:pt x="9372" y="6606"/>
                  </a:lnTo>
                  <a:lnTo>
                    <a:pt x="9434" y="6422"/>
                  </a:lnTo>
                  <a:lnTo>
                    <a:pt x="9464" y="6238"/>
                  </a:lnTo>
                  <a:lnTo>
                    <a:pt x="9495" y="6053"/>
                  </a:lnTo>
                  <a:lnTo>
                    <a:pt x="9464" y="5869"/>
                  </a:lnTo>
                  <a:lnTo>
                    <a:pt x="9434" y="5685"/>
                  </a:lnTo>
                  <a:lnTo>
                    <a:pt x="9341" y="5347"/>
                  </a:lnTo>
                  <a:lnTo>
                    <a:pt x="9188" y="5039"/>
                  </a:lnTo>
                  <a:lnTo>
                    <a:pt x="8942" y="4763"/>
                  </a:lnTo>
                  <a:lnTo>
                    <a:pt x="8696" y="4548"/>
                  </a:lnTo>
                  <a:lnTo>
                    <a:pt x="8389" y="4363"/>
                  </a:lnTo>
                  <a:lnTo>
                    <a:pt x="8051" y="4271"/>
                  </a:lnTo>
                  <a:lnTo>
                    <a:pt x="7866" y="4241"/>
                  </a:lnTo>
                  <a:lnTo>
                    <a:pt x="7436" y="4241"/>
                  </a:lnTo>
                  <a:lnTo>
                    <a:pt x="7221" y="4302"/>
                  </a:lnTo>
                  <a:lnTo>
                    <a:pt x="7037" y="4363"/>
                  </a:lnTo>
                  <a:lnTo>
                    <a:pt x="7221" y="3995"/>
                  </a:lnTo>
                  <a:lnTo>
                    <a:pt x="7375" y="3626"/>
                  </a:lnTo>
                  <a:lnTo>
                    <a:pt x="7467" y="3227"/>
                  </a:lnTo>
                  <a:lnTo>
                    <a:pt x="7498" y="2796"/>
                  </a:lnTo>
                  <a:lnTo>
                    <a:pt x="7498" y="2520"/>
                  </a:lnTo>
                  <a:lnTo>
                    <a:pt x="7467" y="2274"/>
                  </a:lnTo>
                  <a:lnTo>
                    <a:pt x="7406" y="1998"/>
                  </a:lnTo>
                  <a:lnTo>
                    <a:pt x="7313" y="1752"/>
                  </a:lnTo>
                  <a:lnTo>
                    <a:pt x="7191" y="1537"/>
                  </a:lnTo>
                  <a:lnTo>
                    <a:pt x="7068" y="1291"/>
                  </a:lnTo>
                  <a:lnTo>
                    <a:pt x="6914" y="1076"/>
                  </a:lnTo>
                  <a:lnTo>
                    <a:pt x="6760" y="891"/>
                  </a:lnTo>
                  <a:lnTo>
                    <a:pt x="6576" y="707"/>
                  </a:lnTo>
                  <a:lnTo>
                    <a:pt x="6361" y="553"/>
                  </a:lnTo>
                  <a:lnTo>
                    <a:pt x="6146" y="400"/>
                  </a:lnTo>
                  <a:lnTo>
                    <a:pt x="5931" y="277"/>
                  </a:lnTo>
                  <a:lnTo>
                    <a:pt x="5685" y="185"/>
                  </a:lnTo>
                  <a:lnTo>
                    <a:pt x="5439" y="93"/>
                  </a:lnTo>
                  <a:lnTo>
                    <a:pt x="5193" y="31"/>
                  </a:lnTo>
                  <a:lnTo>
                    <a:pt x="4917" y="0"/>
                  </a:lnTo>
                  <a:close/>
                </a:path>
              </a:pathLst>
            </a:custGeom>
            <a:solidFill>
              <a:srgbClr val="DFE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5"/>
            <p:cNvSpPr/>
            <p:nvPr/>
          </p:nvSpPr>
          <p:spPr>
            <a:xfrm>
              <a:off x="3442302" y="2963944"/>
              <a:ext cx="61788" cy="154321"/>
            </a:xfrm>
            <a:custGeom>
              <a:rect b="b" l="l" r="r" t="t"/>
              <a:pathLst>
                <a:path extrusionOk="0" fill="none" h="1998" w="800">
                  <a:moveTo>
                    <a:pt x="1" y="1998"/>
                  </a:moveTo>
                  <a:lnTo>
                    <a:pt x="1" y="308"/>
                  </a:lnTo>
                  <a:lnTo>
                    <a:pt x="1" y="308"/>
                  </a:lnTo>
                  <a:lnTo>
                    <a:pt x="400" y="185"/>
                  </a:lnTo>
                  <a:lnTo>
                    <a:pt x="800" y="1"/>
                  </a:lnTo>
                  <a:lnTo>
                    <a:pt x="800" y="1"/>
                  </a:lnTo>
                  <a:lnTo>
                    <a:pt x="707" y="185"/>
                  </a:lnTo>
                  <a:lnTo>
                    <a:pt x="677" y="369"/>
                  </a:lnTo>
                  <a:lnTo>
                    <a:pt x="615" y="584"/>
                  </a:lnTo>
                  <a:lnTo>
                    <a:pt x="615" y="799"/>
                  </a:lnTo>
                  <a:lnTo>
                    <a:pt x="615" y="799"/>
                  </a:lnTo>
                  <a:lnTo>
                    <a:pt x="615" y="984"/>
                  </a:lnTo>
                  <a:lnTo>
                    <a:pt x="646" y="1168"/>
                  </a:lnTo>
                  <a:lnTo>
                    <a:pt x="707" y="1352"/>
                  </a:lnTo>
                  <a:lnTo>
                    <a:pt x="769" y="1506"/>
                  </a:lnTo>
                  <a:lnTo>
                    <a:pt x="1" y="199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5"/>
            <p:cNvSpPr/>
            <p:nvPr/>
          </p:nvSpPr>
          <p:spPr>
            <a:xfrm>
              <a:off x="3036501" y="2558138"/>
              <a:ext cx="733346" cy="1189071"/>
            </a:xfrm>
            <a:custGeom>
              <a:rect b="b" l="l" r="r" t="t"/>
              <a:pathLst>
                <a:path extrusionOk="0" fill="none" h="15395" w="9495">
                  <a:moveTo>
                    <a:pt x="4702" y="0"/>
                  </a:moveTo>
                  <a:lnTo>
                    <a:pt x="4702" y="0"/>
                  </a:lnTo>
                  <a:lnTo>
                    <a:pt x="4425" y="0"/>
                  </a:lnTo>
                  <a:lnTo>
                    <a:pt x="4149" y="62"/>
                  </a:lnTo>
                  <a:lnTo>
                    <a:pt x="3872" y="123"/>
                  </a:lnTo>
                  <a:lnTo>
                    <a:pt x="3626" y="216"/>
                  </a:lnTo>
                  <a:lnTo>
                    <a:pt x="3381" y="338"/>
                  </a:lnTo>
                  <a:lnTo>
                    <a:pt x="3135" y="492"/>
                  </a:lnTo>
                  <a:lnTo>
                    <a:pt x="2920" y="646"/>
                  </a:lnTo>
                  <a:lnTo>
                    <a:pt x="2735" y="830"/>
                  </a:lnTo>
                  <a:lnTo>
                    <a:pt x="2551" y="1014"/>
                  </a:lnTo>
                  <a:lnTo>
                    <a:pt x="2397" y="1229"/>
                  </a:lnTo>
                  <a:lnTo>
                    <a:pt x="2244" y="1475"/>
                  </a:lnTo>
                  <a:lnTo>
                    <a:pt x="2121" y="1721"/>
                  </a:lnTo>
                  <a:lnTo>
                    <a:pt x="2029" y="1967"/>
                  </a:lnTo>
                  <a:lnTo>
                    <a:pt x="1967" y="2243"/>
                  </a:lnTo>
                  <a:lnTo>
                    <a:pt x="1906" y="2520"/>
                  </a:lnTo>
                  <a:lnTo>
                    <a:pt x="1906" y="2796"/>
                  </a:lnTo>
                  <a:lnTo>
                    <a:pt x="1906" y="2796"/>
                  </a:lnTo>
                  <a:lnTo>
                    <a:pt x="1906" y="3042"/>
                  </a:lnTo>
                  <a:lnTo>
                    <a:pt x="1936" y="3288"/>
                  </a:lnTo>
                  <a:lnTo>
                    <a:pt x="1998" y="3503"/>
                  </a:lnTo>
                  <a:lnTo>
                    <a:pt x="2059" y="3749"/>
                  </a:lnTo>
                  <a:lnTo>
                    <a:pt x="2151" y="3964"/>
                  </a:lnTo>
                  <a:lnTo>
                    <a:pt x="2244" y="4148"/>
                  </a:lnTo>
                  <a:lnTo>
                    <a:pt x="2367" y="4363"/>
                  </a:lnTo>
                  <a:lnTo>
                    <a:pt x="2520" y="4548"/>
                  </a:lnTo>
                  <a:lnTo>
                    <a:pt x="2643" y="4701"/>
                  </a:lnTo>
                  <a:lnTo>
                    <a:pt x="2827" y="4886"/>
                  </a:lnTo>
                  <a:lnTo>
                    <a:pt x="2981" y="5009"/>
                  </a:lnTo>
                  <a:lnTo>
                    <a:pt x="3165" y="5162"/>
                  </a:lnTo>
                  <a:lnTo>
                    <a:pt x="3381" y="5255"/>
                  </a:lnTo>
                  <a:lnTo>
                    <a:pt x="3596" y="5377"/>
                  </a:lnTo>
                  <a:lnTo>
                    <a:pt x="3811" y="5439"/>
                  </a:lnTo>
                  <a:lnTo>
                    <a:pt x="4026" y="5531"/>
                  </a:lnTo>
                  <a:lnTo>
                    <a:pt x="4026" y="10109"/>
                  </a:lnTo>
                  <a:lnTo>
                    <a:pt x="3012" y="8696"/>
                  </a:lnTo>
                  <a:lnTo>
                    <a:pt x="3012" y="8696"/>
                  </a:lnTo>
                  <a:lnTo>
                    <a:pt x="3196" y="8511"/>
                  </a:lnTo>
                  <a:lnTo>
                    <a:pt x="3319" y="8327"/>
                  </a:lnTo>
                  <a:lnTo>
                    <a:pt x="3319" y="8327"/>
                  </a:lnTo>
                  <a:lnTo>
                    <a:pt x="3442" y="8112"/>
                  </a:lnTo>
                  <a:lnTo>
                    <a:pt x="3503" y="7897"/>
                  </a:lnTo>
                  <a:lnTo>
                    <a:pt x="3565" y="7651"/>
                  </a:lnTo>
                  <a:lnTo>
                    <a:pt x="3565" y="7405"/>
                  </a:lnTo>
                  <a:lnTo>
                    <a:pt x="3565" y="7405"/>
                  </a:lnTo>
                  <a:lnTo>
                    <a:pt x="3565" y="7221"/>
                  </a:lnTo>
                  <a:lnTo>
                    <a:pt x="3534" y="7037"/>
                  </a:lnTo>
                  <a:lnTo>
                    <a:pt x="3442" y="6699"/>
                  </a:lnTo>
                  <a:lnTo>
                    <a:pt x="3258" y="6422"/>
                  </a:lnTo>
                  <a:lnTo>
                    <a:pt x="3043" y="6146"/>
                  </a:lnTo>
                  <a:lnTo>
                    <a:pt x="2797" y="5931"/>
                  </a:lnTo>
                  <a:lnTo>
                    <a:pt x="2489" y="5746"/>
                  </a:lnTo>
                  <a:lnTo>
                    <a:pt x="2151" y="5654"/>
                  </a:lnTo>
                  <a:lnTo>
                    <a:pt x="1967" y="5623"/>
                  </a:lnTo>
                  <a:lnTo>
                    <a:pt x="1783" y="5623"/>
                  </a:lnTo>
                  <a:lnTo>
                    <a:pt x="1783" y="5623"/>
                  </a:lnTo>
                  <a:lnTo>
                    <a:pt x="1568" y="5623"/>
                  </a:lnTo>
                  <a:lnTo>
                    <a:pt x="1353" y="5685"/>
                  </a:lnTo>
                  <a:lnTo>
                    <a:pt x="1138" y="5746"/>
                  </a:lnTo>
                  <a:lnTo>
                    <a:pt x="953" y="5838"/>
                  </a:lnTo>
                  <a:lnTo>
                    <a:pt x="953" y="5838"/>
                  </a:lnTo>
                  <a:lnTo>
                    <a:pt x="738" y="5961"/>
                  </a:lnTo>
                  <a:lnTo>
                    <a:pt x="554" y="6115"/>
                  </a:lnTo>
                  <a:lnTo>
                    <a:pt x="400" y="6268"/>
                  </a:lnTo>
                  <a:lnTo>
                    <a:pt x="246" y="6484"/>
                  </a:lnTo>
                  <a:lnTo>
                    <a:pt x="154" y="6699"/>
                  </a:lnTo>
                  <a:lnTo>
                    <a:pt x="62" y="6914"/>
                  </a:lnTo>
                  <a:lnTo>
                    <a:pt x="1" y="7160"/>
                  </a:lnTo>
                  <a:lnTo>
                    <a:pt x="1" y="7405"/>
                  </a:lnTo>
                  <a:lnTo>
                    <a:pt x="1" y="7405"/>
                  </a:lnTo>
                  <a:lnTo>
                    <a:pt x="1" y="7590"/>
                  </a:lnTo>
                  <a:lnTo>
                    <a:pt x="31" y="7774"/>
                  </a:lnTo>
                  <a:lnTo>
                    <a:pt x="124" y="8112"/>
                  </a:lnTo>
                  <a:lnTo>
                    <a:pt x="308" y="8419"/>
                  </a:lnTo>
                  <a:lnTo>
                    <a:pt x="523" y="8665"/>
                  </a:lnTo>
                  <a:lnTo>
                    <a:pt x="800" y="8880"/>
                  </a:lnTo>
                  <a:lnTo>
                    <a:pt x="1076" y="9065"/>
                  </a:lnTo>
                  <a:lnTo>
                    <a:pt x="1414" y="9157"/>
                  </a:lnTo>
                  <a:lnTo>
                    <a:pt x="1598" y="9187"/>
                  </a:lnTo>
                  <a:lnTo>
                    <a:pt x="1783" y="9187"/>
                  </a:lnTo>
                  <a:lnTo>
                    <a:pt x="1783" y="9187"/>
                  </a:lnTo>
                  <a:lnTo>
                    <a:pt x="2059" y="9187"/>
                  </a:lnTo>
                  <a:lnTo>
                    <a:pt x="2336" y="9126"/>
                  </a:lnTo>
                  <a:lnTo>
                    <a:pt x="2582" y="9003"/>
                  </a:lnTo>
                  <a:lnTo>
                    <a:pt x="2797" y="8880"/>
                  </a:lnTo>
                  <a:lnTo>
                    <a:pt x="3872" y="10724"/>
                  </a:lnTo>
                  <a:lnTo>
                    <a:pt x="3872" y="10724"/>
                  </a:lnTo>
                  <a:lnTo>
                    <a:pt x="3903" y="13059"/>
                  </a:lnTo>
                  <a:lnTo>
                    <a:pt x="3872" y="15394"/>
                  </a:lnTo>
                  <a:lnTo>
                    <a:pt x="3872" y="15394"/>
                  </a:lnTo>
                  <a:lnTo>
                    <a:pt x="4272" y="15394"/>
                  </a:lnTo>
                  <a:lnTo>
                    <a:pt x="4272" y="15394"/>
                  </a:lnTo>
                  <a:lnTo>
                    <a:pt x="4579" y="15394"/>
                  </a:lnTo>
                  <a:lnTo>
                    <a:pt x="4579" y="15394"/>
                  </a:lnTo>
                  <a:lnTo>
                    <a:pt x="5408" y="15394"/>
                  </a:lnTo>
                  <a:lnTo>
                    <a:pt x="5408" y="11154"/>
                  </a:lnTo>
                  <a:lnTo>
                    <a:pt x="6177" y="10355"/>
                  </a:lnTo>
                  <a:lnTo>
                    <a:pt x="6177" y="10355"/>
                  </a:lnTo>
                  <a:lnTo>
                    <a:pt x="6299" y="10447"/>
                  </a:lnTo>
                  <a:lnTo>
                    <a:pt x="6453" y="10509"/>
                  </a:lnTo>
                  <a:lnTo>
                    <a:pt x="6576" y="10570"/>
                  </a:lnTo>
                  <a:lnTo>
                    <a:pt x="6760" y="10570"/>
                  </a:lnTo>
                  <a:lnTo>
                    <a:pt x="6760" y="10570"/>
                  </a:lnTo>
                  <a:lnTo>
                    <a:pt x="6883" y="10570"/>
                  </a:lnTo>
                  <a:lnTo>
                    <a:pt x="7006" y="10539"/>
                  </a:lnTo>
                  <a:lnTo>
                    <a:pt x="7129" y="10478"/>
                  </a:lnTo>
                  <a:lnTo>
                    <a:pt x="7221" y="10416"/>
                  </a:lnTo>
                  <a:lnTo>
                    <a:pt x="7221" y="10416"/>
                  </a:lnTo>
                  <a:lnTo>
                    <a:pt x="7344" y="10294"/>
                  </a:lnTo>
                  <a:lnTo>
                    <a:pt x="7467" y="10140"/>
                  </a:lnTo>
                  <a:lnTo>
                    <a:pt x="7529" y="9956"/>
                  </a:lnTo>
                  <a:lnTo>
                    <a:pt x="7559" y="9771"/>
                  </a:lnTo>
                  <a:lnTo>
                    <a:pt x="7559" y="9771"/>
                  </a:lnTo>
                  <a:lnTo>
                    <a:pt x="7529" y="9618"/>
                  </a:lnTo>
                  <a:lnTo>
                    <a:pt x="7498" y="9464"/>
                  </a:lnTo>
                  <a:lnTo>
                    <a:pt x="7406" y="9310"/>
                  </a:lnTo>
                  <a:lnTo>
                    <a:pt x="7313" y="9218"/>
                  </a:lnTo>
                  <a:lnTo>
                    <a:pt x="7191" y="9095"/>
                  </a:lnTo>
                  <a:lnTo>
                    <a:pt x="7068" y="9034"/>
                  </a:lnTo>
                  <a:lnTo>
                    <a:pt x="6914" y="8972"/>
                  </a:lnTo>
                  <a:lnTo>
                    <a:pt x="6760" y="8972"/>
                  </a:lnTo>
                  <a:lnTo>
                    <a:pt x="6760" y="8972"/>
                  </a:lnTo>
                  <a:lnTo>
                    <a:pt x="6515" y="9003"/>
                  </a:lnTo>
                  <a:lnTo>
                    <a:pt x="6330" y="9095"/>
                  </a:lnTo>
                  <a:lnTo>
                    <a:pt x="6330" y="9095"/>
                  </a:lnTo>
                  <a:lnTo>
                    <a:pt x="6177" y="9218"/>
                  </a:lnTo>
                  <a:lnTo>
                    <a:pt x="6054" y="9372"/>
                  </a:lnTo>
                  <a:lnTo>
                    <a:pt x="5961" y="9556"/>
                  </a:lnTo>
                  <a:lnTo>
                    <a:pt x="5931" y="9771"/>
                  </a:lnTo>
                  <a:lnTo>
                    <a:pt x="5931" y="9771"/>
                  </a:lnTo>
                  <a:lnTo>
                    <a:pt x="5961" y="9986"/>
                  </a:lnTo>
                  <a:lnTo>
                    <a:pt x="6054" y="10201"/>
                  </a:lnTo>
                  <a:lnTo>
                    <a:pt x="5316" y="10785"/>
                  </a:lnTo>
                  <a:lnTo>
                    <a:pt x="5316" y="7713"/>
                  </a:lnTo>
                  <a:lnTo>
                    <a:pt x="6207" y="7067"/>
                  </a:lnTo>
                  <a:lnTo>
                    <a:pt x="6207" y="7067"/>
                  </a:lnTo>
                  <a:lnTo>
                    <a:pt x="6330" y="7252"/>
                  </a:lnTo>
                  <a:lnTo>
                    <a:pt x="6484" y="7375"/>
                  </a:lnTo>
                  <a:lnTo>
                    <a:pt x="6637" y="7528"/>
                  </a:lnTo>
                  <a:lnTo>
                    <a:pt x="6822" y="7620"/>
                  </a:lnTo>
                  <a:lnTo>
                    <a:pt x="7037" y="7713"/>
                  </a:lnTo>
                  <a:lnTo>
                    <a:pt x="7221" y="7805"/>
                  </a:lnTo>
                  <a:lnTo>
                    <a:pt x="7436" y="7836"/>
                  </a:lnTo>
                  <a:lnTo>
                    <a:pt x="7682" y="7836"/>
                  </a:lnTo>
                  <a:lnTo>
                    <a:pt x="7682" y="7836"/>
                  </a:lnTo>
                  <a:lnTo>
                    <a:pt x="8020" y="7805"/>
                  </a:lnTo>
                  <a:lnTo>
                    <a:pt x="8327" y="7713"/>
                  </a:lnTo>
                  <a:lnTo>
                    <a:pt x="8604" y="7590"/>
                  </a:lnTo>
                  <a:lnTo>
                    <a:pt x="8880" y="7405"/>
                  </a:lnTo>
                  <a:lnTo>
                    <a:pt x="8880" y="7405"/>
                  </a:lnTo>
                  <a:lnTo>
                    <a:pt x="9003" y="7252"/>
                  </a:lnTo>
                  <a:lnTo>
                    <a:pt x="9126" y="7129"/>
                  </a:lnTo>
                  <a:lnTo>
                    <a:pt x="9218" y="6975"/>
                  </a:lnTo>
                  <a:lnTo>
                    <a:pt x="9311" y="6791"/>
                  </a:lnTo>
                  <a:lnTo>
                    <a:pt x="9372" y="6606"/>
                  </a:lnTo>
                  <a:lnTo>
                    <a:pt x="9434" y="6422"/>
                  </a:lnTo>
                  <a:lnTo>
                    <a:pt x="9464" y="6238"/>
                  </a:lnTo>
                  <a:lnTo>
                    <a:pt x="9495" y="6053"/>
                  </a:lnTo>
                  <a:lnTo>
                    <a:pt x="9495" y="6053"/>
                  </a:lnTo>
                  <a:lnTo>
                    <a:pt x="9464" y="5869"/>
                  </a:lnTo>
                  <a:lnTo>
                    <a:pt x="9434" y="5685"/>
                  </a:lnTo>
                  <a:lnTo>
                    <a:pt x="9341" y="5347"/>
                  </a:lnTo>
                  <a:lnTo>
                    <a:pt x="9188" y="5039"/>
                  </a:lnTo>
                  <a:lnTo>
                    <a:pt x="8942" y="4763"/>
                  </a:lnTo>
                  <a:lnTo>
                    <a:pt x="8696" y="4548"/>
                  </a:lnTo>
                  <a:lnTo>
                    <a:pt x="8389" y="4363"/>
                  </a:lnTo>
                  <a:lnTo>
                    <a:pt x="8051" y="4271"/>
                  </a:lnTo>
                  <a:lnTo>
                    <a:pt x="7866" y="4241"/>
                  </a:lnTo>
                  <a:lnTo>
                    <a:pt x="7682" y="4241"/>
                  </a:lnTo>
                  <a:lnTo>
                    <a:pt x="7682" y="4241"/>
                  </a:lnTo>
                  <a:lnTo>
                    <a:pt x="7436" y="4241"/>
                  </a:lnTo>
                  <a:lnTo>
                    <a:pt x="7436" y="4241"/>
                  </a:lnTo>
                  <a:lnTo>
                    <a:pt x="7221" y="4302"/>
                  </a:lnTo>
                  <a:lnTo>
                    <a:pt x="7037" y="4363"/>
                  </a:lnTo>
                  <a:lnTo>
                    <a:pt x="7037" y="4363"/>
                  </a:lnTo>
                  <a:lnTo>
                    <a:pt x="7221" y="3995"/>
                  </a:lnTo>
                  <a:lnTo>
                    <a:pt x="7375" y="3626"/>
                  </a:lnTo>
                  <a:lnTo>
                    <a:pt x="7467" y="3227"/>
                  </a:lnTo>
                  <a:lnTo>
                    <a:pt x="7498" y="2796"/>
                  </a:lnTo>
                  <a:lnTo>
                    <a:pt x="7498" y="2796"/>
                  </a:lnTo>
                  <a:lnTo>
                    <a:pt x="7498" y="2520"/>
                  </a:lnTo>
                  <a:lnTo>
                    <a:pt x="7467" y="2274"/>
                  </a:lnTo>
                  <a:lnTo>
                    <a:pt x="7406" y="1998"/>
                  </a:lnTo>
                  <a:lnTo>
                    <a:pt x="7313" y="1752"/>
                  </a:lnTo>
                  <a:lnTo>
                    <a:pt x="7191" y="1537"/>
                  </a:lnTo>
                  <a:lnTo>
                    <a:pt x="7068" y="1291"/>
                  </a:lnTo>
                  <a:lnTo>
                    <a:pt x="6914" y="1076"/>
                  </a:lnTo>
                  <a:lnTo>
                    <a:pt x="6760" y="891"/>
                  </a:lnTo>
                  <a:lnTo>
                    <a:pt x="6576" y="707"/>
                  </a:lnTo>
                  <a:lnTo>
                    <a:pt x="6361" y="553"/>
                  </a:lnTo>
                  <a:lnTo>
                    <a:pt x="6146" y="400"/>
                  </a:lnTo>
                  <a:lnTo>
                    <a:pt x="5931" y="277"/>
                  </a:lnTo>
                  <a:lnTo>
                    <a:pt x="5685" y="185"/>
                  </a:lnTo>
                  <a:lnTo>
                    <a:pt x="5439" y="93"/>
                  </a:lnTo>
                  <a:lnTo>
                    <a:pt x="5193" y="31"/>
                  </a:lnTo>
                  <a:lnTo>
                    <a:pt x="4917" y="0"/>
                  </a:lnTo>
                  <a:lnTo>
                    <a:pt x="4917" y="0"/>
                  </a:lnTo>
                  <a:lnTo>
                    <a:pt x="470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5"/>
            <p:cNvSpPr/>
            <p:nvPr/>
          </p:nvSpPr>
          <p:spPr>
            <a:xfrm>
              <a:off x="2428958" y="2880914"/>
              <a:ext cx="356053" cy="355988"/>
            </a:xfrm>
            <a:custGeom>
              <a:rect b="b" l="l" r="r" t="t"/>
              <a:pathLst>
                <a:path extrusionOk="0" h="4609" w="4610">
                  <a:moveTo>
                    <a:pt x="2674" y="0"/>
                  </a:moveTo>
                  <a:lnTo>
                    <a:pt x="2398" y="31"/>
                  </a:lnTo>
                  <a:lnTo>
                    <a:pt x="2121" y="92"/>
                  </a:lnTo>
                  <a:lnTo>
                    <a:pt x="1875" y="184"/>
                  </a:lnTo>
                  <a:lnTo>
                    <a:pt x="1629" y="277"/>
                  </a:lnTo>
                  <a:lnTo>
                    <a:pt x="1384" y="400"/>
                  </a:lnTo>
                  <a:lnTo>
                    <a:pt x="1168" y="553"/>
                  </a:lnTo>
                  <a:lnTo>
                    <a:pt x="984" y="707"/>
                  </a:lnTo>
                  <a:lnTo>
                    <a:pt x="769" y="891"/>
                  </a:lnTo>
                  <a:lnTo>
                    <a:pt x="615" y="1106"/>
                  </a:lnTo>
                  <a:lnTo>
                    <a:pt x="462" y="1321"/>
                  </a:lnTo>
                  <a:lnTo>
                    <a:pt x="339" y="1536"/>
                  </a:lnTo>
                  <a:lnTo>
                    <a:pt x="216" y="1782"/>
                  </a:lnTo>
                  <a:lnTo>
                    <a:pt x="124" y="2028"/>
                  </a:lnTo>
                  <a:lnTo>
                    <a:pt x="62" y="2305"/>
                  </a:lnTo>
                  <a:lnTo>
                    <a:pt x="32" y="2581"/>
                  </a:lnTo>
                  <a:lnTo>
                    <a:pt x="1" y="2858"/>
                  </a:lnTo>
                  <a:lnTo>
                    <a:pt x="32" y="3319"/>
                  </a:lnTo>
                  <a:lnTo>
                    <a:pt x="155" y="3749"/>
                  </a:lnTo>
                  <a:lnTo>
                    <a:pt x="308" y="4148"/>
                  </a:lnTo>
                  <a:lnTo>
                    <a:pt x="554" y="4517"/>
                  </a:lnTo>
                  <a:lnTo>
                    <a:pt x="738" y="4578"/>
                  </a:lnTo>
                  <a:lnTo>
                    <a:pt x="953" y="4609"/>
                  </a:lnTo>
                  <a:lnTo>
                    <a:pt x="1168" y="4578"/>
                  </a:lnTo>
                  <a:lnTo>
                    <a:pt x="1414" y="4486"/>
                  </a:lnTo>
                  <a:lnTo>
                    <a:pt x="1629" y="4332"/>
                  </a:lnTo>
                  <a:lnTo>
                    <a:pt x="1783" y="4148"/>
                  </a:lnTo>
                  <a:lnTo>
                    <a:pt x="1967" y="3872"/>
                  </a:lnTo>
                  <a:lnTo>
                    <a:pt x="2090" y="3749"/>
                  </a:lnTo>
                  <a:lnTo>
                    <a:pt x="2213" y="3626"/>
                  </a:lnTo>
                  <a:lnTo>
                    <a:pt x="2398" y="3595"/>
                  </a:lnTo>
                  <a:lnTo>
                    <a:pt x="2490" y="3564"/>
                  </a:lnTo>
                  <a:lnTo>
                    <a:pt x="2551" y="3503"/>
                  </a:lnTo>
                  <a:lnTo>
                    <a:pt x="2613" y="3411"/>
                  </a:lnTo>
                  <a:lnTo>
                    <a:pt x="2643" y="3288"/>
                  </a:lnTo>
                  <a:lnTo>
                    <a:pt x="2643" y="3011"/>
                  </a:lnTo>
                  <a:lnTo>
                    <a:pt x="2705" y="2827"/>
                  </a:lnTo>
                  <a:lnTo>
                    <a:pt x="2828" y="2704"/>
                  </a:lnTo>
                  <a:lnTo>
                    <a:pt x="2981" y="2581"/>
                  </a:lnTo>
                  <a:lnTo>
                    <a:pt x="3135" y="2489"/>
                  </a:lnTo>
                  <a:lnTo>
                    <a:pt x="3319" y="2427"/>
                  </a:lnTo>
                  <a:lnTo>
                    <a:pt x="3504" y="2397"/>
                  </a:lnTo>
                  <a:lnTo>
                    <a:pt x="3872" y="2335"/>
                  </a:lnTo>
                  <a:lnTo>
                    <a:pt x="4057" y="2274"/>
                  </a:lnTo>
                  <a:lnTo>
                    <a:pt x="4241" y="2182"/>
                  </a:lnTo>
                  <a:lnTo>
                    <a:pt x="4395" y="2089"/>
                  </a:lnTo>
                  <a:lnTo>
                    <a:pt x="4518" y="1967"/>
                  </a:lnTo>
                  <a:lnTo>
                    <a:pt x="4579" y="1782"/>
                  </a:lnTo>
                  <a:lnTo>
                    <a:pt x="4610" y="1598"/>
                  </a:lnTo>
                  <a:lnTo>
                    <a:pt x="4610" y="1414"/>
                  </a:lnTo>
                  <a:lnTo>
                    <a:pt x="4548" y="1229"/>
                  </a:lnTo>
                  <a:lnTo>
                    <a:pt x="4487" y="1076"/>
                  </a:lnTo>
                  <a:lnTo>
                    <a:pt x="4364" y="922"/>
                  </a:lnTo>
                  <a:lnTo>
                    <a:pt x="4241" y="768"/>
                  </a:lnTo>
                  <a:lnTo>
                    <a:pt x="4087" y="645"/>
                  </a:lnTo>
                  <a:lnTo>
                    <a:pt x="3780" y="400"/>
                  </a:lnTo>
                  <a:lnTo>
                    <a:pt x="3442" y="215"/>
                  </a:lnTo>
                  <a:lnTo>
                    <a:pt x="3043" y="92"/>
                  </a:lnTo>
                  <a:lnTo>
                    <a:pt x="2674" y="0"/>
                  </a:lnTo>
                  <a:close/>
                </a:path>
              </a:pathLst>
            </a:custGeom>
            <a:solidFill>
              <a:srgbClr val="8AC1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5"/>
            <p:cNvSpPr/>
            <p:nvPr/>
          </p:nvSpPr>
          <p:spPr>
            <a:xfrm>
              <a:off x="2471670" y="2880914"/>
              <a:ext cx="401159" cy="443807"/>
            </a:xfrm>
            <a:custGeom>
              <a:rect b="b" l="l" r="r" t="t"/>
              <a:pathLst>
                <a:path extrusionOk="0" h="5746" w="5194">
                  <a:moveTo>
                    <a:pt x="2121" y="0"/>
                  </a:moveTo>
                  <a:lnTo>
                    <a:pt x="2490" y="92"/>
                  </a:lnTo>
                  <a:lnTo>
                    <a:pt x="2889" y="215"/>
                  </a:lnTo>
                  <a:lnTo>
                    <a:pt x="3227" y="400"/>
                  </a:lnTo>
                  <a:lnTo>
                    <a:pt x="3534" y="645"/>
                  </a:lnTo>
                  <a:lnTo>
                    <a:pt x="3688" y="768"/>
                  </a:lnTo>
                  <a:lnTo>
                    <a:pt x="3811" y="922"/>
                  </a:lnTo>
                  <a:lnTo>
                    <a:pt x="3934" y="1076"/>
                  </a:lnTo>
                  <a:lnTo>
                    <a:pt x="3995" y="1229"/>
                  </a:lnTo>
                  <a:lnTo>
                    <a:pt x="4057" y="1414"/>
                  </a:lnTo>
                  <a:lnTo>
                    <a:pt x="4057" y="1598"/>
                  </a:lnTo>
                  <a:lnTo>
                    <a:pt x="4026" y="1782"/>
                  </a:lnTo>
                  <a:lnTo>
                    <a:pt x="3965" y="1967"/>
                  </a:lnTo>
                  <a:lnTo>
                    <a:pt x="3842" y="2089"/>
                  </a:lnTo>
                  <a:lnTo>
                    <a:pt x="3688" y="2182"/>
                  </a:lnTo>
                  <a:lnTo>
                    <a:pt x="3504" y="2274"/>
                  </a:lnTo>
                  <a:lnTo>
                    <a:pt x="3319" y="2335"/>
                  </a:lnTo>
                  <a:lnTo>
                    <a:pt x="2951" y="2397"/>
                  </a:lnTo>
                  <a:lnTo>
                    <a:pt x="2766" y="2427"/>
                  </a:lnTo>
                  <a:lnTo>
                    <a:pt x="2582" y="2489"/>
                  </a:lnTo>
                  <a:lnTo>
                    <a:pt x="2428" y="2581"/>
                  </a:lnTo>
                  <a:lnTo>
                    <a:pt x="2275" y="2704"/>
                  </a:lnTo>
                  <a:lnTo>
                    <a:pt x="2152" y="2827"/>
                  </a:lnTo>
                  <a:lnTo>
                    <a:pt x="2090" y="3011"/>
                  </a:lnTo>
                  <a:lnTo>
                    <a:pt x="2090" y="3288"/>
                  </a:lnTo>
                  <a:lnTo>
                    <a:pt x="2060" y="3411"/>
                  </a:lnTo>
                  <a:lnTo>
                    <a:pt x="1998" y="3503"/>
                  </a:lnTo>
                  <a:lnTo>
                    <a:pt x="1937" y="3564"/>
                  </a:lnTo>
                  <a:lnTo>
                    <a:pt x="1845" y="3595"/>
                  </a:lnTo>
                  <a:lnTo>
                    <a:pt x="1660" y="3626"/>
                  </a:lnTo>
                  <a:lnTo>
                    <a:pt x="1537" y="3749"/>
                  </a:lnTo>
                  <a:lnTo>
                    <a:pt x="1414" y="3872"/>
                  </a:lnTo>
                  <a:lnTo>
                    <a:pt x="1230" y="4148"/>
                  </a:lnTo>
                  <a:lnTo>
                    <a:pt x="1076" y="4332"/>
                  </a:lnTo>
                  <a:lnTo>
                    <a:pt x="861" y="4486"/>
                  </a:lnTo>
                  <a:lnTo>
                    <a:pt x="615" y="4578"/>
                  </a:lnTo>
                  <a:lnTo>
                    <a:pt x="400" y="4609"/>
                  </a:lnTo>
                  <a:lnTo>
                    <a:pt x="185" y="4578"/>
                  </a:lnTo>
                  <a:lnTo>
                    <a:pt x="1" y="4517"/>
                  </a:lnTo>
                  <a:lnTo>
                    <a:pt x="185" y="4793"/>
                  </a:lnTo>
                  <a:lnTo>
                    <a:pt x="431" y="5008"/>
                  </a:lnTo>
                  <a:lnTo>
                    <a:pt x="708" y="5224"/>
                  </a:lnTo>
                  <a:lnTo>
                    <a:pt x="984" y="5408"/>
                  </a:lnTo>
                  <a:lnTo>
                    <a:pt x="1291" y="5531"/>
                  </a:lnTo>
                  <a:lnTo>
                    <a:pt x="1629" y="5654"/>
                  </a:lnTo>
                  <a:lnTo>
                    <a:pt x="1967" y="5715"/>
                  </a:lnTo>
                  <a:lnTo>
                    <a:pt x="2336" y="5746"/>
                  </a:lnTo>
                  <a:lnTo>
                    <a:pt x="2613" y="5715"/>
                  </a:lnTo>
                  <a:lnTo>
                    <a:pt x="2920" y="5684"/>
                  </a:lnTo>
                  <a:lnTo>
                    <a:pt x="3196" y="5592"/>
                  </a:lnTo>
                  <a:lnTo>
                    <a:pt x="3442" y="5500"/>
                  </a:lnTo>
                  <a:lnTo>
                    <a:pt x="3688" y="5377"/>
                  </a:lnTo>
                  <a:lnTo>
                    <a:pt x="3934" y="5254"/>
                  </a:lnTo>
                  <a:lnTo>
                    <a:pt x="4149" y="5070"/>
                  </a:lnTo>
                  <a:lnTo>
                    <a:pt x="4364" y="4886"/>
                  </a:lnTo>
                  <a:lnTo>
                    <a:pt x="4548" y="4701"/>
                  </a:lnTo>
                  <a:lnTo>
                    <a:pt x="4702" y="4455"/>
                  </a:lnTo>
                  <a:lnTo>
                    <a:pt x="4856" y="4240"/>
                  </a:lnTo>
                  <a:lnTo>
                    <a:pt x="4979" y="3994"/>
                  </a:lnTo>
                  <a:lnTo>
                    <a:pt x="5071" y="3718"/>
                  </a:lnTo>
                  <a:lnTo>
                    <a:pt x="5163" y="3441"/>
                  </a:lnTo>
                  <a:lnTo>
                    <a:pt x="5194" y="3165"/>
                  </a:lnTo>
                  <a:lnTo>
                    <a:pt x="5194" y="2858"/>
                  </a:lnTo>
                  <a:lnTo>
                    <a:pt x="5194" y="2581"/>
                  </a:lnTo>
                  <a:lnTo>
                    <a:pt x="5163" y="2274"/>
                  </a:lnTo>
                  <a:lnTo>
                    <a:pt x="5071" y="1997"/>
                  </a:lnTo>
                  <a:lnTo>
                    <a:pt x="4979" y="1752"/>
                  </a:lnTo>
                  <a:lnTo>
                    <a:pt x="4856" y="1475"/>
                  </a:lnTo>
                  <a:lnTo>
                    <a:pt x="4702" y="1260"/>
                  </a:lnTo>
                  <a:lnTo>
                    <a:pt x="4548" y="1045"/>
                  </a:lnTo>
                  <a:lnTo>
                    <a:pt x="4364" y="830"/>
                  </a:lnTo>
                  <a:lnTo>
                    <a:pt x="4149" y="645"/>
                  </a:lnTo>
                  <a:lnTo>
                    <a:pt x="3934" y="461"/>
                  </a:lnTo>
                  <a:lnTo>
                    <a:pt x="3688" y="338"/>
                  </a:lnTo>
                  <a:lnTo>
                    <a:pt x="3442" y="215"/>
                  </a:lnTo>
                  <a:lnTo>
                    <a:pt x="3196" y="123"/>
                  </a:lnTo>
                  <a:lnTo>
                    <a:pt x="2920" y="31"/>
                  </a:lnTo>
                  <a:lnTo>
                    <a:pt x="2613" y="0"/>
                  </a:lnTo>
                  <a:close/>
                </a:path>
              </a:pathLst>
            </a:custGeom>
            <a:solidFill>
              <a:srgbClr val="7DB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5"/>
            <p:cNvSpPr/>
            <p:nvPr/>
          </p:nvSpPr>
          <p:spPr>
            <a:xfrm>
              <a:off x="2322218" y="3215507"/>
              <a:ext cx="237343" cy="284852"/>
            </a:xfrm>
            <a:custGeom>
              <a:rect b="b" l="l" r="r" t="t"/>
              <a:pathLst>
                <a:path extrusionOk="0" h="3688" w="3073">
                  <a:moveTo>
                    <a:pt x="1475" y="0"/>
                  </a:moveTo>
                  <a:lnTo>
                    <a:pt x="1629" y="123"/>
                  </a:lnTo>
                  <a:lnTo>
                    <a:pt x="1782" y="216"/>
                  </a:lnTo>
                  <a:lnTo>
                    <a:pt x="1905" y="369"/>
                  </a:lnTo>
                  <a:lnTo>
                    <a:pt x="1997" y="523"/>
                  </a:lnTo>
                  <a:lnTo>
                    <a:pt x="2028" y="646"/>
                  </a:lnTo>
                  <a:lnTo>
                    <a:pt x="2059" y="769"/>
                  </a:lnTo>
                  <a:lnTo>
                    <a:pt x="2059" y="892"/>
                  </a:lnTo>
                  <a:lnTo>
                    <a:pt x="2059" y="984"/>
                  </a:lnTo>
                  <a:lnTo>
                    <a:pt x="2028" y="1107"/>
                  </a:lnTo>
                  <a:lnTo>
                    <a:pt x="1967" y="1199"/>
                  </a:lnTo>
                  <a:lnTo>
                    <a:pt x="1875" y="1291"/>
                  </a:lnTo>
                  <a:lnTo>
                    <a:pt x="1813" y="1383"/>
                  </a:lnTo>
                  <a:lnTo>
                    <a:pt x="1598" y="1475"/>
                  </a:lnTo>
                  <a:lnTo>
                    <a:pt x="1506" y="1537"/>
                  </a:lnTo>
                  <a:lnTo>
                    <a:pt x="1444" y="1629"/>
                  </a:lnTo>
                  <a:lnTo>
                    <a:pt x="1414" y="1721"/>
                  </a:lnTo>
                  <a:lnTo>
                    <a:pt x="1414" y="1813"/>
                  </a:lnTo>
                  <a:lnTo>
                    <a:pt x="1475" y="1998"/>
                  </a:lnTo>
                  <a:lnTo>
                    <a:pt x="1506" y="2182"/>
                  </a:lnTo>
                  <a:lnTo>
                    <a:pt x="1506" y="2274"/>
                  </a:lnTo>
                  <a:lnTo>
                    <a:pt x="1444" y="2336"/>
                  </a:lnTo>
                  <a:lnTo>
                    <a:pt x="1352" y="2428"/>
                  </a:lnTo>
                  <a:lnTo>
                    <a:pt x="1229" y="2459"/>
                  </a:lnTo>
                  <a:lnTo>
                    <a:pt x="1106" y="2459"/>
                  </a:lnTo>
                  <a:lnTo>
                    <a:pt x="1014" y="2520"/>
                  </a:lnTo>
                  <a:lnTo>
                    <a:pt x="953" y="2581"/>
                  </a:lnTo>
                  <a:lnTo>
                    <a:pt x="922" y="2643"/>
                  </a:lnTo>
                  <a:lnTo>
                    <a:pt x="861" y="2797"/>
                  </a:lnTo>
                  <a:lnTo>
                    <a:pt x="830" y="2950"/>
                  </a:lnTo>
                  <a:lnTo>
                    <a:pt x="768" y="3104"/>
                  </a:lnTo>
                  <a:lnTo>
                    <a:pt x="645" y="3227"/>
                  </a:lnTo>
                  <a:lnTo>
                    <a:pt x="492" y="3257"/>
                  </a:lnTo>
                  <a:lnTo>
                    <a:pt x="338" y="3288"/>
                  </a:lnTo>
                  <a:lnTo>
                    <a:pt x="185" y="3288"/>
                  </a:lnTo>
                  <a:lnTo>
                    <a:pt x="0" y="3227"/>
                  </a:lnTo>
                  <a:lnTo>
                    <a:pt x="246" y="3442"/>
                  </a:lnTo>
                  <a:lnTo>
                    <a:pt x="553" y="3565"/>
                  </a:lnTo>
                  <a:lnTo>
                    <a:pt x="891" y="3657"/>
                  </a:lnTo>
                  <a:lnTo>
                    <a:pt x="1229" y="3688"/>
                  </a:lnTo>
                  <a:lnTo>
                    <a:pt x="1414" y="3688"/>
                  </a:lnTo>
                  <a:lnTo>
                    <a:pt x="1598" y="3657"/>
                  </a:lnTo>
                  <a:lnTo>
                    <a:pt x="1936" y="3565"/>
                  </a:lnTo>
                  <a:lnTo>
                    <a:pt x="2243" y="3380"/>
                  </a:lnTo>
                  <a:lnTo>
                    <a:pt x="2520" y="3165"/>
                  </a:lnTo>
                  <a:lnTo>
                    <a:pt x="2766" y="2889"/>
                  </a:lnTo>
                  <a:lnTo>
                    <a:pt x="2919" y="2581"/>
                  </a:lnTo>
                  <a:lnTo>
                    <a:pt x="3042" y="2213"/>
                  </a:lnTo>
                  <a:lnTo>
                    <a:pt x="3073" y="2028"/>
                  </a:lnTo>
                  <a:lnTo>
                    <a:pt x="3073" y="1844"/>
                  </a:lnTo>
                  <a:lnTo>
                    <a:pt x="3042" y="1506"/>
                  </a:lnTo>
                  <a:lnTo>
                    <a:pt x="2950" y="1168"/>
                  </a:lnTo>
                  <a:lnTo>
                    <a:pt x="2796" y="892"/>
                  </a:lnTo>
                  <a:lnTo>
                    <a:pt x="2612" y="615"/>
                  </a:lnTo>
                  <a:lnTo>
                    <a:pt x="2366" y="400"/>
                  </a:lnTo>
                  <a:lnTo>
                    <a:pt x="2090" y="216"/>
                  </a:lnTo>
                  <a:lnTo>
                    <a:pt x="1782" y="93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rgbClr val="7DB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5"/>
            <p:cNvSpPr/>
            <p:nvPr/>
          </p:nvSpPr>
          <p:spPr>
            <a:xfrm>
              <a:off x="2272400" y="3215507"/>
              <a:ext cx="208843" cy="254034"/>
            </a:xfrm>
            <a:custGeom>
              <a:rect b="b" l="l" r="r" t="t"/>
              <a:pathLst>
                <a:path extrusionOk="0" h="3289" w="2704">
                  <a:moveTo>
                    <a:pt x="1690" y="0"/>
                  </a:moveTo>
                  <a:lnTo>
                    <a:pt x="1506" y="31"/>
                  </a:lnTo>
                  <a:lnTo>
                    <a:pt x="1137" y="154"/>
                  </a:lnTo>
                  <a:lnTo>
                    <a:pt x="830" y="308"/>
                  </a:lnTo>
                  <a:lnTo>
                    <a:pt x="553" y="554"/>
                  </a:lnTo>
                  <a:lnTo>
                    <a:pt x="338" y="799"/>
                  </a:lnTo>
                  <a:lnTo>
                    <a:pt x="154" y="1137"/>
                  </a:lnTo>
                  <a:lnTo>
                    <a:pt x="61" y="1475"/>
                  </a:lnTo>
                  <a:lnTo>
                    <a:pt x="31" y="1660"/>
                  </a:lnTo>
                  <a:lnTo>
                    <a:pt x="0" y="1844"/>
                  </a:lnTo>
                  <a:lnTo>
                    <a:pt x="31" y="2059"/>
                  </a:lnTo>
                  <a:lnTo>
                    <a:pt x="61" y="2243"/>
                  </a:lnTo>
                  <a:lnTo>
                    <a:pt x="123" y="2428"/>
                  </a:lnTo>
                  <a:lnTo>
                    <a:pt x="184" y="2612"/>
                  </a:lnTo>
                  <a:lnTo>
                    <a:pt x="277" y="2797"/>
                  </a:lnTo>
                  <a:lnTo>
                    <a:pt x="369" y="2950"/>
                  </a:lnTo>
                  <a:lnTo>
                    <a:pt x="492" y="3104"/>
                  </a:lnTo>
                  <a:lnTo>
                    <a:pt x="645" y="3227"/>
                  </a:lnTo>
                  <a:lnTo>
                    <a:pt x="830" y="3288"/>
                  </a:lnTo>
                  <a:lnTo>
                    <a:pt x="983" y="3288"/>
                  </a:lnTo>
                  <a:lnTo>
                    <a:pt x="1137" y="3257"/>
                  </a:lnTo>
                  <a:lnTo>
                    <a:pt x="1290" y="3227"/>
                  </a:lnTo>
                  <a:lnTo>
                    <a:pt x="1413" y="3104"/>
                  </a:lnTo>
                  <a:lnTo>
                    <a:pt x="1475" y="2950"/>
                  </a:lnTo>
                  <a:lnTo>
                    <a:pt x="1506" y="2797"/>
                  </a:lnTo>
                  <a:lnTo>
                    <a:pt x="1567" y="2643"/>
                  </a:lnTo>
                  <a:lnTo>
                    <a:pt x="1598" y="2581"/>
                  </a:lnTo>
                  <a:lnTo>
                    <a:pt x="1659" y="2520"/>
                  </a:lnTo>
                  <a:lnTo>
                    <a:pt x="1751" y="2459"/>
                  </a:lnTo>
                  <a:lnTo>
                    <a:pt x="1874" y="2459"/>
                  </a:lnTo>
                  <a:lnTo>
                    <a:pt x="1997" y="2428"/>
                  </a:lnTo>
                  <a:lnTo>
                    <a:pt x="2089" y="2336"/>
                  </a:lnTo>
                  <a:lnTo>
                    <a:pt x="2151" y="2274"/>
                  </a:lnTo>
                  <a:lnTo>
                    <a:pt x="2151" y="2182"/>
                  </a:lnTo>
                  <a:lnTo>
                    <a:pt x="2120" y="1998"/>
                  </a:lnTo>
                  <a:lnTo>
                    <a:pt x="2059" y="1813"/>
                  </a:lnTo>
                  <a:lnTo>
                    <a:pt x="2059" y="1721"/>
                  </a:lnTo>
                  <a:lnTo>
                    <a:pt x="2089" y="1629"/>
                  </a:lnTo>
                  <a:lnTo>
                    <a:pt x="2151" y="1537"/>
                  </a:lnTo>
                  <a:lnTo>
                    <a:pt x="2243" y="1475"/>
                  </a:lnTo>
                  <a:lnTo>
                    <a:pt x="2458" y="1383"/>
                  </a:lnTo>
                  <a:lnTo>
                    <a:pt x="2520" y="1291"/>
                  </a:lnTo>
                  <a:lnTo>
                    <a:pt x="2612" y="1199"/>
                  </a:lnTo>
                  <a:lnTo>
                    <a:pt x="2673" y="1107"/>
                  </a:lnTo>
                  <a:lnTo>
                    <a:pt x="2704" y="984"/>
                  </a:lnTo>
                  <a:lnTo>
                    <a:pt x="2704" y="892"/>
                  </a:lnTo>
                  <a:lnTo>
                    <a:pt x="2704" y="769"/>
                  </a:lnTo>
                  <a:lnTo>
                    <a:pt x="2673" y="646"/>
                  </a:lnTo>
                  <a:lnTo>
                    <a:pt x="2642" y="523"/>
                  </a:lnTo>
                  <a:lnTo>
                    <a:pt x="2550" y="369"/>
                  </a:lnTo>
                  <a:lnTo>
                    <a:pt x="2427" y="216"/>
                  </a:lnTo>
                  <a:lnTo>
                    <a:pt x="2274" y="123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8AC1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5"/>
            <p:cNvSpPr/>
            <p:nvPr/>
          </p:nvSpPr>
          <p:spPr>
            <a:xfrm>
              <a:off x="2761230" y="3341250"/>
              <a:ext cx="263526" cy="268246"/>
            </a:xfrm>
            <a:custGeom>
              <a:rect b="b" l="l" r="r" t="t"/>
              <a:pathLst>
                <a:path extrusionOk="0" h="3473" w="3412">
                  <a:moveTo>
                    <a:pt x="2428" y="1"/>
                  </a:moveTo>
                  <a:lnTo>
                    <a:pt x="2551" y="124"/>
                  </a:lnTo>
                  <a:lnTo>
                    <a:pt x="2643" y="247"/>
                  </a:lnTo>
                  <a:lnTo>
                    <a:pt x="2735" y="431"/>
                  </a:lnTo>
                  <a:lnTo>
                    <a:pt x="2827" y="646"/>
                  </a:lnTo>
                  <a:lnTo>
                    <a:pt x="2858" y="892"/>
                  </a:lnTo>
                  <a:lnTo>
                    <a:pt x="2858" y="1107"/>
                  </a:lnTo>
                  <a:lnTo>
                    <a:pt x="2827" y="1230"/>
                  </a:lnTo>
                  <a:lnTo>
                    <a:pt x="2797" y="1384"/>
                  </a:lnTo>
                  <a:lnTo>
                    <a:pt x="2735" y="1476"/>
                  </a:lnTo>
                  <a:lnTo>
                    <a:pt x="2643" y="1568"/>
                  </a:lnTo>
                  <a:lnTo>
                    <a:pt x="2489" y="1629"/>
                  </a:lnTo>
                  <a:lnTo>
                    <a:pt x="2336" y="1691"/>
                  </a:lnTo>
                  <a:lnTo>
                    <a:pt x="2182" y="1752"/>
                  </a:lnTo>
                  <a:lnTo>
                    <a:pt x="2059" y="1844"/>
                  </a:lnTo>
                  <a:lnTo>
                    <a:pt x="1998" y="1937"/>
                  </a:lnTo>
                  <a:lnTo>
                    <a:pt x="1906" y="2029"/>
                  </a:lnTo>
                  <a:lnTo>
                    <a:pt x="1813" y="2090"/>
                  </a:lnTo>
                  <a:lnTo>
                    <a:pt x="1690" y="2121"/>
                  </a:lnTo>
                  <a:lnTo>
                    <a:pt x="1537" y="2244"/>
                  </a:lnTo>
                  <a:lnTo>
                    <a:pt x="1414" y="2367"/>
                  </a:lnTo>
                  <a:lnTo>
                    <a:pt x="1260" y="2520"/>
                  </a:lnTo>
                  <a:lnTo>
                    <a:pt x="1045" y="2613"/>
                  </a:lnTo>
                  <a:lnTo>
                    <a:pt x="861" y="2705"/>
                  </a:lnTo>
                  <a:lnTo>
                    <a:pt x="461" y="2705"/>
                  </a:lnTo>
                  <a:lnTo>
                    <a:pt x="308" y="2674"/>
                  </a:lnTo>
                  <a:lnTo>
                    <a:pt x="154" y="2643"/>
                  </a:lnTo>
                  <a:lnTo>
                    <a:pt x="1" y="2551"/>
                  </a:lnTo>
                  <a:lnTo>
                    <a:pt x="123" y="2736"/>
                  </a:lnTo>
                  <a:lnTo>
                    <a:pt x="277" y="2920"/>
                  </a:lnTo>
                  <a:lnTo>
                    <a:pt x="461" y="3074"/>
                  </a:lnTo>
                  <a:lnTo>
                    <a:pt x="646" y="3196"/>
                  </a:lnTo>
                  <a:lnTo>
                    <a:pt x="861" y="3319"/>
                  </a:lnTo>
                  <a:lnTo>
                    <a:pt x="1107" y="3381"/>
                  </a:lnTo>
                  <a:lnTo>
                    <a:pt x="1322" y="3442"/>
                  </a:lnTo>
                  <a:lnTo>
                    <a:pt x="1568" y="3473"/>
                  </a:lnTo>
                  <a:lnTo>
                    <a:pt x="1752" y="3442"/>
                  </a:lnTo>
                  <a:lnTo>
                    <a:pt x="1936" y="3412"/>
                  </a:lnTo>
                  <a:lnTo>
                    <a:pt x="2305" y="3319"/>
                  </a:lnTo>
                  <a:lnTo>
                    <a:pt x="2612" y="3135"/>
                  </a:lnTo>
                  <a:lnTo>
                    <a:pt x="2889" y="2920"/>
                  </a:lnTo>
                  <a:lnTo>
                    <a:pt x="3104" y="2643"/>
                  </a:lnTo>
                  <a:lnTo>
                    <a:pt x="3257" y="2336"/>
                  </a:lnTo>
                  <a:lnTo>
                    <a:pt x="3380" y="1998"/>
                  </a:lnTo>
                  <a:lnTo>
                    <a:pt x="3411" y="1814"/>
                  </a:lnTo>
                  <a:lnTo>
                    <a:pt x="3411" y="1629"/>
                  </a:lnTo>
                  <a:lnTo>
                    <a:pt x="3411" y="1353"/>
                  </a:lnTo>
                  <a:lnTo>
                    <a:pt x="3350" y="1107"/>
                  </a:lnTo>
                  <a:lnTo>
                    <a:pt x="3257" y="892"/>
                  </a:lnTo>
                  <a:lnTo>
                    <a:pt x="3135" y="677"/>
                  </a:lnTo>
                  <a:lnTo>
                    <a:pt x="3012" y="462"/>
                  </a:lnTo>
                  <a:lnTo>
                    <a:pt x="2827" y="277"/>
                  </a:lnTo>
                  <a:lnTo>
                    <a:pt x="2643" y="124"/>
                  </a:lnTo>
                  <a:lnTo>
                    <a:pt x="2428" y="1"/>
                  </a:lnTo>
                  <a:close/>
                </a:path>
              </a:pathLst>
            </a:custGeom>
            <a:solidFill>
              <a:srgbClr val="7DB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5"/>
            <p:cNvSpPr/>
            <p:nvPr/>
          </p:nvSpPr>
          <p:spPr>
            <a:xfrm>
              <a:off x="2742230" y="3324644"/>
              <a:ext cx="239737" cy="225533"/>
            </a:xfrm>
            <a:custGeom>
              <a:rect b="b" l="l" r="r" t="t"/>
              <a:pathLst>
                <a:path extrusionOk="0" h="2920" w="3104">
                  <a:moveTo>
                    <a:pt x="1629" y="1"/>
                  </a:moveTo>
                  <a:lnTo>
                    <a:pt x="1445" y="32"/>
                  </a:lnTo>
                  <a:lnTo>
                    <a:pt x="1107" y="154"/>
                  </a:lnTo>
                  <a:lnTo>
                    <a:pt x="800" y="308"/>
                  </a:lnTo>
                  <a:lnTo>
                    <a:pt x="523" y="554"/>
                  </a:lnTo>
                  <a:lnTo>
                    <a:pt x="308" y="800"/>
                  </a:lnTo>
                  <a:lnTo>
                    <a:pt x="124" y="1138"/>
                  </a:lnTo>
                  <a:lnTo>
                    <a:pt x="31" y="1476"/>
                  </a:lnTo>
                  <a:lnTo>
                    <a:pt x="1" y="1660"/>
                  </a:lnTo>
                  <a:lnTo>
                    <a:pt x="1" y="1844"/>
                  </a:lnTo>
                  <a:lnTo>
                    <a:pt x="1" y="2090"/>
                  </a:lnTo>
                  <a:lnTo>
                    <a:pt x="62" y="2336"/>
                  </a:lnTo>
                  <a:lnTo>
                    <a:pt x="124" y="2551"/>
                  </a:lnTo>
                  <a:lnTo>
                    <a:pt x="247" y="2766"/>
                  </a:lnTo>
                  <a:lnTo>
                    <a:pt x="400" y="2858"/>
                  </a:lnTo>
                  <a:lnTo>
                    <a:pt x="554" y="2889"/>
                  </a:lnTo>
                  <a:lnTo>
                    <a:pt x="707" y="2920"/>
                  </a:lnTo>
                  <a:lnTo>
                    <a:pt x="1107" y="2920"/>
                  </a:lnTo>
                  <a:lnTo>
                    <a:pt x="1291" y="2828"/>
                  </a:lnTo>
                  <a:lnTo>
                    <a:pt x="1506" y="2735"/>
                  </a:lnTo>
                  <a:lnTo>
                    <a:pt x="1660" y="2582"/>
                  </a:lnTo>
                  <a:lnTo>
                    <a:pt x="1783" y="2459"/>
                  </a:lnTo>
                  <a:lnTo>
                    <a:pt x="1936" y="2336"/>
                  </a:lnTo>
                  <a:lnTo>
                    <a:pt x="2059" y="2305"/>
                  </a:lnTo>
                  <a:lnTo>
                    <a:pt x="2152" y="2244"/>
                  </a:lnTo>
                  <a:lnTo>
                    <a:pt x="2244" y="2152"/>
                  </a:lnTo>
                  <a:lnTo>
                    <a:pt x="2305" y="2059"/>
                  </a:lnTo>
                  <a:lnTo>
                    <a:pt x="2428" y="1967"/>
                  </a:lnTo>
                  <a:lnTo>
                    <a:pt x="2582" y="1906"/>
                  </a:lnTo>
                  <a:lnTo>
                    <a:pt x="2735" y="1844"/>
                  </a:lnTo>
                  <a:lnTo>
                    <a:pt x="2889" y="1783"/>
                  </a:lnTo>
                  <a:lnTo>
                    <a:pt x="2981" y="1691"/>
                  </a:lnTo>
                  <a:lnTo>
                    <a:pt x="3043" y="1599"/>
                  </a:lnTo>
                  <a:lnTo>
                    <a:pt x="3073" y="1445"/>
                  </a:lnTo>
                  <a:lnTo>
                    <a:pt x="3104" y="1322"/>
                  </a:lnTo>
                  <a:lnTo>
                    <a:pt x="3104" y="1107"/>
                  </a:lnTo>
                  <a:lnTo>
                    <a:pt x="3073" y="861"/>
                  </a:lnTo>
                  <a:lnTo>
                    <a:pt x="2981" y="646"/>
                  </a:lnTo>
                  <a:lnTo>
                    <a:pt x="2889" y="462"/>
                  </a:lnTo>
                  <a:lnTo>
                    <a:pt x="2797" y="339"/>
                  </a:lnTo>
                  <a:lnTo>
                    <a:pt x="2674" y="216"/>
                  </a:lnTo>
                  <a:lnTo>
                    <a:pt x="2489" y="124"/>
                  </a:lnTo>
                  <a:lnTo>
                    <a:pt x="2274" y="62"/>
                  </a:lnTo>
                  <a:lnTo>
                    <a:pt x="2059" y="32"/>
                  </a:lnTo>
                  <a:lnTo>
                    <a:pt x="1814" y="1"/>
                  </a:lnTo>
                  <a:close/>
                </a:path>
              </a:pathLst>
            </a:custGeom>
            <a:solidFill>
              <a:srgbClr val="8AC1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5"/>
            <p:cNvSpPr/>
            <p:nvPr/>
          </p:nvSpPr>
          <p:spPr>
            <a:xfrm>
              <a:off x="2426641" y="3590496"/>
              <a:ext cx="111605" cy="113925"/>
            </a:xfrm>
            <a:custGeom>
              <a:rect b="b" l="l" r="r" t="t"/>
              <a:pathLst>
                <a:path extrusionOk="0" h="1475" w="1445">
                  <a:moveTo>
                    <a:pt x="830" y="0"/>
                  </a:moveTo>
                  <a:lnTo>
                    <a:pt x="645" y="31"/>
                  </a:lnTo>
                  <a:lnTo>
                    <a:pt x="492" y="62"/>
                  </a:lnTo>
                  <a:lnTo>
                    <a:pt x="369" y="154"/>
                  </a:lnTo>
                  <a:lnTo>
                    <a:pt x="246" y="246"/>
                  </a:lnTo>
                  <a:lnTo>
                    <a:pt x="154" y="369"/>
                  </a:lnTo>
                  <a:lnTo>
                    <a:pt x="62" y="492"/>
                  </a:lnTo>
                  <a:lnTo>
                    <a:pt x="31" y="645"/>
                  </a:lnTo>
                  <a:lnTo>
                    <a:pt x="0" y="830"/>
                  </a:lnTo>
                  <a:lnTo>
                    <a:pt x="31" y="1014"/>
                  </a:lnTo>
                  <a:lnTo>
                    <a:pt x="92" y="1198"/>
                  </a:lnTo>
                  <a:lnTo>
                    <a:pt x="185" y="1352"/>
                  </a:lnTo>
                  <a:lnTo>
                    <a:pt x="338" y="1475"/>
                  </a:lnTo>
                  <a:lnTo>
                    <a:pt x="400" y="1414"/>
                  </a:lnTo>
                  <a:lnTo>
                    <a:pt x="430" y="1321"/>
                  </a:lnTo>
                  <a:lnTo>
                    <a:pt x="492" y="1229"/>
                  </a:lnTo>
                  <a:lnTo>
                    <a:pt x="584" y="1229"/>
                  </a:lnTo>
                  <a:lnTo>
                    <a:pt x="676" y="1198"/>
                  </a:lnTo>
                  <a:lnTo>
                    <a:pt x="707" y="1137"/>
                  </a:lnTo>
                  <a:lnTo>
                    <a:pt x="738" y="1076"/>
                  </a:lnTo>
                  <a:lnTo>
                    <a:pt x="768" y="983"/>
                  </a:lnTo>
                  <a:lnTo>
                    <a:pt x="799" y="891"/>
                  </a:lnTo>
                  <a:lnTo>
                    <a:pt x="830" y="830"/>
                  </a:lnTo>
                  <a:lnTo>
                    <a:pt x="891" y="799"/>
                  </a:lnTo>
                  <a:lnTo>
                    <a:pt x="1045" y="799"/>
                  </a:lnTo>
                  <a:lnTo>
                    <a:pt x="1198" y="768"/>
                  </a:lnTo>
                  <a:lnTo>
                    <a:pt x="1321" y="738"/>
                  </a:lnTo>
                  <a:lnTo>
                    <a:pt x="1414" y="645"/>
                  </a:lnTo>
                  <a:lnTo>
                    <a:pt x="1444" y="553"/>
                  </a:lnTo>
                  <a:lnTo>
                    <a:pt x="1444" y="430"/>
                  </a:lnTo>
                  <a:lnTo>
                    <a:pt x="1414" y="338"/>
                  </a:lnTo>
                  <a:lnTo>
                    <a:pt x="1352" y="215"/>
                  </a:lnTo>
                  <a:lnTo>
                    <a:pt x="1260" y="123"/>
                  </a:lnTo>
                  <a:lnTo>
                    <a:pt x="1045" y="31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rgbClr val="8AC1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5"/>
            <p:cNvSpPr/>
            <p:nvPr/>
          </p:nvSpPr>
          <p:spPr>
            <a:xfrm>
              <a:off x="2452747" y="3599997"/>
              <a:ext cx="102105" cy="118714"/>
            </a:xfrm>
            <a:custGeom>
              <a:rect b="b" l="l" r="r" t="t"/>
              <a:pathLst>
                <a:path extrusionOk="0" h="1537" w="1322">
                  <a:moveTo>
                    <a:pt x="922" y="0"/>
                  </a:moveTo>
                  <a:lnTo>
                    <a:pt x="1014" y="92"/>
                  </a:lnTo>
                  <a:lnTo>
                    <a:pt x="1076" y="215"/>
                  </a:lnTo>
                  <a:lnTo>
                    <a:pt x="1106" y="307"/>
                  </a:lnTo>
                  <a:lnTo>
                    <a:pt x="1106" y="430"/>
                  </a:lnTo>
                  <a:lnTo>
                    <a:pt x="1076" y="522"/>
                  </a:lnTo>
                  <a:lnTo>
                    <a:pt x="983" y="615"/>
                  </a:lnTo>
                  <a:lnTo>
                    <a:pt x="860" y="645"/>
                  </a:lnTo>
                  <a:lnTo>
                    <a:pt x="707" y="676"/>
                  </a:lnTo>
                  <a:lnTo>
                    <a:pt x="553" y="676"/>
                  </a:lnTo>
                  <a:lnTo>
                    <a:pt x="492" y="707"/>
                  </a:lnTo>
                  <a:lnTo>
                    <a:pt x="461" y="768"/>
                  </a:lnTo>
                  <a:lnTo>
                    <a:pt x="430" y="860"/>
                  </a:lnTo>
                  <a:lnTo>
                    <a:pt x="400" y="953"/>
                  </a:lnTo>
                  <a:lnTo>
                    <a:pt x="369" y="1014"/>
                  </a:lnTo>
                  <a:lnTo>
                    <a:pt x="338" y="1075"/>
                  </a:lnTo>
                  <a:lnTo>
                    <a:pt x="246" y="1106"/>
                  </a:lnTo>
                  <a:lnTo>
                    <a:pt x="154" y="1106"/>
                  </a:lnTo>
                  <a:lnTo>
                    <a:pt x="92" y="1198"/>
                  </a:lnTo>
                  <a:lnTo>
                    <a:pt x="62" y="1291"/>
                  </a:lnTo>
                  <a:lnTo>
                    <a:pt x="0" y="1352"/>
                  </a:lnTo>
                  <a:lnTo>
                    <a:pt x="92" y="1444"/>
                  </a:lnTo>
                  <a:lnTo>
                    <a:pt x="215" y="1475"/>
                  </a:lnTo>
                  <a:lnTo>
                    <a:pt x="338" y="1506"/>
                  </a:lnTo>
                  <a:lnTo>
                    <a:pt x="492" y="1536"/>
                  </a:lnTo>
                  <a:lnTo>
                    <a:pt x="645" y="1506"/>
                  </a:lnTo>
                  <a:lnTo>
                    <a:pt x="799" y="1444"/>
                  </a:lnTo>
                  <a:lnTo>
                    <a:pt x="953" y="1383"/>
                  </a:lnTo>
                  <a:lnTo>
                    <a:pt x="1076" y="1291"/>
                  </a:lnTo>
                  <a:lnTo>
                    <a:pt x="1168" y="1168"/>
                  </a:lnTo>
                  <a:lnTo>
                    <a:pt x="1229" y="1014"/>
                  </a:lnTo>
                  <a:lnTo>
                    <a:pt x="1291" y="860"/>
                  </a:lnTo>
                  <a:lnTo>
                    <a:pt x="1321" y="707"/>
                  </a:lnTo>
                  <a:lnTo>
                    <a:pt x="1291" y="492"/>
                  </a:lnTo>
                  <a:lnTo>
                    <a:pt x="1198" y="307"/>
                  </a:lnTo>
                  <a:lnTo>
                    <a:pt x="1076" y="123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7DB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5"/>
            <p:cNvSpPr/>
            <p:nvPr/>
          </p:nvSpPr>
          <p:spPr>
            <a:xfrm>
              <a:off x="2523882" y="3274826"/>
              <a:ext cx="137787" cy="825978"/>
            </a:xfrm>
            <a:custGeom>
              <a:rect b="b" l="l" r="r" t="t"/>
              <a:pathLst>
                <a:path extrusionOk="0" h="10694" w="1784">
                  <a:moveTo>
                    <a:pt x="1722" y="1"/>
                  </a:moveTo>
                  <a:lnTo>
                    <a:pt x="1568" y="31"/>
                  </a:lnTo>
                  <a:lnTo>
                    <a:pt x="1445" y="62"/>
                  </a:lnTo>
                  <a:lnTo>
                    <a:pt x="1353" y="124"/>
                  </a:lnTo>
                  <a:lnTo>
                    <a:pt x="1199" y="154"/>
                  </a:lnTo>
                  <a:lnTo>
                    <a:pt x="1107" y="154"/>
                  </a:lnTo>
                  <a:lnTo>
                    <a:pt x="1107" y="2336"/>
                  </a:lnTo>
                  <a:lnTo>
                    <a:pt x="124" y="1721"/>
                  </a:lnTo>
                  <a:lnTo>
                    <a:pt x="93" y="1813"/>
                  </a:lnTo>
                  <a:lnTo>
                    <a:pt x="62" y="1875"/>
                  </a:lnTo>
                  <a:lnTo>
                    <a:pt x="62" y="1936"/>
                  </a:lnTo>
                  <a:lnTo>
                    <a:pt x="32" y="1998"/>
                  </a:lnTo>
                  <a:lnTo>
                    <a:pt x="1" y="2059"/>
                  </a:lnTo>
                  <a:lnTo>
                    <a:pt x="1015" y="2797"/>
                  </a:lnTo>
                  <a:lnTo>
                    <a:pt x="1015" y="5931"/>
                  </a:lnTo>
                  <a:lnTo>
                    <a:pt x="124" y="5224"/>
                  </a:lnTo>
                  <a:lnTo>
                    <a:pt x="124" y="5255"/>
                  </a:lnTo>
                  <a:lnTo>
                    <a:pt x="62" y="5285"/>
                  </a:lnTo>
                  <a:lnTo>
                    <a:pt x="62" y="5347"/>
                  </a:lnTo>
                  <a:lnTo>
                    <a:pt x="32" y="5378"/>
                  </a:lnTo>
                  <a:lnTo>
                    <a:pt x="923" y="6330"/>
                  </a:lnTo>
                  <a:lnTo>
                    <a:pt x="923" y="10693"/>
                  </a:lnTo>
                  <a:lnTo>
                    <a:pt x="1783" y="10693"/>
                  </a:lnTo>
                  <a:lnTo>
                    <a:pt x="1783" y="31"/>
                  </a:lnTo>
                  <a:lnTo>
                    <a:pt x="1722" y="1"/>
                  </a:lnTo>
                  <a:close/>
                </a:path>
              </a:pathLst>
            </a:custGeom>
            <a:solidFill>
              <a:srgbClr val="6D4C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5"/>
            <p:cNvSpPr/>
            <p:nvPr/>
          </p:nvSpPr>
          <p:spPr>
            <a:xfrm>
              <a:off x="2661595" y="3277220"/>
              <a:ext cx="149527" cy="823583"/>
            </a:xfrm>
            <a:custGeom>
              <a:rect b="b" l="l" r="r" t="t"/>
              <a:pathLst>
                <a:path extrusionOk="0" h="10663" w="1936">
                  <a:moveTo>
                    <a:pt x="0" y="0"/>
                  </a:moveTo>
                  <a:lnTo>
                    <a:pt x="0" y="10662"/>
                  </a:lnTo>
                  <a:lnTo>
                    <a:pt x="707" y="10662"/>
                  </a:lnTo>
                  <a:lnTo>
                    <a:pt x="707" y="8235"/>
                  </a:lnTo>
                  <a:lnTo>
                    <a:pt x="707" y="5838"/>
                  </a:lnTo>
                  <a:lnTo>
                    <a:pt x="1936" y="3780"/>
                  </a:lnTo>
                  <a:lnTo>
                    <a:pt x="1905" y="3780"/>
                  </a:lnTo>
                  <a:lnTo>
                    <a:pt x="1844" y="3749"/>
                  </a:lnTo>
                  <a:lnTo>
                    <a:pt x="1813" y="3687"/>
                  </a:lnTo>
                  <a:lnTo>
                    <a:pt x="1721" y="3687"/>
                  </a:lnTo>
                  <a:lnTo>
                    <a:pt x="1690" y="3657"/>
                  </a:lnTo>
                  <a:lnTo>
                    <a:pt x="584" y="5224"/>
                  </a:lnTo>
                  <a:lnTo>
                    <a:pt x="584" y="0"/>
                  </a:lnTo>
                  <a:lnTo>
                    <a:pt x="399" y="62"/>
                  </a:lnTo>
                  <a:lnTo>
                    <a:pt x="215" y="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40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5"/>
            <p:cNvSpPr/>
            <p:nvPr/>
          </p:nvSpPr>
          <p:spPr>
            <a:xfrm>
              <a:off x="2315112" y="4114940"/>
              <a:ext cx="4468585" cy="617128"/>
            </a:xfrm>
            <a:custGeom>
              <a:rect b="b" l="l" r="r" t="t"/>
              <a:pathLst>
                <a:path extrusionOk="0" h="7990" w="57857">
                  <a:moveTo>
                    <a:pt x="3994" y="1"/>
                  </a:moveTo>
                  <a:lnTo>
                    <a:pt x="3595" y="31"/>
                  </a:lnTo>
                  <a:lnTo>
                    <a:pt x="3196" y="93"/>
                  </a:lnTo>
                  <a:lnTo>
                    <a:pt x="2796" y="185"/>
                  </a:lnTo>
                  <a:lnTo>
                    <a:pt x="2458" y="339"/>
                  </a:lnTo>
                  <a:lnTo>
                    <a:pt x="2089" y="492"/>
                  </a:lnTo>
                  <a:lnTo>
                    <a:pt x="1751" y="707"/>
                  </a:lnTo>
                  <a:lnTo>
                    <a:pt x="1444" y="922"/>
                  </a:lnTo>
                  <a:lnTo>
                    <a:pt x="1168" y="1199"/>
                  </a:lnTo>
                  <a:lnTo>
                    <a:pt x="922" y="1475"/>
                  </a:lnTo>
                  <a:lnTo>
                    <a:pt x="676" y="1783"/>
                  </a:lnTo>
                  <a:lnTo>
                    <a:pt x="492" y="2121"/>
                  </a:lnTo>
                  <a:lnTo>
                    <a:pt x="307" y="2459"/>
                  </a:lnTo>
                  <a:lnTo>
                    <a:pt x="184" y="2827"/>
                  </a:lnTo>
                  <a:lnTo>
                    <a:pt x="92" y="3196"/>
                  </a:lnTo>
                  <a:lnTo>
                    <a:pt x="31" y="3595"/>
                  </a:lnTo>
                  <a:lnTo>
                    <a:pt x="0" y="3995"/>
                  </a:lnTo>
                  <a:lnTo>
                    <a:pt x="31" y="4425"/>
                  </a:lnTo>
                  <a:lnTo>
                    <a:pt x="92" y="4825"/>
                  </a:lnTo>
                  <a:lnTo>
                    <a:pt x="184" y="5193"/>
                  </a:lnTo>
                  <a:lnTo>
                    <a:pt x="307" y="5562"/>
                  </a:lnTo>
                  <a:lnTo>
                    <a:pt x="492" y="5900"/>
                  </a:lnTo>
                  <a:lnTo>
                    <a:pt x="676" y="6238"/>
                  </a:lnTo>
                  <a:lnTo>
                    <a:pt x="922" y="6545"/>
                  </a:lnTo>
                  <a:lnTo>
                    <a:pt x="1168" y="6822"/>
                  </a:lnTo>
                  <a:lnTo>
                    <a:pt x="1444" y="7098"/>
                  </a:lnTo>
                  <a:lnTo>
                    <a:pt x="1751" y="7313"/>
                  </a:lnTo>
                  <a:lnTo>
                    <a:pt x="2089" y="7528"/>
                  </a:lnTo>
                  <a:lnTo>
                    <a:pt x="2458" y="7682"/>
                  </a:lnTo>
                  <a:lnTo>
                    <a:pt x="2796" y="7836"/>
                  </a:lnTo>
                  <a:lnTo>
                    <a:pt x="3196" y="7928"/>
                  </a:lnTo>
                  <a:lnTo>
                    <a:pt x="3595" y="7989"/>
                  </a:lnTo>
                  <a:lnTo>
                    <a:pt x="54262" y="7989"/>
                  </a:lnTo>
                  <a:lnTo>
                    <a:pt x="54661" y="7928"/>
                  </a:lnTo>
                  <a:lnTo>
                    <a:pt x="55030" y="7836"/>
                  </a:lnTo>
                  <a:lnTo>
                    <a:pt x="55399" y="7682"/>
                  </a:lnTo>
                  <a:lnTo>
                    <a:pt x="55767" y="7528"/>
                  </a:lnTo>
                  <a:lnTo>
                    <a:pt x="56075" y="7313"/>
                  </a:lnTo>
                  <a:lnTo>
                    <a:pt x="56382" y="7098"/>
                  </a:lnTo>
                  <a:lnTo>
                    <a:pt x="56689" y="6822"/>
                  </a:lnTo>
                  <a:lnTo>
                    <a:pt x="56935" y="6545"/>
                  </a:lnTo>
                  <a:lnTo>
                    <a:pt x="57181" y="6238"/>
                  </a:lnTo>
                  <a:lnTo>
                    <a:pt x="57365" y="5900"/>
                  </a:lnTo>
                  <a:lnTo>
                    <a:pt x="57549" y="5562"/>
                  </a:lnTo>
                  <a:lnTo>
                    <a:pt x="57672" y="5193"/>
                  </a:lnTo>
                  <a:lnTo>
                    <a:pt x="57764" y="4825"/>
                  </a:lnTo>
                  <a:lnTo>
                    <a:pt x="57826" y="4425"/>
                  </a:lnTo>
                  <a:lnTo>
                    <a:pt x="57857" y="3995"/>
                  </a:lnTo>
                  <a:lnTo>
                    <a:pt x="57826" y="3595"/>
                  </a:lnTo>
                  <a:lnTo>
                    <a:pt x="57764" y="3196"/>
                  </a:lnTo>
                  <a:lnTo>
                    <a:pt x="57672" y="2827"/>
                  </a:lnTo>
                  <a:lnTo>
                    <a:pt x="57549" y="2459"/>
                  </a:lnTo>
                  <a:lnTo>
                    <a:pt x="57365" y="2121"/>
                  </a:lnTo>
                  <a:lnTo>
                    <a:pt x="57181" y="1783"/>
                  </a:lnTo>
                  <a:lnTo>
                    <a:pt x="56935" y="1475"/>
                  </a:lnTo>
                  <a:lnTo>
                    <a:pt x="56689" y="1199"/>
                  </a:lnTo>
                  <a:lnTo>
                    <a:pt x="56382" y="922"/>
                  </a:lnTo>
                  <a:lnTo>
                    <a:pt x="56075" y="707"/>
                  </a:lnTo>
                  <a:lnTo>
                    <a:pt x="55767" y="492"/>
                  </a:lnTo>
                  <a:lnTo>
                    <a:pt x="55399" y="339"/>
                  </a:lnTo>
                  <a:lnTo>
                    <a:pt x="55030" y="185"/>
                  </a:lnTo>
                  <a:lnTo>
                    <a:pt x="54661" y="93"/>
                  </a:lnTo>
                  <a:lnTo>
                    <a:pt x="54262" y="31"/>
                  </a:lnTo>
                  <a:lnTo>
                    <a:pt x="53862" y="1"/>
                  </a:lnTo>
                  <a:close/>
                </a:path>
              </a:pathLst>
            </a:custGeom>
            <a:solidFill>
              <a:srgbClr val="BADD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5"/>
            <p:cNvSpPr/>
            <p:nvPr/>
          </p:nvSpPr>
          <p:spPr>
            <a:xfrm>
              <a:off x="2315112" y="4043727"/>
              <a:ext cx="4468585" cy="617128"/>
            </a:xfrm>
            <a:custGeom>
              <a:rect b="b" l="l" r="r" t="t"/>
              <a:pathLst>
                <a:path extrusionOk="0" h="7990" w="57857">
                  <a:moveTo>
                    <a:pt x="3994" y="1"/>
                  </a:moveTo>
                  <a:lnTo>
                    <a:pt x="3595" y="32"/>
                  </a:lnTo>
                  <a:lnTo>
                    <a:pt x="3196" y="93"/>
                  </a:lnTo>
                  <a:lnTo>
                    <a:pt x="2796" y="185"/>
                  </a:lnTo>
                  <a:lnTo>
                    <a:pt x="2458" y="339"/>
                  </a:lnTo>
                  <a:lnTo>
                    <a:pt x="2089" y="492"/>
                  </a:lnTo>
                  <a:lnTo>
                    <a:pt x="1751" y="707"/>
                  </a:lnTo>
                  <a:lnTo>
                    <a:pt x="1444" y="923"/>
                  </a:lnTo>
                  <a:lnTo>
                    <a:pt x="1168" y="1199"/>
                  </a:lnTo>
                  <a:lnTo>
                    <a:pt x="922" y="1476"/>
                  </a:lnTo>
                  <a:lnTo>
                    <a:pt x="676" y="1783"/>
                  </a:lnTo>
                  <a:lnTo>
                    <a:pt x="492" y="2090"/>
                  </a:lnTo>
                  <a:lnTo>
                    <a:pt x="307" y="2459"/>
                  </a:lnTo>
                  <a:lnTo>
                    <a:pt x="184" y="2828"/>
                  </a:lnTo>
                  <a:lnTo>
                    <a:pt x="92" y="3196"/>
                  </a:lnTo>
                  <a:lnTo>
                    <a:pt x="31" y="3596"/>
                  </a:lnTo>
                  <a:lnTo>
                    <a:pt x="0" y="3995"/>
                  </a:lnTo>
                  <a:lnTo>
                    <a:pt x="31" y="4425"/>
                  </a:lnTo>
                  <a:lnTo>
                    <a:pt x="92" y="4794"/>
                  </a:lnTo>
                  <a:lnTo>
                    <a:pt x="184" y="5193"/>
                  </a:lnTo>
                  <a:lnTo>
                    <a:pt x="307" y="5562"/>
                  </a:lnTo>
                  <a:lnTo>
                    <a:pt x="492" y="5900"/>
                  </a:lnTo>
                  <a:lnTo>
                    <a:pt x="676" y="6238"/>
                  </a:lnTo>
                  <a:lnTo>
                    <a:pt x="922" y="6545"/>
                  </a:lnTo>
                  <a:lnTo>
                    <a:pt x="1168" y="6822"/>
                  </a:lnTo>
                  <a:lnTo>
                    <a:pt x="1444" y="7098"/>
                  </a:lnTo>
                  <a:lnTo>
                    <a:pt x="1751" y="7314"/>
                  </a:lnTo>
                  <a:lnTo>
                    <a:pt x="2089" y="7529"/>
                  </a:lnTo>
                  <a:lnTo>
                    <a:pt x="2458" y="7682"/>
                  </a:lnTo>
                  <a:lnTo>
                    <a:pt x="2796" y="7805"/>
                  </a:lnTo>
                  <a:lnTo>
                    <a:pt x="3196" y="7928"/>
                  </a:lnTo>
                  <a:lnTo>
                    <a:pt x="3595" y="7989"/>
                  </a:lnTo>
                  <a:lnTo>
                    <a:pt x="54262" y="7989"/>
                  </a:lnTo>
                  <a:lnTo>
                    <a:pt x="54661" y="7928"/>
                  </a:lnTo>
                  <a:lnTo>
                    <a:pt x="55030" y="7805"/>
                  </a:lnTo>
                  <a:lnTo>
                    <a:pt x="55399" y="7682"/>
                  </a:lnTo>
                  <a:lnTo>
                    <a:pt x="55767" y="7529"/>
                  </a:lnTo>
                  <a:lnTo>
                    <a:pt x="56075" y="7314"/>
                  </a:lnTo>
                  <a:lnTo>
                    <a:pt x="56382" y="7098"/>
                  </a:lnTo>
                  <a:lnTo>
                    <a:pt x="56689" y="6822"/>
                  </a:lnTo>
                  <a:lnTo>
                    <a:pt x="56935" y="6545"/>
                  </a:lnTo>
                  <a:lnTo>
                    <a:pt x="57181" y="6238"/>
                  </a:lnTo>
                  <a:lnTo>
                    <a:pt x="57365" y="5900"/>
                  </a:lnTo>
                  <a:lnTo>
                    <a:pt x="57549" y="5562"/>
                  </a:lnTo>
                  <a:lnTo>
                    <a:pt x="57672" y="5193"/>
                  </a:lnTo>
                  <a:lnTo>
                    <a:pt x="57764" y="4794"/>
                  </a:lnTo>
                  <a:lnTo>
                    <a:pt x="57826" y="4425"/>
                  </a:lnTo>
                  <a:lnTo>
                    <a:pt x="57857" y="3995"/>
                  </a:lnTo>
                  <a:lnTo>
                    <a:pt x="57826" y="3596"/>
                  </a:lnTo>
                  <a:lnTo>
                    <a:pt x="57764" y="3196"/>
                  </a:lnTo>
                  <a:lnTo>
                    <a:pt x="57672" y="2828"/>
                  </a:lnTo>
                  <a:lnTo>
                    <a:pt x="57549" y="2459"/>
                  </a:lnTo>
                  <a:lnTo>
                    <a:pt x="57365" y="2090"/>
                  </a:lnTo>
                  <a:lnTo>
                    <a:pt x="57181" y="1783"/>
                  </a:lnTo>
                  <a:lnTo>
                    <a:pt x="56935" y="1476"/>
                  </a:lnTo>
                  <a:lnTo>
                    <a:pt x="56689" y="1199"/>
                  </a:lnTo>
                  <a:lnTo>
                    <a:pt x="56382" y="923"/>
                  </a:lnTo>
                  <a:lnTo>
                    <a:pt x="56075" y="707"/>
                  </a:lnTo>
                  <a:lnTo>
                    <a:pt x="55767" y="492"/>
                  </a:lnTo>
                  <a:lnTo>
                    <a:pt x="55399" y="339"/>
                  </a:lnTo>
                  <a:lnTo>
                    <a:pt x="55030" y="185"/>
                  </a:lnTo>
                  <a:lnTo>
                    <a:pt x="54661" y="93"/>
                  </a:lnTo>
                  <a:lnTo>
                    <a:pt x="54262" y="32"/>
                  </a:lnTo>
                  <a:lnTo>
                    <a:pt x="53862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5"/>
            <p:cNvSpPr/>
            <p:nvPr/>
          </p:nvSpPr>
          <p:spPr>
            <a:xfrm>
              <a:off x="3176531" y="4404504"/>
              <a:ext cx="2705388" cy="80713"/>
            </a:xfrm>
            <a:custGeom>
              <a:rect b="b" l="l" r="r" t="t"/>
              <a:pathLst>
                <a:path extrusionOk="0" h="1045" w="35028">
                  <a:moveTo>
                    <a:pt x="431" y="0"/>
                  </a:moveTo>
                  <a:lnTo>
                    <a:pt x="338" y="31"/>
                  </a:lnTo>
                  <a:lnTo>
                    <a:pt x="246" y="62"/>
                  </a:lnTo>
                  <a:lnTo>
                    <a:pt x="154" y="154"/>
                  </a:lnTo>
                  <a:lnTo>
                    <a:pt x="93" y="215"/>
                  </a:lnTo>
                  <a:lnTo>
                    <a:pt x="62" y="307"/>
                  </a:lnTo>
                  <a:lnTo>
                    <a:pt x="31" y="400"/>
                  </a:lnTo>
                  <a:lnTo>
                    <a:pt x="1" y="522"/>
                  </a:lnTo>
                  <a:lnTo>
                    <a:pt x="31" y="615"/>
                  </a:lnTo>
                  <a:lnTo>
                    <a:pt x="62" y="738"/>
                  </a:lnTo>
                  <a:lnTo>
                    <a:pt x="93" y="830"/>
                  </a:lnTo>
                  <a:lnTo>
                    <a:pt x="154" y="891"/>
                  </a:lnTo>
                  <a:lnTo>
                    <a:pt x="246" y="953"/>
                  </a:lnTo>
                  <a:lnTo>
                    <a:pt x="338" y="1014"/>
                  </a:lnTo>
                  <a:lnTo>
                    <a:pt x="431" y="1045"/>
                  </a:lnTo>
                  <a:lnTo>
                    <a:pt x="34598" y="1045"/>
                  </a:lnTo>
                  <a:lnTo>
                    <a:pt x="34690" y="1014"/>
                  </a:lnTo>
                  <a:lnTo>
                    <a:pt x="34782" y="953"/>
                  </a:lnTo>
                  <a:lnTo>
                    <a:pt x="34844" y="891"/>
                  </a:lnTo>
                  <a:lnTo>
                    <a:pt x="34936" y="830"/>
                  </a:lnTo>
                  <a:lnTo>
                    <a:pt x="34966" y="738"/>
                  </a:lnTo>
                  <a:lnTo>
                    <a:pt x="34997" y="615"/>
                  </a:lnTo>
                  <a:lnTo>
                    <a:pt x="35028" y="522"/>
                  </a:lnTo>
                  <a:lnTo>
                    <a:pt x="34997" y="400"/>
                  </a:lnTo>
                  <a:lnTo>
                    <a:pt x="34966" y="307"/>
                  </a:lnTo>
                  <a:lnTo>
                    <a:pt x="34936" y="215"/>
                  </a:lnTo>
                  <a:lnTo>
                    <a:pt x="34844" y="154"/>
                  </a:lnTo>
                  <a:lnTo>
                    <a:pt x="34782" y="62"/>
                  </a:lnTo>
                  <a:lnTo>
                    <a:pt x="34690" y="31"/>
                  </a:lnTo>
                  <a:lnTo>
                    <a:pt x="34598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5"/>
            <p:cNvSpPr/>
            <p:nvPr/>
          </p:nvSpPr>
          <p:spPr>
            <a:xfrm>
              <a:off x="6031427" y="4029515"/>
              <a:ext cx="40394" cy="159109"/>
            </a:xfrm>
            <a:custGeom>
              <a:rect b="b" l="l" r="r" t="t"/>
              <a:pathLst>
                <a:path extrusionOk="0" h="2060" w="523">
                  <a:moveTo>
                    <a:pt x="1" y="0"/>
                  </a:moveTo>
                  <a:lnTo>
                    <a:pt x="1" y="2059"/>
                  </a:lnTo>
                  <a:lnTo>
                    <a:pt x="123" y="2059"/>
                  </a:lnTo>
                  <a:lnTo>
                    <a:pt x="246" y="2028"/>
                  </a:lnTo>
                  <a:lnTo>
                    <a:pt x="369" y="1936"/>
                  </a:lnTo>
                  <a:lnTo>
                    <a:pt x="431" y="1875"/>
                  </a:lnTo>
                  <a:lnTo>
                    <a:pt x="492" y="1783"/>
                  </a:lnTo>
                  <a:lnTo>
                    <a:pt x="523" y="1660"/>
                  </a:lnTo>
                  <a:lnTo>
                    <a:pt x="523" y="338"/>
                  </a:lnTo>
                  <a:lnTo>
                    <a:pt x="492" y="216"/>
                  </a:lnTo>
                  <a:lnTo>
                    <a:pt x="431" y="93"/>
                  </a:lnTo>
                  <a:lnTo>
                    <a:pt x="308" y="3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89E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5"/>
            <p:cNvSpPr/>
            <p:nvPr/>
          </p:nvSpPr>
          <p:spPr>
            <a:xfrm>
              <a:off x="4161375" y="3281932"/>
              <a:ext cx="1870091" cy="681235"/>
            </a:xfrm>
            <a:custGeom>
              <a:rect b="b" l="l" r="r" t="t"/>
              <a:pathLst>
                <a:path extrusionOk="0" h="8820" w="24213">
                  <a:moveTo>
                    <a:pt x="3227" y="5531"/>
                  </a:moveTo>
                  <a:lnTo>
                    <a:pt x="3350" y="5562"/>
                  </a:lnTo>
                  <a:lnTo>
                    <a:pt x="3442" y="5624"/>
                  </a:lnTo>
                  <a:lnTo>
                    <a:pt x="3503" y="5716"/>
                  </a:lnTo>
                  <a:lnTo>
                    <a:pt x="3534" y="5839"/>
                  </a:lnTo>
                  <a:lnTo>
                    <a:pt x="3503" y="5931"/>
                  </a:lnTo>
                  <a:lnTo>
                    <a:pt x="3473" y="5992"/>
                  </a:lnTo>
                  <a:lnTo>
                    <a:pt x="3411" y="6085"/>
                  </a:lnTo>
                  <a:lnTo>
                    <a:pt x="3350" y="6115"/>
                  </a:lnTo>
                  <a:lnTo>
                    <a:pt x="3227" y="6146"/>
                  </a:lnTo>
                  <a:lnTo>
                    <a:pt x="1414" y="6146"/>
                  </a:lnTo>
                  <a:lnTo>
                    <a:pt x="1322" y="6115"/>
                  </a:lnTo>
                  <a:lnTo>
                    <a:pt x="1230" y="6085"/>
                  </a:lnTo>
                  <a:lnTo>
                    <a:pt x="1138" y="5992"/>
                  </a:lnTo>
                  <a:lnTo>
                    <a:pt x="1107" y="5900"/>
                  </a:lnTo>
                  <a:lnTo>
                    <a:pt x="1107" y="5839"/>
                  </a:lnTo>
                  <a:lnTo>
                    <a:pt x="1138" y="5716"/>
                  </a:lnTo>
                  <a:lnTo>
                    <a:pt x="1199" y="5624"/>
                  </a:lnTo>
                  <a:lnTo>
                    <a:pt x="1291" y="5562"/>
                  </a:lnTo>
                  <a:lnTo>
                    <a:pt x="1414" y="5531"/>
                  </a:lnTo>
                  <a:close/>
                  <a:moveTo>
                    <a:pt x="19604" y="5470"/>
                  </a:moveTo>
                  <a:lnTo>
                    <a:pt x="20003" y="5501"/>
                  </a:lnTo>
                  <a:lnTo>
                    <a:pt x="20372" y="5531"/>
                  </a:lnTo>
                  <a:lnTo>
                    <a:pt x="20710" y="5593"/>
                  </a:lnTo>
                  <a:lnTo>
                    <a:pt x="21048" y="5685"/>
                  </a:lnTo>
                  <a:lnTo>
                    <a:pt x="21294" y="5808"/>
                  </a:lnTo>
                  <a:lnTo>
                    <a:pt x="21570" y="5962"/>
                  </a:lnTo>
                  <a:lnTo>
                    <a:pt x="21785" y="6146"/>
                  </a:lnTo>
                  <a:lnTo>
                    <a:pt x="21970" y="6361"/>
                  </a:lnTo>
                  <a:lnTo>
                    <a:pt x="22277" y="6392"/>
                  </a:lnTo>
                  <a:lnTo>
                    <a:pt x="22615" y="6453"/>
                  </a:lnTo>
                  <a:lnTo>
                    <a:pt x="22799" y="6545"/>
                  </a:lnTo>
                  <a:lnTo>
                    <a:pt x="22984" y="6638"/>
                  </a:lnTo>
                  <a:lnTo>
                    <a:pt x="23137" y="6730"/>
                  </a:lnTo>
                  <a:lnTo>
                    <a:pt x="23291" y="6853"/>
                  </a:lnTo>
                  <a:lnTo>
                    <a:pt x="23414" y="7006"/>
                  </a:lnTo>
                  <a:lnTo>
                    <a:pt x="23506" y="7191"/>
                  </a:lnTo>
                  <a:lnTo>
                    <a:pt x="23567" y="7406"/>
                  </a:lnTo>
                  <a:lnTo>
                    <a:pt x="23598" y="7652"/>
                  </a:lnTo>
                  <a:lnTo>
                    <a:pt x="20771" y="7652"/>
                  </a:lnTo>
                  <a:lnTo>
                    <a:pt x="20556" y="7590"/>
                  </a:lnTo>
                  <a:lnTo>
                    <a:pt x="20341" y="7529"/>
                  </a:lnTo>
                  <a:lnTo>
                    <a:pt x="20126" y="7436"/>
                  </a:lnTo>
                  <a:lnTo>
                    <a:pt x="19972" y="7314"/>
                  </a:lnTo>
                  <a:lnTo>
                    <a:pt x="19788" y="7191"/>
                  </a:lnTo>
                  <a:lnTo>
                    <a:pt x="19665" y="7037"/>
                  </a:lnTo>
                  <a:lnTo>
                    <a:pt x="19542" y="6883"/>
                  </a:lnTo>
                  <a:lnTo>
                    <a:pt x="19358" y="6576"/>
                  </a:lnTo>
                  <a:lnTo>
                    <a:pt x="19235" y="6269"/>
                  </a:lnTo>
                  <a:lnTo>
                    <a:pt x="19174" y="6023"/>
                  </a:lnTo>
                  <a:lnTo>
                    <a:pt x="19174" y="5900"/>
                  </a:lnTo>
                  <a:lnTo>
                    <a:pt x="19174" y="5808"/>
                  </a:lnTo>
                  <a:lnTo>
                    <a:pt x="19204" y="5716"/>
                  </a:lnTo>
                  <a:lnTo>
                    <a:pt x="19266" y="5654"/>
                  </a:lnTo>
                  <a:lnTo>
                    <a:pt x="19327" y="5562"/>
                  </a:lnTo>
                  <a:lnTo>
                    <a:pt x="19419" y="5531"/>
                  </a:lnTo>
                  <a:lnTo>
                    <a:pt x="19512" y="5501"/>
                  </a:lnTo>
                  <a:lnTo>
                    <a:pt x="19604" y="5470"/>
                  </a:lnTo>
                  <a:close/>
                  <a:moveTo>
                    <a:pt x="1" y="1"/>
                  </a:moveTo>
                  <a:lnTo>
                    <a:pt x="339" y="8819"/>
                  </a:lnTo>
                  <a:lnTo>
                    <a:pt x="1537" y="8819"/>
                  </a:lnTo>
                  <a:lnTo>
                    <a:pt x="2797" y="8788"/>
                  </a:lnTo>
                  <a:lnTo>
                    <a:pt x="4087" y="8727"/>
                  </a:lnTo>
                  <a:lnTo>
                    <a:pt x="5408" y="8635"/>
                  </a:lnTo>
                  <a:lnTo>
                    <a:pt x="6730" y="8512"/>
                  </a:lnTo>
                  <a:lnTo>
                    <a:pt x="8082" y="8358"/>
                  </a:lnTo>
                  <a:lnTo>
                    <a:pt x="9434" y="8143"/>
                  </a:lnTo>
                  <a:lnTo>
                    <a:pt x="10785" y="7928"/>
                  </a:lnTo>
                  <a:lnTo>
                    <a:pt x="11707" y="7774"/>
                  </a:lnTo>
                  <a:lnTo>
                    <a:pt x="12813" y="7652"/>
                  </a:lnTo>
                  <a:lnTo>
                    <a:pt x="14012" y="7559"/>
                  </a:lnTo>
                  <a:lnTo>
                    <a:pt x="15302" y="7529"/>
                  </a:lnTo>
                  <a:lnTo>
                    <a:pt x="16562" y="7529"/>
                  </a:lnTo>
                  <a:lnTo>
                    <a:pt x="17176" y="7559"/>
                  </a:lnTo>
                  <a:lnTo>
                    <a:pt x="17760" y="7621"/>
                  </a:lnTo>
                  <a:lnTo>
                    <a:pt x="18313" y="7682"/>
                  </a:lnTo>
                  <a:lnTo>
                    <a:pt x="18836" y="7774"/>
                  </a:lnTo>
                  <a:lnTo>
                    <a:pt x="19296" y="7897"/>
                  </a:lnTo>
                  <a:lnTo>
                    <a:pt x="19727" y="8020"/>
                  </a:lnTo>
                  <a:lnTo>
                    <a:pt x="20188" y="8174"/>
                  </a:lnTo>
                  <a:lnTo>
                    <a:pt x="20710" y="8297"/>
                  </a:lnTo>
                  <a:lnTo>
                    <a:pt x="21294" y="8420"/>
                  </a:lnTo>
                  <a:lnTo>
                    <a:pt x="21877" y="8481"/>
                  </a:lnTo>
                  <a:lnTo>
                    <a:pt x="22492" y="8543"/>
                  </a:lnTo>
                  <a:lnTo>
                    <a:pt x="23076" y="8604"/>
                  </a:lnTo>
                  <a:lnTo>
                    <a:pt x="24213" y="8635"/>
                  </a:lnTo>
                  <a:lnTo>
                    <a:pt x="24213" y="8174"/>
                  </a:lnTo>
                  <a:lnTo>
                    <a:pt x="24182" y="7867"/>
                  </a:lnTo>
                  <a:lnTo>
                    <a:pt x="24090" y="7559"/>
                  </a:lnTo>
                  <a:lnTo>
                    <a:pt x="23967" y="7191"/>
                  </a:lnTo>
                  <a:lnTo>
                    <a:pt x="23752" y="6822"/>
                  </a:lnTo>
                  <a:lnTo>
                    <a:pt x="23598" y="6607"/>
                  </a:lnTo>
                  <a:lnTo>
                    <a:pt x="23414" y="6422"/>
                  </a:lnTo>
                  <a:lnTo>
                    <a:pt x="23229" y="6207"/>
                  </a:lnTo>
                  <a:lnTo>
                    <a:pt x="22984" y="6023"/>
                  </a:lnTo>
                  <a:lnTo>
                    <a:pt x="20741" y="5439"/>
                  </a:lnTo>
                  <a:lnTo>
                    <a:pt x="18528" y="4917"/>
                  </a:lnTo>
                  <a:lnTo>
                    <a:pt x="16838" y="4517"/>
                  </a:lnTo>
                  <a:lnTo>
                    <a:pt x="16040" y="4333"/>
                  </a:lnTo>
                  <a:lnTo>
                    <a:pt x="15886" y="4241"/>
                  </a:lnTo>
                  <a:lnTo>
                    <a:pt x="15763" y="4118"/>
                  </a:lnTo>
                  <a:lnTo>
                    <a:pt x="15671" y="4026"/>
                  </a:lnTo>
                  <a:lnTo>
                    <a:pt x="15609" y="3903"/>
                  </a:lnTo>
                  <a:lnTo>
                    <a:pt x="15609" y="3780"/>
                  </a:lnTo>
                  <a:lnTo>
                    <a:pt x="15579" y="3657"/>
                  </a:lnTo>
                  <a:lnTo>
                    <a:pt x="15609" y="3504"/>
                  </a:lnTo>
                  <a:lnTo>
                    <a:pt x="15456" y="3473"/>
                  </a:lnTo>
                  <a:lnTo>
                    <a:pt x="15333" y="3473"/>
                  </a:lnTo>
                  <a:lnTo>
                    <a:pt x="15087" y="3504"/>
                  </a:lnTo>
                  <a:lnTo>
                    <a:pt x="14811" y="3473"/>
                  </a:lnTo>
                  <a:lnTo>
                    <a:pt x="14473" y="3442"/>
                  </a:lnTo>
                  <a:lnTo>
                    <a:pt x="14104" y="3381"/>
                  </a:lnTo>
                  <a:lnTo>
                    <a:pt x="13674" y="3258"/>
                  </a:lnTo>
                  <a:lnTo>
                    <a:pt x="13612" y="3258"/>
                  </a:lnTo>
                  <a:lnTo>
                    <a:pt x="13551" y="3227"/>
                  </a:lnTo>
                  <a:lnTo>
                    <a:pt x="13520" y="3196"/>
                  </a:lnTo>
                  <a:lnTo>
                    <a:pt x="13428" y="3166"/>
                  </a:lnTo>
                  <a:lnTo>
                    <a:pt x="13305" y="3104"/>
                  </a:lnTo>
                  <a:lnTo>
                    <a:pt x="13151" y="3043"/>
                  </a:lnTo>
                  <a:lnTo>
                    <a:pt x="13151" y="3012"/>
                  </a:lnTo>
                  <a:lnTo>
                    <a:pt x="12998" y="2950"/>
                  </a:lnTo>
                  <a:lnTo>
                    <a:pt x="12967" y="2920"/>
                  </a:lnTo>
                  <a:lnTo>
                    <a:pt x="12813" y="2828"/>
                  </a:lnTo>
                  <a:lnTo>
                    <a:pt x="12783" y="2828"/>
                  </a:lnTo>
                  <a:lnTo>
                    <a:pt x="12598" y="2705"/>
                  </a:lnTo>
                  <a:lnTo>
                    <a:pt x="12352" y="3012"/>
                  </a:lnTo>
                  <a:lnTo>
                    <a:pt x="12660" y="3135"/>
                  </a:lnTo>
                  <a:lnTo>
                    <a:pt x="12875" y="3258"/>
                  </a:lnTo>
                  <a:lnTo>
                    <a:pt x="13090" y="3381"/>
                  </a:lnTo>
                  <a:lnTo>
                    <a:pt x="13243" y="3534"/>
                  </a:lnTo>
                  <a:lnTo>
                    <a:pt x="13366" y="3688"/>
                  </a:lnTo>
                  <a:lnTo>
                    <a:pt x="13459" y="3842"/>
                  </a:lnTo>
                  <a:lnTo>
                    <a:pt x="13520" y="3995"/>
                  </a:lnTo>
                  <a:lnTo>
                    <a:pt x="13551" y="4180"/>
                  </a:lnTo>
                  <a:lnTo>
                    <a:pt x="13551" y="4333"/>
                  </a:lnTo>
                  <a:lnTo>
                    <a:pt x="13489" y="4456"/>
                  </a:lnTo>
                  <a:lnTo>
                    <a:pt x="13397" y="4610"/>
                  </a:lnTo>
                  <a:lnTo>
                    <a:pt x="13274" y="4733"/>
                  </a:lnTo>
                  <a:lnTo>
                    <a:pt x="13121" y="4825"/>
                  </a:lnTo>
                  <a:lnTo>
                    <a:pt x="12936" y="4917"/>
                  </a:lnTo>
                  <a:lnTo>
                    <a:pt x="12721" y="4978"/>
                  </a:lnTo>
                  <a:lnTo>
                    <a:pt x="12475" y="5009"/>
                  </a:lnTo>
                  <a:lnTo>
                    <a:pt x="11892" y="5009"/>
                  </a:lnTo>
                  <a:lnTo>
                    <a:pt x="11830" y="4917"/>
                  </a:lnTo>
                  <a:lnTo>
                    <a:pt x="11799" y="4825"/>
                  </a:lnTo>
                  <a:lnTo>
                    <a:pt x="11769" y="4671"/>
                  </a:lnTo>
                  <a:lnTo>
                    <a:pt x="11738" y="4548"/>
                  </a:lnTo>
                  <a:lnTo>
                    <a:pt x="11769" y="4210"/>
                  </a:lnTo>
                  <a:lnTo>
                    <a:pt x="11830" y="3872"/>
                  </a:lnTo>
                  <a:lnTo>
                    <a:pt x="11584" y="3811"/>
                  </a:lnTo>
                  <a:lnTo>
                    <a:pt x="11523" y="3964"/>
                  </a:lnTo>
                  <a:lnTo>
                    <a:pt x="11461" y="4087"/>
                  </a:lnTo>
                  <a:lnTo>
                    <a:pt x="11308" y="4333"/>
                  </a:lnTo>
                  <a:lnTo>
                    <a:pt x="11154" y="4456"/>
                  </a:lnTo>
                  <a:lnTo>
                    <a:pt x="10939" y="4610"/>
                  </a:lnTo>
                  <a:lnTo>
                    <a:pt x="10693" y="4671"/>
                  </a:lnTo>
                  <a:lnTo>
                    <a:pt x="10509" y="4733"/>
                  </a:lnTo>
                  <a:lnTo>
                    <a:pt x="1383" y="4733"/>
                  </a:lnTo>
                  <a:lnTo>
                    <a:pt x="1260" y="4702"/>
                  </a:lnTo>
                  <a:lnTo>
                    <a:pt x="1138" y="4640"/>
                  </a:lnTo>
                  <a:lnTo>
                    <a:pt x="1045" y="4548"/>
                  </a:lnTo>
                  <a:lnTo>
                    <a:pt x="1015" y="4425"/>
                  </a:lnTo>
                  <a:lnTo>
                    <a:pt x="984" y="4364"/>
                  </a:lnTo>
                  <a:lnTo>
                    <a:pt x="984" y="4241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5"/>
            <p:cNvSpPr/>
            <p:nvPr/>
          </p:nvSpPr>
          <p:spPr>
            <a:xfrm>
              <a:off x="4161375" y="3281932"/>
              <a:ext cx="1870091" cy="681235"/>
            </a:xfrm>
            <a:custGeom>
              <a:rect b="b" l="l" r="r" t="t"/>
              <a:pathLst>
                <a:path extrusionOk="0" fill="none" h="8820" w="24213">
                  <a:moveTo>
                    <a:pt x="15087" y="3504"/>
                  </a:moveTo>
                  <a:lnTo>
                    <a:pt x="15087" y="3504"/>
                  </a:lnTo>
                  <a:lnTo>
                    <a:pt x="14811" y="3473"/>
                  </a:lnTo>
                  <a:lnTo>
                    <a:pt x="14473" y="3442"/>
                  </a:lnTo>
                  <a:lnTo>
                    <a:pt x="14473" y="3442"/>
                  </a:lnTo>
                  <a:lnTo>
                    <a:pt x="14104" y="3381"/>
                  </a:lnTo>
                  <a:lnTo>
                    <a:pt x="13674" y="3258"/>
                  </a:lnTo>
                  <a:lnTo>
                    <a:pt x="13674" y="3258"/>
                  </a:lnTo>
                  <a:lnTo>
                    <a:pt x="13674" y="3258"/>
                  </a:lnTo>
                  <a:lnTo>
                    <a:pt x="13612" y="3258"/>
                  </a:lnTo>
                  <a:lnTo>
                    <a:pt x="13612" y="3258"/>
                  </a:lnTo>
                  <a:lnTo>
                    <a:pt x="13551" y="3227"/>
                  </a:lnTo>
                  <a:lnTo>
                    <a:pt x="13520" y="3196"/>
                  </a:lnTo>
                  <a:lnTo>
                    <a:pt x="13520" y="3196"/>
                  </a:lnTo>
                  <a:lnTo>
                    <a:pt x="13428" y="3166"/>
                  </a:lnTo>
                  <a:lnTo>
                    <a:pt x="13428" y="3166"/>
                  </a:lnTo>
                  <a:lnTo>
                    <a:pt x="13428" y="3166"/>
                  </a:lnTo>
                  <a:lnTo>
                    <a:pt x="13305" y="3104"/>
                  </a:lnTo>
                  <a:lnTo>
                    <a:pt x="13305" y="3104"/>
                  </a:lnTo>
                  <a:lnTo>
                    <a:pt x="13305" y="3104"/>
                  </a:lnTo>
                  <a:lnTo>
                    <a:pt x="13305" y="3104"/>
                  </a:lnTo>
                  <a:lnTo>
                    <a:pt x="13151" y="3043"/>
                  </a:lnTo>
                  <a:lnTo>
                    <a:pt x="13151" y="3012"/>
                  </a:lnTo>
                  <a:lnTo>
                    <a:pt x="13151" y="3012"/>
                  </a:lnTo>
                  <a:lnTo>
                    <a:pt x="12998" y="2950"/>
                  </a:lnTo>
                  <a:lnTo>
                    <a:pt x="12967" y="2920"/>
                  </a:lnTo>
                  <a:lnTo>
                    <a:pt x="12967" y="2920"/>
                  </a:lnTo>
                  <a:lnTo>
                    <a:pt x="12813" y="2828"/>
                  </a:lnTo>
                  <a:lnTo>
                    <a:pt x="12783" y="2828"/>
                  </a:lnTo>
                  <a:lnTo>
                    <a:pt x="12783" y="2828"/>
                  </a:lnTo>
                  <a:lnTo>
                    <a:pt x="12598" y="2705"/>
                  </a:lnTo>
                  <a:lnTo>
                    <a:pt x="12352" y="3012"/>
                  </a:lnTo>
                  <a:lnTo>
                    <a:pt x="12352" y="3012"/>
                  </a:lnTo>
                  <a:lnTo>
                    <a:pt x="12660" y="3135"/>
                  </a:lnTo>
                  <a:lnTo>
                    <a:pt x="12660" y="3135"/>
                  </a:lnTo>
                  <a:lnTo>
                    <a:pt x="12875" y="3258"/>
                  </a:lnTo>
                  <a:lnTo>
                    <a:pt x="13090" y="3381"/>
                  </a:lnTo>
                  <a:lnTo>
                    <a:pt x="13243" y="3534"/>
                  </a:lnTo>
                  <a:lnTo>
                    <a:pt x="13366" y="3688"/>
                  </a:lnTo>
                  <a:lnTo>
                    <a:pt x="13459" y="3842"/>
                  </a:lnTo>
                  <a:lnTo>
                    <a:pt x="13520" y="3995"/>
                  </a:lnTo>
                  <a:lnTo>
                    <a:pt x="13551" y="4180"/>
                  </a:lnTo>
                  <a:lnTo>
                    <a:pt x="13551" y="4333"/>
                  </a:lnTo>
                  <a:lnTo>
                    <a:pt x="13489" y="4456"/>
                  </a:lnTo>
                  <a:lnTo>
                    <a:pt x="13397" y="4610"/>
                  </a:lnTo>
                  <a:lnTo>
                    <a:pt x="13274" y="4733"/>
                  </a:lnTo>
                  <a:lnTo>
                    <a:pt x="13121" y="4825"/>
                  </a:lnTo>
                  <a:lnTo>
                    <a:pt x="12936" y="4917"/>
                  </a:lnTo>
                  <a:lnTo>
                    <a:pt x="12721" y="4978"/>
                  </a:lnTo>
                  <a:lnTo>
                    <a:pt x="12475" y="5009"/>
                  </a:lnTo>
                  <a:lnTo>
                    <a:pt x="12168" y="5009"/>
                  </a:lnTo>
                  <a:lnTo>
                    <a:pt x="12168" y="5009"/>
                  </a:lnTo>
                  <a:lnTo>
                    <a:pt x="11892" y="5009"/>
                  </a:lnTo>
                  <a:lnTo>
                    <a:pt x="11892" y="5009"/>
                  </a:lnTo>
                  <a:lnTo>
                    <a:pt x="11830" y="4917"/>
                  </a:lnTo>
                  <a:lnTo>
                    <a:pt x="11799" y="4825"/>
                  </a:lnTo>
                  <a:lnTo>
                    <a:pt x="11769" y="4671"/>
                  </a:lnTo>
                  <a:lnTo>
                    <a:pt x="11738" y="4548"/>
                  </a:lnTo>
                  <a:lnTo>
                    <a:pt x="11769" y="4210"/>
                  </a:lnTo>
                  <a:lnTo>
                    <a:pt x="11830" y="3872"/>
                  </a:lnTo>
                  <a:lnTo>
                    <a:pt x="11584" y="3811"/>
                  </a:lnTo>
                  <a:lnTo>
                    <a:pt x="11584" y="3811"/>
                  </a:lnTo>
                  <a:lnTo>
                    <a:pt x="11523" y="3964"/>
                  </a:lnTo>
                  <a:lnTo>
                    <a:pt x="11461" y="4087"/>
                  </a:lnTo>
                  <a:lnTo>
                    <a:pt x="11461" y="4087"/>
                  </a:lnTo>
                  <a:lnTo>
                    <a:pt x="11308" y="4333"/>
                  </a:lnTo>
                  <a:lnTo>
                    <a:pt x="11308" y="4333"/>
                  </a:lnTo>
                  <a:lnTo>
                    <a:pt x="11154" y="4456"/>
                  </a:lnTo>
                  <a:lnTo>
                    <a:pt x="11154" y="4456"/>
                  </a:lnTo>
                  <a:lnTo>
                    <a:pt x="10939" y="4610"/>
                  </a:lnTo>
                  <a:lnTo>
                    <a:pt x="10693" y="4671"/>
                  </a:lnTo>
                  <a:lnTo>
                    <a:pt x="10693" y="4671"/>
                  </a:lnTo>
                  <a:lnTo>
                    <a:pt x="10509" y="4733"/>
                  </a:lnTo>
                  <a:lnTo>
                    <a:pt x="10509" y="4733"/>
                  </a:lnTo>
                  <a:lnTo>
                    <a:pt x="10386" y="4733"/>
                  </a:lnTo>
                  <a:lnTo>
                    <a:pt x="6299" y="4733"/>
                  </a:lnTo>
                  <a:lnTo>
                    <a:pt x="4517" y="4733"/>
                  </a:lnTo>
                  <a:lnTo>
                    <a:pt x="1383" y="4733"/>
                  </a:lnTo>
                  <a:lnTo>
                    <a:pt x="1383" y="4733"/>
                  </a:lnTo>
                  <a:lnTo>
                    <a:pt x="1383" y="4733"/>
                  </a:lnTo>
                  <a:lnTo>
                    <a:pt x="1260" y="4702"/>
                  </a:lnTo>
                  <a:lnTo>
                    <a:pt x="1138" y="4640"/>
                  </a:lnTo>
                  <a:lnTo>
                    <a:pt x="1045" y="4548"/>
                  </a:lnTo>
                  <a:lnTo>
                    <a:pt x="1015" y="4425"/>
                  </a:lnTo>
                  <a:lnTo>
                    <a:pt x="1015" y="4425"/>
                  </a:lnTo>
                  <a:lnTo>
                    <a:pt x="984" y="4364"/>
                  </a:lnTo>
                  <a:lnTo>
                    <a:pt x="984" y="4241"/>
                  </a:lnTo>
                  <a:lnTo>
                    <a:pt x="492" y="1"/>
                  </a:lnTo>
                  <a:lnTo>
                    <a:pt x="1" y="1"/>
                  </a:lnTo>
                  <a:lnTo>
                    <a:pt x="339" y="8819"/>
                  </a:lnTo>
                  <a:lnTo>
                    <a:pt x="339" y="8819"/>
                  </a:lnTo>
                  <a:lnTo>
                    <a:pt x="1537" y="8819"/>
                  </a:lnTo>
                  <a:lnTo>
                    <a:pt x="2797" y="8788"/>
                  </a:lnTo>
                  <a:lnTo>
                    <a:pt x="4087" y="8727"/>
                  </a:lnTo>
                  <a:lnTo>
                    <a:pt x="5408" y="8635"/>
                  </a:lnTo>
                  <a:lnTo>
                    <a:pt x="6730" y="8512"/>
                  </a:lnTo>
                  <a:lnTo>
                    <a:pt x="8082" y="8358"/>
                  </a:lnTo>
                  <a:lnTo>
                    <a:pt x="9434" y="8143"/>
                  </a:lnTo>
                  <a:lnTo>
                    <a:pt x="10785" y="7928"/>
                  </a:lnTo>
                  <a:lnTo>
                    <a:pt x="10785" y="7928"/>
                  </a:lnTo>
                  <a:lnTo>
                    <a:pt x="11707" y="7774"/>
                  </a:lnTo>
                  <a:lnTo>
                    <a:pt x="12813" y="7652"/>
                  </a:lnTo>
                  <a:lnTo>
                    <a:pt x="14012" y="7559"/>
                  </a:lnTo>
                  <a:lnTo>
                    <a:pt x="15302" y="7529"/>
                  </a:lnTo>
                  <a:lnTo>
                    <a:pt x="16562" y="7529"/>
                  </a:lnTo>
                  <a:lnTo>
                    <a:pt x="17176" y="7559"/>
                  </a:lnTo>
                  <a:lnTo>
                    <a:pt x="17760" y="7621"/>
                  </a:lnTo>
                  <a:lnTo>
                    <a:pt x="18313" y="7682"/>
                  </a:lnTo>
                  <a:lnTo>
                    <a:pt x="18836" y="7774"/>
                  </a:lnTo>
                  <a:lnTo>
                    <a:pt x="19296" y="7897"/>
                  </a:lnTo>
                  <a:lnTo>
                    <a:pt x="19727" y="8020"/>
                  </a:lnTo>
                  <a:lnTo>
                    <a:pt x="19727" y="8020"/>
                  </a:lnTo>
                  <a:lnTo>
                    <a:pt x="20188" y="8174"/>
                  </a:lnTo>
                  <a:lnTo>
                    <a:pt x="20710" y="8297"/>
                  </a:lnTo>
                  <a:lnTo>
                    <a:pt x="21294" y="8420"/>
                  </a:lnTo>
                  <a:lnTo>
                    <a:pt x="21877" y="8481"/>
                  </a:lnTo>
                  <a:lnTo>
                    <a:pt x="22492" y="8543"/>
                  </a:lnTo>
                  <a:lnTo>
                    <a:pt x="23076" y="8604"/>
                  </a:lnTo>
                  <a:lnTo>
                    <a:pt x="24213" y="8635"/>
                  </a:lnTo>
                  <a:lnTo>
                    <a:pt x="24213" y="8635"/>
                  </a:lnTo>
                  <a:lnTo>
                    <a:pt x="24213" y="8174"/>
                  </a:lnTo>
                  <a:lnTo>
                    <a:pt x="24182" y="7867"/>
                  </a:lnTo>
                  <a:lnTo>
                    <a:pt x="24090" y="7559"/>
                  </a:lnTo>
                  <a:lnTo>
                    <a:pt x="23967" y="7191"/>
                  </a:lnTo>
                  <a:lnTo>
                    <a:pt x="23752" y="6822"/>
                  </a:lnTo>
                  <a:lnTo>
                    <a:pt x="23598" y="6607"/>
                  </a:lnTo>
                  <a:lnTo>
                    <a:pt x="23414" y="6422"/>
                  </a:lnTo>
                  <a:lnTo>
                    <a:pt x="23229" y="6207"/>
                  </a:lnTo>
                  <a:lnTo>
                    <a:pt x="22984" y="6023"/>
                  </a:lnTo>
                  <a:lnTo>
                    <a:pt x="22984" y="6023"/>
                  </a:lnTo>
                  <a:lnTo>
                    <a:pt x="22984" y="6023"/>
                  </a:lnTo>
                  <a:lnTo>
                    <a:pt x="20741" y="5439"/>
                  </a:lnTo>
                  <a:lnTo>
                    <a:pt x="18528" y="4917"/>
                  </a:lnTo>
                  <a:lnTo>
                    <a:pt x="16838" y="4517"/>
                  </a:lnTo>
                  <a:lnTo>
                    <a:pt x="16040" y="4333"/>
                  </a:lnTo>
                  <a:lnTo>
                    <a:pt x="16040" y="4333"/>
                  </a:lnTo>
                  <a:lnTo>
                    <a:pt x="15886" y="4241"/>
                  </a:lnTo>
                  <a:lnTo>
                    <a:pt x="15763" y="4118"/>
                  </a:lnTo>
                  <a:lnTo>
                    <a:pt x="15671" y="4026"/>
                  </a:lnTo>
                  <a:lnTo>
                    <a:pt x="15609" y="3903"/>
                  </a:lnTo>
                  <a:lnTo>
                    <a:pt x="15609" y="3780"/>
                  </a:lnTo>
                  <a:lnTo>
                    <a:pt x="15579" y="3657"/>
                  </a:lnTo>
                  <a:lnTo>
                    <a:pt x="15609" y="3504"/>
                  </a:lnTo>
                  <a:lnTo>
                    <a:pt x="15609" y="3504"/>
                  </a:lnTo>
                  <a:lnTo>
                    <a:pt x="15456" y="3473"/>
                  </a:lnTo>
                  <a:lnTo>
                    <a:pt x="15456" y="3473"/>
                  </a:lnTo>
                  <a:lnTo>
                    <a:pt x="15456" y="3473"/>
                  </a:lnTo>
                  <a:lnTo>
                    <a:pt x="15333" y="3473"/>
                  </a:lnTo>
                  <a:lnTo>
                    <a:pt x="15087" y="350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5"/>
            <p:cNvSpPr/>
            <p:nvPr/>
          </p:nvSpPr>
          <p:spPr>
            <a:xfrm>
              <a:off x="4246799" y="3709133"/>
              <a:ext cx="187604" cy="47501"/>
            </a:xfrm>
            <a:custGeom>
              <a:rect b="b" l="l" r="r" t="t"/>
              <a:pathLst>
                <a:path extrusionOk="0" fill="none" h="615" w="2429">
                  <a:moveTo>
                    <a:pt x="2244" y="584"/>
                  </a:moveTo>
                  <a:lnTo>
                    <a:pt x="2244" y="584"/>
                  </a:lnTo>
                  <a:lnTo>
                    <a:pt x="2121" y="615"/>
                  </a:lnTo>
                  <a:lnTo>
                    <a:pt x="308" y="615"/>
                  </a:lnTo>
                  <a:lnTo>
                    <a:pt x="308" y="615"/>
                  </a:lnTo>
                  <a:lnTo>
                    <a:pt x="216" y="584"/>
                  </a:lnTo>
                  <a:lnTo>
                    <a:pt x="124" y="554"/>
                  </a:lnTo>
                  <a:lnTo>
                    <a:pt x="124" y="554"/>
                  </a:lnTo>
                  <a:lnTo>
                    <a:pt x="32" y="461"/>
                  </a:lnTo>
                  <a:lnTo>
                    <a:pt x="1" y="369"/>
                  </a:lnTo>
                  <a:lnTo>
                    <a:pt x="1" y="308"/>
                  </a:lnTo>
                  <a:lnTo>
                    <a:pt x="1" y="308"/>
                  </a:lnTo>
                  <a:lnTo>
                    <a:pt x="32" y="185"/>
                  </a:lnTo>
                  <a:lnTo>
                    <a:pt x="93" y="93"/>
                  </a:lnTo>
                  <a:lnTo>
                    <a:pt x="185" y="31"/>
                  </a:lnTo>
                  <a:lnTo>
                    <a:pt x="308" y="0"/>
                  </a:lnTo>
                  <a:lnTo>
                    <a:pt x="2121" y="0"/>
                  </a:lnTo>
                  <a:lnTo>
                    <a:pt x="2121" y="0"/>
                  </a:lnTo>
                  <a:lnTo>
                    <a:pt x="2244" y="31"/>
                  </a:lnTo>
                  <a:lnTo>
                    <a:pt x="2336" y="93"/>
                  </a:lnTo>
                  <a:lnTo>
                    <a:pt x="2397" y="185"/>
                  </a:lnTo>
                  <a:lnTo>
                    <a:pt x="2428" y="308"/>
                  </a:lnTo>
                  <a:lnTo>
                    <a:pt x="2428" y="308"/>
                  </a:lnTo>
                  <a:lnTo>
                    <a:pt x="2397" y="400"/>
                  </a:lnTo>
                  <a:lnTo>
                    <a:pt x="2367" y="461"/>
                  </a:lnTo>
                  <a:lnTo>
                    <a:pt x="2305" y="554"/>
                  </a:lnTo>
                  <a:lnTo>
                    <a:pt x="2244" y="58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5"/>
            <p:cNvSpPr/>
            <p:nvPr/>
          </p:nvSpPr>
          <p:spPr>
            <a:xfrm>
              <a:off x="5642232" y="3704345"/>
              <a:ext cx="341842" cy="168609"/>
            </a:xfrm>
            <a:custGeom>
              <a:rect b="b" l="l" r="r" t="t"/>
              <a:pathLst>
                <a:path extrusionOk="0" fill="none" h="2183" w="4426">
                  <a:moveTo>
                    <a:pt x="431" y="1"/>
                  </a:moveTo>
                  <a:lnTo>
                    <a:pt x="431" y="1"/>
                  </a:lnTo>
                  <a:lnTo>
                    <a:pt x="830" y="32"/>
                  </a:lnTo>
                  <a:lnTo>
                    <a:pt x="1199" y="62"/>
                  </a:lnTo>
                  <a:lnTo>
                    <a:pt x="1537" y="124"/>
                  </a:lnTo>
                  <a:lnTo>
                    <a:pt x="1875" y="216"/>
                  </a:lnTo>
                  <a:lnTo>
                    <a:pt x="1875" y="216"/>
                  </a:lnTo>
                  <a:lnTo>
                    <a:pt x="2121" y="339"/>
                  </a:lnTo>
                  <a:lnTo>
                    <a:pt x="2397" y="493"/>
                  </a:lnTo>
                  <a:lnTo>
                    <a:pt x="2612" y="677"/>
                  </a:lnTo>
                  <a:lnTo>
                    <a:pt x="2797" y="892"/>
                  </a:lnTo>
                  <a:lnTo>
                    <a:pt x="2797" y="892"/>
                  </a:lnTo>
                  <a:lnTo>
                    <a:pt x="3104" y="923"/>
                  </a:lnTo>
                  <a:lnTo>
                    <a:pt x="3442" y="984"/>
                  </a:lnTo>
                  <a:lnTo>
                    <a:pt x="3442" y="984"/>
                  </a:lnTo>
                  <a:lnTo>
                    <a:pt x="3626" y="1076"/>
                  </a:lnTo>
                  <a:lnTo>
                    <a:pt x="3811" y="1169"/>
                  </a:lnTo>
                  <a:lnTo>
                    <a:pt x="3964" y="1261"/>
                  </a:lnTo>
                  <a:lnTo>
                    <a:pt x="4118" y="1384"/>
                  </a:lnTo>
                  <a:lnTo>
                    <a:pt x="4241" y="1537"/>
                  </a:lnTo>
                  <a:lnTo>
                    <a:pt x="4333" y="1722"/>
                  </a:lnTo>
                  <a:lnTo>
                    <a:pt x="4394" y="1937"/>
                  </a:lnTo>
                  <a:lnTo>
                    <a:pt x="4425" y="2183"/>
                  </a:lnTo>
                  <a:lnTo>
                    <a:pt x="4425" y="2183"/>
                  </a:lnTo>
                  <a:lnTo>
                    <a:pt x="3227" y="2183"/>
                  </a:lnTo>
                  <a:lnTo>
                    <a:pt x="3227" y="2183"/>
                  </a:lnTo>
                  <a:lnTo>
                    <a:pt x="2981" y="2183"/>
                  </a:lnTo>
                  <a:lnTo>
                    <a:pt x="2981" y="2183"/>
                  </a:lnTo>
                  <a:lnTo>
                    <a:pt x="2182" y="2183"/>
                  </a:lnTo>
                  <a:lnTo>
                    <a:pt x="2182" y="2183"/>
                  </a:lnTo>
                  <a:lnTo>
                    <a:pt x="1875" y="2183"/>
                  </a:lnTo>
                  <a:lnTo>
                    <a:pt x="1875" y="2183"/>
                  </a:lnTo>
                  <a:lnTo>
                    <a:pt x="1598" y="2183"/>
                  </a:lnTo>
                  <a:lnTo>
                    <a:pt x="1383" y="2121"/>
                  </a:lnTo>
                  <a:lnTo>
                    <a:pt x="1168" y="2060"/>
                  </a:lnTo>
                  <a:lnTo>
                    <a:pt x="953" y="1967"/>
                  </a:lnTo>
                  <a:lnTo>
                    <a:pt x="799" y="1845"/>
                  </a:lnTo>
                  <a:lnTo>
                    <a:pt x="615" y="1722"/>
                  </a:lnTo>
                  <a:lnTo>
                    <a:pt x="492" y="1568"/>
                  </a:lnTo>
                  <a:lnTo>
                    <a:pt x="369" y="1414"/>
                  </a:lnTo>
                  <a:lnTo>
                    <a:pt x="369" y="1414"/>
                  </a:lnTo>
                  <a:lnTo>
                    <a:pt x="185" y="1107"/>
                  </a:lnTo>
                  <a:lnTo>
                    <a:pt x="62" y="800"/>
                  </a:lnTo>
                  <a:lnTo>
                    <a:pt x="62" y="800"/>
                  </a:lnTo>
                  <a:lnTo>
                    <a:pt x="1" y="554"/>
                  </a:lnTo>
                  <a:lnTo>
                    <a:pt x="1" y="554"/>
                  </a:lnTo>
                  <a:lnTo>
                    <a:pt x="1" y="431"/>
                  </a:lnTo>
                  <a:lnTo>
                    <a:pt x="1" y="339"/>
                  </a:lnTo>
                  <a:lnTo>
                    <a:pt x="31" y="247"/>
                  </a:lnTo>
                  <a:lnTo>
                    <a:pt x="93" y="185"/>
                  </a:lnTo>
                  <a:lnTo>
                    <a:pt x="154" y="93"/>
                  </a:lnTo>
                  <a:lnTo>
                    <a:pt x="246" y="62"/>
                  </a:lnTo>
                  <a:lnTo>
                    <a:pt x="339" y="32"/>
                  </a:lnTo>
                  <a:lnTo>
                    <a:pt x="43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5"/>
            <p:cNvSpPr/>
            <p:nvPr/>
          </p:nvSpPr>
          <p:spPr>
            <a:xfrm>
              <a:off x="4187481" y="3863377"/>
              <a:ext cx="1843986" cy="289641"/>
            </a:xfrm>
            <a:custGeom>
              <a:rect b="b" l="l" r="r" t="t"/>
              <a:pathLst>
                <a:path extrusionOk="0" h="3750" w="23875">
                  <a:moveTo>
                    <a:pt x="14964" y="1"/>
                  </a:moveTo>
                  <a:lnTo>
                    <a:pt x="13674" y="31"/>
                  </a:lnTo>
                  <a:lnTo>
                    <a:pt x="12475" y="124"/>
                  </a:lnTo>
                  <a:lnTo>
                    <a:pt x="11369" y="246"/>
                  </a:lnTo>
                  <a:lnTo>
                    <a:pt x="10447" y="400"/>
                  </a:lnTo>
                  <a:lnTo>
                    <a:pt x="9096" y="615"/>
                  </a:lnTo>
                  <a:lnTo>
                    <a:pt x="7744" y="830"/>
                  </a:lnTo>
                  <a:lnTo>
                    <a:pt x="6392" y="984"/>
                  </a:lnTo>
                  <a:lnTo>
                    <a:pt x="5070" y="1107"/>
                  </a:lnTo>
                  <a:lnTo>
                    <a:pt x="3749" y="1199"/>
                  </a:lnTo>
                  <a:lnTo>
                    <a:pt x="2459" y="1260"/>
                  </a:lnTo>
                  <a:lnTo>
                    <a:pt x="1199" y="1291"/>
                  </a:lnTo>
                  <a:lnTo>
                    <a:pt x="1" y="1291"/>
                  </a:lnTo>
                  <a:lnTo>
                    <a:pt x="93" y="3749"/>
                  </a:lnTo>
                  <a:lnTo>
                    <a:pt x="12475" y="3749"/>
                  </a:lnTo>
                  <a:lnTo>
                    <a:pt x="12660" y="3565"/>
                  </a:lnTo>
                  <a:lnTo>
                    <a:pt x="12844" y="3380"/>
                  </a:lnTo>
                  <a:lnTo>
                    <a:pt x="13028" y="3227"/>
                  </a:lnTo>
                  <a:lnTo>
                    <a:pt x="13274" y="3104"/>
                  </a:lnTo>
                  <a:lnTo>
                    <a:pt x="13489" y="3012"/>
                  </a:lnTo>
                  <a:lnTo>
                    <a:pt x="13735" y="2950"/>
                  </a:lnTo>
                  <a:lnTo>
                    <a:pt x="13981" y="2889"/>
                  </a:lnTo>
                  <a:lnTo>
                    <a:pt x="19727" y="2889"/>
                  </a:lnTo>
                  <a:lnTo>
                    <a:pt x="20126" y="2520"/>
                  </a:lnTo>
                  <a:lnTo>
                    <a:pt x="20310" y="2367"/>
                  </a:lnTo>
                  <a:lnTo>
                    <a:pt x="20525" y="2244"/>
                  </a:lnTo>
                  <a:lnTo>
                    <a:pt x="20741" y="2182"/>
                  </a:lnTo>
                  <a:lnTo>
                    <a:pt x="20986" y="2151"/>
                  </a:lnTo>
                  <a:lnTo>
                    <a:pt x="23875" y="2151"/>
                  </a:lnTo>
                  <a:lnTo>
                    <a:pt x="23875" y="1137"/>
                  </a:lnTo>
                  <a:lnTo>
                    <a:pt x="23875" y="1107"/>
                  </a:lnTo>
                  <a:lnTo>
                    <a:pt x="22738" y="1076"/>
                  </a:lnTo>
                  <a:lnTo>
                    <a:pt x="22154" y="1015"/>
                  </a:lnTo>
                  <a:lnTo>
                    <a:pt x="21539" y="953"/>
                  </a:lnTo>
                  <a:lnTo>
                    <a:pt x="20956" y="892"/>
                  </a:lnTo>
                  <a:lnTo>
                    <a:pt x="20372" y="769"/>
                  </a:lnTo>
                  <a:lnTo>
                    <a:pt x="19850" y="646"/>
                  </a:lnTo>
                  <a:lnTo>
                    <a:pt x="19389" y="492"/>
                  </a:lnTo>
                  <a:lnTo>
                    <a:pt x="18958" y="369"/>
                  </a:lnTo>
                  <a:lnTo>
                    <a:pt x="18498" y="246"/>
                  </a:lnTo>
                  <a:lnTo>
                    <a:pt x="17975" y="154"/>
                  </a:lnTo>
                  <a:lnTo>
                    <a:pt x="17422" y="93"/>
                  </a:lnTo>
                  <a:lnTo>
                    <a:pt x="16838" y="31"/>
                  </a:lnTo>
                  <a:lnTo>
                    <a:pt x="16224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5"/>
            <p:cNvSpPr/>
            <p:nvPr/>
          </p:nvSpPr>
          <p:spPr>
            <a:xfrm>
              <a:off x="3027001" y="3977303"/>
              <a:ext cx="3004442" cy="246851"/>
            </a:xfrm>
            <a:custGeom>
              <a:rect b="b" l="l" r="r" t="t"/>
              <a:pathLst>
                <a:path extrusionOk="0" h="3196" w="38900">
                  <a:moveTo>
                    <a:pt x="431" y="0"/>
                  </a:moveTo>
                  <a:lnTo>
                    <a:pt x="308" y="154"/>
                  </a:lnTo>
                  <a:lnTo>
                    <a:pt x="185" y="308"/>
                  </a:lnTo>
                  <a:lnTo>
                    <a:pt x="93" y="461"/>
                  </a:lnTo>
                  <a:lnTo>
                    <a:pt x="32" y="676"/>
                  </a:lnTo>
                  <a:lnTo>
                    <a:pt x="1" y="861"/>
                  </a:lnTo>
                  <a:lnTo>
                    <a:pt x="1" y="1967"/>
                  </a:lnTo>
                  <a:lnTo>
                    <a:pt x="32" y="2182"/>
                  </a:lnTo>
                  <a:lnTo>
                    <a:pt x="93" y="2366"/>
                  </a:lnTo>
                  <a:lnTo>
                    <a:pt x="185" y="2520"/>
                  </a:lnTo>
                  <a:lnTo>
                    <a:pt x="308" y="2674"/>
                  </a:lnTo>
                  <a:lnTo>
                    <a:pt x="892" y="2797"/>
                  </a:lnTo>
                  <a:lnTo>
                    <a:pt x="1783" y="2919"/>
                  </a:lnTo>
                  <a:lnTo>
                    <a:pt x="3504" y="3196"/>
                  </a:lnTo>
                  <a:lnTo>
                    <a:pt x="10448" y="2981"/>
                  </a:lnTo>
                  <a:lnTo>
                    <a:pt x="28023" y="2981"/>
                  </a:lnTo>
                  <a:lnTo>
                    <a:pt x="32662" y="2797"/>
                  </a:lnTo>
                  <a:lnTo>
                    <a:pt x="34967" y="2735"/>
                  </a:lnTo>
                  <a:lnTo>
                    <a:pt x="38900" y="2735"/>
                  </a:lnTo>
                  <a:lnTo>
                    <a:pt x="38900" y="676"/>
                  </a:lnTo>
                  <a:lnTo>
                    <a:pt x="36011" y="676"/>
                  </a:lnTo>
                  <a:lnTo>
                    <a:pt x="35766" y="707"/>
                  </a:lnTo>
                  <a:lnTo>
                    <a:pt x="35550" y="769"/>
                  </a:lnTo>
                  <a:lnTo>
                    <a:pt x="35335" y="892"/>
                  </a:lnTo>
                  <a:lnTo>
                    <a:pt x="35151" y="1045"/>
                  </a:lnTo>
                  <a:lnTo>
                    <a:pt x="34752" y="1414"/>
                  </a:lnTo>
                  <a:lnTo>
                    <a:pt x="29006" y="1414"/>
                  </a:lnTo>
                  <a:lnTo>
                    <a:pt x="28760" y="1475"/>
                  </a:lnTo>
                  <a:lnTo>
                    <a:pt x="28514" y="1537"/>
                  </a:lnTo>
                  <a:lnTo>
                    <a:pt x="28299" y="1629"/>
                  </a:lnTo>
                  <a:lnTo>
                    <a:pt x="28053" y="1752"/>
                  </a:lnTo>
                  <a:lnTo>
                    <a:pt x="27869" y="1905"/>
                  </a:lnTo>
                  <a:lnTo>
                    <a:pt x="27685" y="2090"/>
                  </a:lnTo>
                  <a:lnTo>
                    <a:pt x="27500" y="2274"/>
                  </a:lnTo>
                  <a:lnTo>
                    <a:pt x="11799" y="2274"/>
                  </a:lnTo>
                  <a:lnTo>
                    <a:pt x="11308" y="1875"/>
                  </a:lnTo>
                  <a:lnTo>
                    <a:pt x="11001" y="1629"/>
                  </a:lnTo>
                  <a:lnTo>
                    <a:pt x="10632" y="1475"/>
                  </a:lnTo>
                  <a:lnTo>
                    <a:pt x="10263" y="1352"/>
                  </a:lnTo>
                  <a:lnTo>
                    <a:pt x="9864" y="1322"/>
                  </a:lnTo>
                  <a:lnTo>
                    <a:pt x="4917" y="0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5"/>
            <p:cNvSpPr/>
            <p:nvPr/>
          </p:nvSpPr>
          <p:spPr>
            <a:xfrm>
              <a:off x="5877186" y="3780347"/>
              <a:ext cx="106893" cy="92608"/>
            </a:xfrm>
            <a:custGeom>
              <a:rect b="b" l="l" r="r" t="t"/>
              <a:pathLst>
                <a:path extrusionOk="0" h="1199" w="1384">
                  <a:moveTo>
                    <a:pt x="400" y="0"/>
                  </a:moveTo>
                  <a:lnTo>
                    <a:pt x="277" y="62"/>
                  </a:lnTo>
                  <a:lnTo>
                    <a:pt x="154" y="185"/>
                  </a:lnTo>
                  <a:lnTo>
                    <a:pt x="62" y="338"/>
                  </a:lnTo>
                  <a:lnTo>
                    <a:pt x="31" y="492"/>
                  </a:lnTo>
                  <a:lnTo>
                    <a:pt x="123" y="553"/>
                  </a:lnTo>
                  <a:lnTo>
                    <a:pt x="185" y="584"/>
                  </a:lnTo>
                  <a:lnTo>
                    <a:pt x="246" y="645"/>
                  </a:lnTo>
                  <a:lnTo>
                    <a:pt x="246" y="676"/>
                  </a:lnTo>
                  <a:lnTo>
                    <a:pt x="215" y="738"/>
                  </a:lnTo>
                  <a:lnTo>
                    <a:pt x="154" y="768"/>
                  </a:lnTo>
                  <a:lnTo>
                    <a:pt x="0" y="830"/>
                  </a:lnTo>
                  <a:lnTo>
                    <a:pt x="31" y="953"/>
                  </a:lnTo>
                  <a:lnTo>
                    <a:pt x="62" y="1045"/>
                  </a:lnTo>
                  <a:lnTo>
                    <a:pt x="123" y="1137"/>
                  </a:lnTo>
                  <a:lnTo>
                    <a:pt x="185" y="1199"/>
                  </a:lnTo>
                  <a:lnTo>
                    <a:pt x="1383" y="1199"/>
                  </a:lnTo>
                  <a:lnTo>
                    <a:pt x="1352" y="953"/>
                  </a:lnTo>
                  <a:lnTo>
                    <a:pt x="1291" y="738"/>
                  </a:lnTo>
                  <a:lnTo>
                    <a:pt x="1199" y="553"/>
                  </a:lnTo>
                  <a:lnTo>
                    <a:pt x="1076" y="400"/>
                  </a:lnTo>
                  <a:lnTo>
                    <a:pt x="922" y="277"/>
                  </a:lnTo>
                  <a:lnTo>
                    <a:pt x="769" y="185"/>
                  </a:lnTo>
                  <a:lnTo>
                    <a:pt x="584" y="92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5"/>
            <p:cNvSpPr/>
            <p:nvPr/>
          </p:nvSpPr>
          <p:spPr>
            <a:xfrm>
              <a:off x="3110108" y="4207471"/>
              <a:ext cx="2843020" cy="57079"/>
            </a:xfrm>
            <a:custGeom>
              <a:rect b="b" l="l" r="r" t="t"/>
              <a:pathLst>
                <a:path extrusionOk="0" h="739" w="36810">
                  <a:moveTo>
                    <a:pt x="33276" y="1"/>
                  </a:moveTo>
                  <a:lnTo>
                    <a:pt x="27715" y="216"/>
                  </a:lnTo>
                  <a:lnTo>
                    <a:pt x="8849" y="216"/>
                  </a:lnTo>
                  <a:lnTo>
                    <a:pt x="8634" y="370"/>
                  </a:lnTo>
                  <a:lnTo>
                    <a:pt x="2489" y="431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62" y="216"/>
                  </a:lnTo>
                  <a:lnTo>
                    <a:pt x="123" y="339"/>
                  </a:lnTo>
                  <a:lnTo>
                    <a:pt x="215" y="431"/>
                  </a:lnTo>
                  <a:lnTo>
                    <a:pt x="338" y="523"/>
                  </a:lnTo>
                  <a:lnTo>
                    <a:pt x="461" y="615"/>
                  </a:lnTo>
                  <a:lnTo>
                    <a:pt x="584" y="677"/>
                  </a:lnTo>
                  <a:lnTo>
                    <a:pt x="707" y="708"/>
                  </a:lnTo>
                  <a:lnTo>
                    <a:pt x="861" y="738"/>
                  </a:lnTo>
                  <a:lnTo>
                    <a:pt x="35888" y="738"/>
                  </a:lnTo>
                  <a:lnTo>
                    <a:pt x="36041" y="708"/>
                  </a:lnTo>
                  <a:lnTo>
                    <a:pt x="36349" y="615"/>
                  </a:lnTo>
                  <a:lnTo>
                    <a:pt x="36595" y="431"/>
                  </a:lnTo>
                  <a:lnTo>
                    <a:pt x="36810" y="216"/>
                  </a:lnTo>
                  <a:lnTo>
                    <a:pt x="3327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5"/>
            <p:cNvSpPr/>
            <p:nvPr/>
          </p:nvSpPr>
          <p:spPr>
            <a:xfrm>
              <a:off x="3095819" y="4188548"/>
              <a:ext cx="2881020" cy="52290"/>
            </a:xfrm>
            <a:custGeom>
              <a:rect b="b" l="l" r="r" t="t"/>
              <a:pathLst>
                <a:path extrusionOk="0" h="677" w="37302">
                  <a:moveTo>
                    <a:pt x="34076" y="0"/>
                  </a:moveTo>
                  <a:lnTo>
                    <a:pt x="31771" y="62"/>
                  </a:lnTo>
                  <a:lnTo>
                    <a:pt x="27132" y="246"/>
                  </a:lnTo>
                  <a:lnTo>
                    <a:pt x="9557" y="246"/>
                  </a:lnTo>
                  <a:lnTo>
                    <a:pt x="2613" y="461"/>
                  </a:lnTo>
                  <a:lnTo>
                    <a:pt x="892" y="184"/>
                  </a:lnTo>
                  <a:lnTo>
                    <a:pt x="1" y="62"/>
                  </a:lnTo>
                  <a:lnTo>
                    <a:pt x="185" y="338"/>
                  </a:lnTo>
                  <a:lnTo>
                    <a:pt x="2674" y="676"/>
                  </a:lnTo>
                  <a:lnTo>
                    <a:pt x="8819" y="615"/>
                  </a:lnTo>
                  <a:lnTo>
                    <a:pt x="9034" y="461"/>
                  </a:lnTo>
                  <a:lnTo>
                    <a:pt x="27900" y="461"/>
                  </a:lnTo>
                  <a:lnTo>
                    <a:pt x="33461" y="246"/>
                  </a:lnTo>
                  <a:lnTo>
                    <a:pt x="36995" y="461"/>
                  </a:lnTo>
                  <a:lnTo>
                    <a:pt x="37087" y="338"/>
                  </a:lnTo>
                  <a:lnTo>
                    <a:pt x="37302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5"/>
            <p:cNvSpPr/>
            <p:nvPr/>
          </p:nvSpPr>
          <p:spPr>
            <a:xfrm>
              <a:off x="3164637" y="4202759"/>
              <a:ext cx="132999" cy="21395"/>
            </a:xfrm>
            <a:custGeom>
              <a:rect b="b" l="l" r="r" t="t"/>
              <a:pathLst>
                <a:path extrusionOk="0" h="277" w="1722">
                  <a:moveTo>
                    <a:pt x="1722" y="277"/>
                  </a:moveTo>
                  <a:lnTo>
                    <a:pt x="1" y="0"/>
                  </a:lnTo>
                  <a:lnTo>
                    <a:pt x="1722" y="27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5"/>
            <p:cNvSpPr/>
            <p:nvPr/>
          </p:nvSpPr>
          <p:spPr>
            <a:xfrm>
              <a:off x="3297561" y="4207471"/>
              <a:ext cx="536397" cy="16683"/>
            </a:xfrm>
            <a:custGeom>
              <a:rect b="b" l="l" r="r" t="t"/>
              <a:pathLst>
                <a:path extrusionOk="0" h="216" w="6945">
                  <a:moveTo>
                    <a:pt x="6945" y="1"/>
                  </a:moveTo>
                  <a:lnTo>
                    <a:pt x="1" y="216"/>
                  </a:lnTo>
                  <a:lnTo>
                    <a:pt x="6945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5"/>
            <p:cNvSpPr/>
            <p:nvPr/>
          </p:nvSpPr>
          <p:spPr>
            <a:xfrm>
              <a:off x="3095819" y="4193259"/>
              <a:ext cx="68894" cy="9577"/>
            </a:xfrm>
            <a:custGeom>
              <a:rect b="b" l="l" r="r" t="t"/>
              <a:pathLst>
                <a:path extrusionOk="0" h="124" w="892">
                  <a:moveTo>
                    <a:pt x="1" y="1"/>
                  </a:moveTo>
                  <a:lnTo>
                    <a:pt x="1" y="1"/>
                  </a:lnTo>
                  <a:lnTo>
                    <a:pt x="892" y="1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5"/>
            <p:cNvSpPr/>
            <p:nvPr/>
          </p:nvSpPr>
          <p:spPr>
            <a:xfrm>
              <a:off x="5191325" y="4193259"/>
              <a:ext cx="358448" cy="14289"/>
            </a:xfrm>
            <a:custGeom>
              <a:rect b="b" l="l" r="r" t="t"/>
              <a:pathLst>
                <a:path extrusionOk="0" h="185" w="4641">
                  <a:moveTo>
                    <a:pt x="4640" y="1"/>
                  </a:moveTo>
                  <a:lnTo>
                    <a:pt x="1" y="185"/>
                  </a:lnTo>
                  <a:lnTo>
                    <a:pt x="1" y="185"/>
                  </a:lnTo>
                  <a:lnTo>
                    <a:pt x="4640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5"/>
            <p:cNvSpPr/>
            <p:nvPr/>
          </p:nvSpPr>
          <p:spPr>
            <a:xfrm>
              <a:off x="5364566" y="3552495"/>
              <a:ext cx="572002" cy="194716"/>
            </a:xfrm>
            <a:custGeom>
              <a:rect b="b" l="l" r="r" t="t"/>
              <a:pathLst>
                <a:path extrusionOk="0" h="2521" w="7406">
                  <a:moveTo>
                    <a:pt x="31" y="1"/>
                  </a:moveTo>
                  <a:lnTo>
                    <a:pt x="1" y="154"/>
                  </a:lnTo>
                  <a:lnTo>
                    <a:pt x="31" y="277"/>
                  </a:lnTo>
                  <a:lnTo>
                    <a:pt x="31" y="400"/>
                  </a:lnTo>
                  <a:lnTo>
                    <a:pt x="93" y="523"/>
                  </a:lnTo>
                  <a:lnTo>
                    <a:pt x="185" y="615"/>
                  </a:lnTo>
                  <a:lnTo>
                    <a:pt x="308" y="738"/>
                  </a:lnTo>
                  <a:lnTo>
                    <a:pt x="462" y="830"/>
                  </a:lnTo>
                  <a:lnTo>
                    <a:pt x="1260" y="1014"/>
                  </a:lnTo>
                  <a:lnTo>
                    <a:pt x="2950" y="1414"/>
                  </a:lnTo>
                  <a:lnTo>
                    <a:pt x="5163" y="1936"/>
                  </a:lnTo>
                  <a:lnTo>
                    <a:pt x="7406" y="2520"/>
                  </a:lnTo>
                  <a:lnTo>
                    <a:pt x="6945" y="2182"/>
                  </a:lnTo>
                  <a:lnTo>
                    <a:pt x="6361" y="1813"/>
                  </a:lnTo>
                  <a:lnTo>
                    <a:pt x="5654" y="1475"/>
                  </a:lnTo>
                  <a:lnTo>
                    <a:pt x="4825" y="1168"/>
                  </a:lnTo>
                  <a:lnTo>
                    <a:pt x="3872" y="830"/>
                  </a:lnTo>
                  <a:lnTo>
                    <a:pt x="2766" y="523"/>
                  </a:lnTo>
                  <a:lnTo>
                    <a:pt x="1475" y="246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5"/>
            <p:cNvSpPr/>
            <p:nvPr/>
          </p:nvSpPr>
          <p:spPr>
            <a:xfrm>
              <a:off x="5858185" y="3773241"/>
              <a:ext cx="49894" cy="99714"/>
            </a:xfrm>
            <a:custGeom>
              <a:rect b="b" l="l" r="r" t="t"/>
              <a:pathLst>
                <a:path extrusionOk="0" h="1291" w="646">
                  <a:moveTo>
                    <a:pt x="1" y="0"/>
                  </a:moveTo>
                  <a:lnTo>
                    <a:pt x="93" y="123"/>
                  </a:lnTo>
                  <a:lnTo>
                    <a:pt x="124" y="277"/>
                  </a:lnTo>
                  <a:lnTo>
                    <a:pt x="185" y="615"/>
                  </a:lnTo>
                  <a:lnTo>
                    <a:pt x="185" y="983"/>
                  </a:lnTo>
                  <a:lnTo>
                    <a:pt x="185" y="1291"/>
                  </a:lnTo>
                  <a:lnTo>
                    <a:pt x="431" y="1291"/>
                  </a:lnTo>
                  <a:lnTo>
                    <a:pt x="369" y="1229"/>
                  </a:lnTo>
                  <a:lnTo>
                    <a:pt x="308" y="1137"/>
                  </a:lnTo>
                  <a:lnTo>
                    <a:pt x="277" y="1045"/>
                  </a:lnTo>
                  <a:lnTo>
                    <a:pt x="246" y="922"/>
                  </a:lnTo>
                  <a:lnTo>
                    <a:pt x="246" y="768"/>
                  </a:lnTo>
                  <a:lnTo>
                    <a:pt x="277" y="584"/>
                  </a:lnTo>
                  <a:lnTo>
                    <a:pt x="308" y="430"/>
                  </a:lnTo>
                  <a:lnTo>
                    <a:pt x="400" y="277"/>
                  </a:lnTo>
                  <a:lnTo>
                    <a:pt x="523" y="154"/>
                  </a:lnTo>
                  <a:lnTo>
                    <a:pt x="646" y="92"/>
                  </a:lnTo>
                  <a:lnTo>
                    <a:pt x="308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5"/>
            <p:cNvSpPr/>
            <p:nvPr/>
          </p:nvSpPr>
          <p:spPr>
            <a:xfrm>
              <a:off x="5877186" y="3818270"/>
              <a:ext cx="19077" cy="26184"/>
            </a:xfrm>
            <a:custGeom>
              <a:rect b="b" l="l" r="r" t="t"/>
              <a:pathLst>
                <a:path extrusionOk="0" h="339" w="247">
                  <a:moveTo>
                    <a:pt x="31" y="1"/>
                  </a:moveTo>
                  <a:lnTo>
                    <a:pt x="0" y="185"/>
                  </a:lnTo>
                  <a:lnTo>
                    <a:pt x="0" y="339"/>
                  </a:lnTo>
                  <a:lnTo>
                    <a:pt x="154" y="277"/>
                  </a:lnTo>
                  <a:lnTo>
                    <a:pt x="215" y="247"/>
                  </a:lnTo>
                  <a:lnTo>
                    <a:pt x="246" y="185"/>
                  </a:lnTo>
                  <a:lnTo>
                    <a:pt x="246" y="154"/>
                  </a:lnTo>
                  <a:lnTo>
                    <a:pt x="185" y="93"/>
                  </a:lnTo>
                  <a:lnTo>
                    <a:pt x="123" y="6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5"/>
            <p:cNvSpPr/>
            <p:nvPr/>
          </p:nvSpPr>
          <p:spPr>
            <a:xfrm>
              <a:off x="5727656" y="3721028"/>
              <a:ext cx="144816" cy="151926"/>
            </a:xfrm>
            <a:custGeom>
              <a:rect b="b" l="l" r="r" t="t"/>
              <a:pathLst>
                <a:path extrusionOk="0" h="1967" w="1875">
                  <a:moveTo>
                    <a:pt x="769" y="0"/>
                  </a:moveTo>
                  <a:lnTo>
                    <a:pt x="615" y="31"/>
                  </a:lnTo>
                  <a:lnTo>
                    <a:pt x="462" y="62"/>
                  </a:lnTo>
                  <a:lnTo>
                    <a:pt x="339" y="123"/>
                  </a:lnTo>
                  <a:lnTo>
                    <a:pt x="247" y="215"/>
                  </a:lnTo>
                  <a:lnTo>
                    <a:pt x="154" y="307"/>
                  </a:lnTo>
                  <a:lnTo>
                    <a:pt x="93" y="400"/>
                  </a:lnTo>
                  <a:lnTo>
                    <a:pt x="31" y="522"/>
                  </a:lnTo>
                  <a:lnTo>
                    <a:pt x="1" y="676"/>
                  </a:lnTo>
                  <a:lnTo>
                    <a:pt x="154" y="676"/>
                  </a:lnTo>
                  <a:lnTo>
                    <a:pt x="277" y="737"/>
                  </a:lnTo>
                  <a:lnTo>
                    <a:pt x="339" y="799"/>
                  </a:lnTo>
                  <a:lnTo>
                    <a:pt x="339" y="860"/>
                  </a:lnTo>
                  <a:lnTo>
                    <a:pt x="339" y="953"/>
                  </a:lnTo>
                  <a:lnTo>
                    <a:pt x="247" y="1014"/>
                  </a:lnTo>
                  <a:lnTo>
                    <a:pt x="154" y="1075"/>
                  </a:lnTo>
                  <a:lnTo>
                    <a:pt x="1" y="1075"/>
                  </a:lnTo>
                  <a:lnTo>
                    <a:pt x="31" y="1260"/>
                  </a:lnTo>
                  <a:lnTo>
                    <a:pt x="93" y="1413"/>
                  </a:lnTo>
                  <a:lnTo>
                    <a:pt x="185" y="1567"/>
                  </a:lnTo>
                  <a:lnTo>
                    <a:pt x="308" y="1690"/>
                  </a:lnTo>
                  <a:lnTo>
                    <a:pt x="462" y="1813"/>
                  </a:lnTo>
                  <a:lnTo>
                    <a:pt x="646" y="1905"/>
                  </a:lnTo>
                  <a:lnTo>
                    <a:pt x="830" y="1967"/>
                  </a:lnTo>
                  <a:lnTo>
                    <a:pt x="1875" y="1967"/>
                  </a:lnTo>
                  <a:lnTo>
                    <a:pt x="1875" y="1659"/>
                  </a:lnTo>
                  <a:lnTo>
                    <a:pt x="1875" y="1291"/>
                  </a:lnTo>
                  <a:lnTo>
                    <a:pt x="1814" y="953"/>
                  </a:lnTo>
                  <a:lnTo>
                    <a:pt x="1783" y="799"/>
                  </a:lnTo>
                  <a:lnTo>
                    <a:pt x="1691" y="676"/>
                  </a:lnTo>
                  <a:lnTo>
                    <a:pt x="1506" y="461"/>
                  </a:lnTo>
                  <a:lnTo>
                    <a:pt x="1291" y="277"/>
                  </a:lnTo>
                  <a:lnTo>
                    <a:pt x="1015" y="123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5"/>
            <p:cNvSpPr/>
            <p:nvPr/>
          </p:nvSpPr>
          <p:spPr>
            <a:xfrm>
              <a:off x="5727656" y="3721028"/>
              <a:ext cx="144816" cy="151926"/>
            </a:xfrm>
            <a:custGeom>
              <a:rect b="b" l="l" r="r" t="t"/>
              <a:pathLst>
                <a:path extrusionOk="0" fill="none" h="1967" w="1875">
                  <a:moveTo>
                    <a:pt x="1" y="676"/>
                  </a:moveTo>
                  <a:lnTo>
                    <a:pt x="1" y="676"/>
                  </a:lnTo>
                  <a:lnTo>
                    <a:pt x="154" y="676"/>
                  </a:lnTo>
                  <a:lnTo>
                    <a:pt x="277" y="737"/>
                  </a:lnTo>
                  <a:lnTo>
                    <a:pt x="339" y="799"/>
                  </a:lnTo>
                  <a:lnTo>
                    <a:pt x="339" y="860"/>
                  </a:lnTo>
                  <a:lnTo>
                    <a:pt x="339" y="953"/>
                  </a:lnTo>
                  <a:lnTo>
                    <a:pt x="247" y="1014"/>
                  </a:lnTo>
                  <a:lnTo>
                    <a:pt x="154" y="1075"/>
                  </a:lnTo>
                  <a:lnTo>
                    <a:pt x="1" y="1075"/>
                  </a:lnTo>
                  <a:lnTo>
                    <a:pt x="1" y="1075"/>
                  </a:lnTo>
                  <a:lnTo>
                    <a:pt x="31" y="1260"/>
                  </a:lnTo>
                  <a:lnTo>
                    <a:pt x="93" y="1413"/>
                  </a:lnTo>
                  <a:lnTo>
                    <a:pt x="185" y="1567"/>
                  </a:lnTo>
                  <a:lnTo>
                    <a:pt x="308" y="1690"/>
                  </a:lnTo>
                  <a:lnTo>
                    <a:pt x="462" y="1813"/>
                  </a:lnTo>
                  <a:lnTo>
                    <a:pt x="646" y="1905"/>
                  </a:lnTo>
                  <a:lnTo>
                    <a:pt x="830" y="1967"/>
                  </a:lnTo>
                  <a:lnTo>
                    <a:pt x="1076" y="1967"/>
                  </a:lnTo>
                  <a:lnTo>
                    <a:pt x="1076" y="1967"/>
                  </a:lnTo>
                  <a:lnTo>
                    <a:pt x="1875" y="1967"/>
                  </a:lnTo>
                  <a:lnTo>
                    <a:pt x="1875" y="1967"/>
                  </a:lnTo>
                  <a:lnTo>
                    <a:pt x="1875" y="1659"/>
                  </a:lnTo>
                  <a:lnTo>
                    <a:pt x="1875" y="1291"/>
                  </a:lnTo>
                  <a:lnTo>
                    <a:pt x="1814" y="953"/>
                  </a:lnTo>
                  <a:lnTo>
                    <a:pt x="1783" y="799"/>
                  </a:lnTo>
                  <a:lnTo>
                    <a:pt x="1691" y="676"/>
                  </a:lnTo>
                  <a:lnTo>
                    <a:pt x="1691" y="676"/>
                  </a:lnTo>
                  <a:lnTo>
                    <a:pt x="1506" y="461"/>
                  </a:lnTo>
                  <a:lnTo>
                    <a:pt x="1291" y="277"/>
                  </a:lnTo>
                  <a:lnTo>
                    <a:pt x="1015" y="123"/>
                  </a:lnTo>
                  <a:lnTo>
                    <a:pt x="769" y="0"/>
                  </a:lnTo>
                  <a:lnTo>
                    <a:pt x="769" y="0"/>
                  </a:lnTo>
                  <a:lnTo>
                    <a:pt x="615" y="31"/>
                  </a:lnTo>
                  <a:lnTo>
                    <a:pt x="462" y="62"/>
                  </a:lnTo>
                  <a:lnTo>
                    <a:pt x="339" y="123"/>
                  </a:lnTo>
                  <a:lnTo>
                    <a:pt x="247" y="215"/>
                  </a:lnTo>
                  <a:lnTo>
                    <a:pt x="154" y="307"/>
                  </a:lnTo>
                  <a:lnTo>
                    <a:pt x="93" y="400"/>
                  </a:lnTo>
                  <a:lnTo>
                    <a:pt x="31" y="522"/>
                  </a:lnTo>
                  <a:lnTo>
                    <a:pt x="1" y="67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5"/>
            <p:cNvSpPr/>
            <p:nvPr/>
          </p:nvSpPr>
          <p:spPr>
            <a:xfrm>
              <a:off x="5642232" y="3704345"/>
              <a:ext cx="149604" cy="168609"/>
            </a:xfrm>
            <a:custGeom>
              <a:rect b="b" l="l" r="r" t="t"/>
              <a:pathLst>
                <a:path extrusionOk="0" h="2183" w="1937">
                  <a:moveTo>
                    <a:pt x="431" y="1"/>
                  </a:moveTo>
                  <a:lnTo>
                    <a:pt x="339" y="32"/>
                  </a:lnTo>
                  <a:lnTo>
                    <a:pt x="246" y="62"/>
                  </a:lnTo>
                  <a:lnTo>
                    <a:pt x="154" y="93"/>
                  </a:lnTo>
                  <a:lnTo>
                    <a:pt x="93" y="185"/>
                  </a:lnTo>
                  <a:lnTo>
                    <a:pt x="31" y="247"/>
                  </a:lnTo>
                  <a:lnTo>
                    <a:pt x="1" y="339"/>
                  </a:lnTo>
                  <a:lnTo>
                    <a:pt x="1" y="431"/>
                  </a:lnTo>
                  <a:lnTo>
                    <a:pt x="1" y="554"/>
                  </a:lnTo>
                  <a:lnTo>
                    <a:pt x="62" y="800"/>
                  </a:lnTo>
                  <a:lnTo>
                    <a:pt x="308" y="831"/>
                  </a:lnTo>
                  <a:lnTo>
                    <a:pt x="492" y="861"/>
                  </a:lnTo>
                  <a:lnTo>
                    <a:pt x="584" y="923"/>
                  </a:lnTo>
                  <a:lnTo>
                    <a:pt x="615" y="1015"/>
                  </a:lnTo>
                  <a:lnTo>
                    <a:pt x="615" y="1107"/>
                  </a:lnTo>
                  <a:lnTo>
                    <a:pt x="554" y="1199"/>
                  </a:lnTo>
                  <a:lnTo>
                    <a:pt x="369" y="1414"/>
                  </a:lnTo>
                  <a:lnTo>
                    <a:pt x="492" y="1568"/>
                  </a:lnTo>
                  <a:lnTo>
                    <a:pt x="615" y="1722"/>
                  </a:lnTo>
                  <a:lnTo>
                    <a:pt x="799" y="1845"/>
                  </a:lnTo>
                  <a:lnTo>
                    <a:pt x="953" y="1967"/>
                  </a:lnTo>
                  <a:lnTo>
                    <a:pt x="1168" y="2060"/>
                  </a:lnTo>
                  <a:lnTo>
                    <a:pt x="1383" y="2121"/>
                  </a:lnTo>
                  <a:lnTo>
                    <a:pt x="1598" y="2183"/>
                  </a:lnTo>
                  <a:lnTo>
                    <a:pt x="1936" y="2183"/>
                  </a:lnTo>
                  <a:lnTo>
                    <a:pt x="1752" y="2121"/>
                  </a:lnTo>
                  <a:lnTo>
                    <a:pt x="1568" y="2029"/>
                  </a:lnTo>
                  <a:lnTo>
                    <a:pt x="1414" y="1906"/>
                  </a:lnTo>
                  <a:lnTo>
                    <a:pt x="1291" y="1783"/>
                  </a:lnTo>
                  <a:lnTo>
                    <a:pt x="1199" y="1629"/>
                  </a:lnTo>
                  <a:lnTo>
                    <a:pt x="1137" y="1476"/>
                  </a:lnTo>
                  <a:lnTo>
                    <a:pt x="1107" y="1291"/>
                  </a:lnTo>
                  <a:lnTo>
                    <a:pt x="1076" y="1076"/>
                  </a:lnTo>
                  <a:lnTo>
                    <a:pt x="1107" y="892"/>
                  </a:lnTo>
                  <a:lnTo>
                    <a:pt x="1137" y="738"/>
                  </a:lnTo>
                  <a:lnTo>
                    <a:pt x="1199" y="616"/>
                  </a:lnTo>
                  <a:lnTo>
                    <a:pt x="1260" y="523"/>
                  </a:lnTo>
                  <a:lnTo>
                    <a:pt x="1353" y="431"/>
                  </a:lnTo>
                  <a:lnTo>
                    <a:pt x="1445" y="339"/>
                  </a:lnTo>
                  <a:lnTo>
                    <a:pt x="1568" y="278"/>
                  </a:lnTo>
                  <a:lnTo>
                    <a:pt x="1721" y="247"/>
                  </a:lnTo>
                  <a:lnTo>
                    <a:pt x="1875" y="216"/>
                  </a:lnTo>
                  <a:lnTo>
                    <a:pt x="1537" y="124"/>
                  </a:lnTo>
                  <a:lnTo>
                    <a:pt x="1199" y="62"/>
                  </a:lnTo>
                  <a:lnTo>
                    <a:pt x="830" y="32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5"/>
            <p:cNvSpPr/>
            <p:nvPr/>
          </p:nvSpPr>
          <p:spPr>
            <a:xfrm>
              <a:off x="5642232" y="3704345"/>
              <a:ext cx="168604" cy="168609"/>
            </a:xfrm>
            <a:custGeom>
              <a:rect b="b" l="l" r="r" t="t"/>
              <a:pathLst>
                <a:path extrusionOk="0" fill="none" h="2183" w="2183">
                  <a:moveTo>
                    <a:pt x="62" y="800"/>
                  </a:moveTo>
                  <a:lnTo>
                    <a:pt x="62" y="800"/>
                  </a:lnTo>
                  <a:lnTo>
                    <a:pt x="308" y="831"/>
                  </a:lnTo>
                  <a:lnTo>
                    <a:pt x="492" y="861"/>
                  </a:lnTo>
                  <a:lnTo>
                    <a:pt x="584" y="923"/>
                  </a:lnTo>
                  <a:lnTo>
                    <a:pt x="615" y="1015"/>
                  </a:lnTo>
                  <a:lnTo>
                    <a:pt x="615" y="1107"/>
                  </a:lnTo>
                  <a:lnTo>
                    <a:pt x="554" y="1199"/>
                  </a:lnTo>
                  <a:lnTo>
                    <a:pt x="369" y="1414"/>
                  </a:lnTo>
                  <a:lnTo>
                    <a:pt x="369" y="1414"/>
                  </a:lnTo>
                  <a:lnTo>
                    <a:pt x="492" y="1568"/>
                  </a:lnTo>
                  <a:lnTo>
                    <a:pt x="615" y="1722"/>
                  </a:lnTo>
                  <a:lnTo>
                    <a:pt x="799" y="1845"/>
                  </a:lnTo>
                  <a:lnTo>
                    <a:pt x="953" y="1967"/>
                  </a:lnTo>
                  <a:lnTo>
                    <a:pt x="1168" y="2060"/>
                  </a:lnTo>
                  <a:lnTo>
                    <a:pt x="1383" y="2121"/>
                  </a:lnTo>
                  <a:lnTo>
                    <a:pt x="1598" y="2183"/>
                  </a:lnTo>
                  <a:lnTo>
                    <a:pt x="1875" y="2183"/>
                  </a:lnTo>
                  <a:lnTo>
                    <a:pt x="1875" y="2183"/>
                  </a:lnTo>
                  <a:lnTo>
                    <a:pt x="2182" y="2183"/>
                  </a:lnTo>
                  <a:lnTo>
                    <a:pt x="2182" y="2183"/>
                  </a:lnTo>
                  <a:lnTo>
                    <a:pt x="1936" y="2183"/>
                  </a:lnTo>
                  <a:lnTo>
                    <a:pt x="1752" y="2121"/>
                  </a:lnTo>
                  <a:lnTo>
                    <a:pt x="1568" y="2029"/>
                  </a:lnTo>
                  <a:lnTo>
                    <a:pt x="1414" y="1906"/>
                  </a:lnTo>
                  <a:lnTo>
                    <a:pt x="1291" y="1783"/>
                  </a:lnTo>
                  <a:lnTo>
                    <a:pt x="1199" y="1629"/>
                  </a:lnTo>
                  <a:lnTo>
                    <a:pt x="1137" y="1476"/>
                  </a:lnTo>
                  <a:lnTo>
                    <a:pt x="1107" y="1291"/>
                  </a:lnTo>
                  <a:lnTo>
                    <a:pt x="1107" y="1291"/>
                  </a:lnTo>
                  <a:lnTo>
                    <a:pt x="1076" y="1076"/>
                  </a:lnTo>
                  <a:lnTo>
                    <a:pt x="1107" y="892"/>
                  </a:lnTo>
                  <a:lnTo>
                    <a:pt x="1107" y="892"/>
                  </a:lnTo>
                  <a:lnTo>
                    <a:pt x="1137" y="738"/>
                  </a:lnTo>
                  <a:lnTo>
                    <a:pt x="1199" y="616"/>
                  </a:lnTo>
                  <a:lnTo>
                    <a:pt x="1260" y="523"/>
                  </a:lnTo>
                  <a:lnTo>
                    <a:pt x="1353" y="431"/>
                  </a:lnTo>
                  <a:lnTo>
                    <a:pt x="1445" y="339"/>
                  </a:lnTo>
                  <a:lnTo>
                    <a:pt x="1568" y="278"/>
                  </a:lnTo>
                  <a:lnTo>
                    <a:pt x="1721" y="247"/>
                  </a:lnTo>
                  <a:lnTo>
                    <a:pt x="1875" y="216"/>
                  </a:lnTo>
                  <a:lnTo>
                    <a:pt x="1875" y="216"/>
                  </a:lnTo>
                  <a:lnTo>
                    <a:pt x="1537" y="124"/>
                  </a:lnTo>
                  <a:lnTo>
                    <a:pt x="1199" y="62"/>
                  </a:lnTo>
                  <a:lnTo>
                    <a:pt x="830" y="32"/>
                  </a:lnTo>
                  <a:lnTo>
                    <a:pt x="431" y="1"/>
                  </a:lnTo>
                  <a:lnTo>
                    <a:pt x="431" y="1"/>
                  </a:lnTo>
                  <a:lnTo>
                    <a:pt x="339" y="32"/>
                  </a:lnTo>
                  <a:lnTo>
                    <a:pt x="246" y="62"/>
                  </a:lnTo>
                  <a:lnTo>
                    <a:pt x="154" y="93"/>
                  </a:lnTo>
                  <a:lnTo>
                    <a:pt x="93" y="185"/>
                  </a:lnTo>
                  <a:lnTo>
                    <a:pt x="31" y="247"/>
                  </a:lnTo>
                  <a:lnTo>
                    <a:pt x="1" y="339"/>
                  </a:lnTo>
                  <a:lnTo>
                    <a:pt x="1" y="431"/>
                  </a:lnTo>
                  <a:lnTo>
                    <a:pt x="1" y="554"/>
                  </a:lnTo>
                  <a:lnTo>
                    <a:pt x="1" y="554"/>
                  </a:lnTo>
                  <a:lnTo>
                    <a:pt x="62" y="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5"/>
            <p:cNvSpPr/>
            <p:nvPr/>
          </p:nvSpPr>
          <p:spPr>
            <a:xfrm>
              <a:off x="5725261" y="3773241"/>
              <a:ext cx="28577" cy="30895"/>
            </a:xfrm>
            <a:custGeom>
              <a:rect b="b" l="l" r="r" t="t"/>
              <a:pathLst>
                <a:path extrusionOk="0" h="400" w="370">
                  <a:moveTo>
                    <a:pt x="32" y="0"/>
                  </a:moveTo>
                  <a:lnTo>
                    <a:pt x="1" y="184"/>
                  </a:lnTo>
                  <a:lnTo>
                    <a:pt x="32" y="399"/>
                  </a:lnTo>
                  <a:lnTo>
                    <a:pt x="185" y="399"/>
                  </a:lnTo>
                  <a:lnTo>
                    <a:pt x="278" y="338"/>
                  </a:lnTo>
                  <a:lnTo>
                    <a:pt x="370" y="277"/>
                  </a:lnTo>
                  <a:lnTo>
                    <a:pt x="370" y="184"/>
                  </a:lnTo>
                  <a:lnTo>
                    <a:pt x="370" y="123"/>
                  </a:lnTo>
                  <a:lnTo>
                    <a:pt x="308" y="6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5"/>
            <p:cNvSpPr/>
            <p:nvPr/>
          </p:nvSpPr>
          <p:spPr>
            <a:xfrm>
              <a:off x="5725261" y="3773241"/>
              <a:ext cx="28577" cy="30895"/>
            </a:xfrm>
            <a:custGeom>
              <a:rect b="b" l="l" r="r" t="t"/>
              <a:pathLst>
                <a:path extrusionOk="0" fill="none" h="400" w="370">
                  <a:moveTo>
                    <a:pt x="32" y="0"/>
                  </a:moveTo>
                  <a:lnTo>
                    <a:pt x="32" y="0"/>
                  </a:lnTo>
                  <a:lnTo>
                    <a:pt x="1" y="184"/>
                  </a:lnTo>
                  <a:lnTo>
                    <a:pt x="32" y="399"/>
                  </a:lnTo>
                  <a:lnTo>
                    <a:pt x="32" y="399"/>
                  </a:lnTo>
                  <a:lnTo>
                    <a:pt x="185" y="399"/>
                  </a:lnTo>
                  <a:lnTo>
                    <a:pt x="278" y="338"/>
                  </a:lnTo>
                  <a:lnTo>
                    <a:pt x="370" y="277"/>
                  </a:lnTo>
                  <a:lnTo>
                    <a:pt x="370" y="184"/>
                  </a:lnTo>
                  <a:lnTo>
                    <a:pt x="370" y="123"/>
                  </a:lnTo>
                  <a:lnTo>
                    <a:pt x="308" y="61"/>
                  </a:lnTo>
                  <a:lnTo>
                    <a:pt x="185" y="0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5"/>
            <p:cNvSpPr/>
            <p:nvPr/>
          </p:nvSpPr>
          <p:spPr>
            <a:xfrm>
              <a:off x="5647021" y="3766058"/>
              <a:ext cx="42788" cy="47578"/>
            </a:xfrm>
            <a:custGeom>
              <a:rect b="b" l="l" r="r" t="t"/>
              <a:pathLst>
                <a:path extrusionOk="0" h="616" w="554">
                  <a:moveTo>
                    <a:pt x="0" y="1"/>
                  </a:moveTo>
                  <a:lnTo>
                    <a:pt x="123" y="308"/>
                  </a:lnTo>
                  <a:lnTo>
                    <a:pt x="307" y="615"/>
                  </a:lnTo>
                  <a:lnTo>
                    <a:pt x="492" y="400"/>
                  </a:lnTo>
                  <a:lnTo>
                    <a:pt x="553" y="308"/>
                  </a:lnTo>
                  <a:lnTo>
                    <a:pt x="553" y="216"/>
                  </a:lnTo>
                  <a:lnTo>
                    <a:pt x="522" y="124"/>
                  </a:lnTo>
                  <a:lnTo>
                    <a:pt x="430" y="62"/>
                  </a:lnTo>
                  <a:lnTo>
                    <a:pt x="246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EC9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5"/>
            <p:cNvSpPr/>
            <p:nvPr/>
          </p:nvSpPr>
          <p:spPr>
            <a:xfrm>
              <a:off x="4949265" y="3284326"/>
              <a:ext cx="405870" cy="268246"/>
            </a:xfrm>
            <a:custGeom>
              <a:rect b="b" l="l" r="r" t="t"/>
              <a:pathLst>
                <a:path extrusionOk="0" h="3473" w="5255">
                  <a:moveTo>
                    <a:pt x="1" y="1"/>
                  </a:moveTo>
                  <a:lnTo>
                    <a:pt x="3104" y="3073"/>
                  </a:lnTo>
                  <a:lnTo>
                    <a:pt x="3227" y="3135"/>
                  </a:lnTo>
                  <a:lnTo>
                    <a:pt x="3319" y="3165"/>
                  </a:lnTo>
                  <a:lnTo>
                    <a:pt x="3350" y="3196"/>
                  </a:lnTo>
                  <a:lnTo>
                    <a:pt x="3411" y="3227"/>
                  </a:lnTo>
                  <a:lnTo>
                    <a:pt x="3473" y="3227"/>
                  </a:lnTo>
                  <a:lnTo>
                    <a:pt x="3903" y="3350"/>
                  </a:lnTo>
                  <a:lnTo>
                    <a:pt x="4272" y="3411"/>
                  </a:lnTo>
                  <a:lnTo>
                    <a:pt x="4610" y="3442"/>
                  </a:lnTo>
                  <a:lnTo>
                    <a:pt x="4886" y="3473"/>
                  </a:lnTo>
                  <a:lnTo>
                    <a:pt x="5132" y="3442"/>
                  </a:lnTo>
                  <a:lnTo>
                    <a:pt x="5255" y="3442"/>
                  </a:lnTo>
                  <a:lnTo>
                    <a:pt x="3841" y="2366"/>
                  </a:lnTo>
                  <a:lnTo>
                    <a:pt x="2489" y="1445"/>
                  </a:lnTo>
                  <a:lnTo>
                    <a:pt x="1844" y="1045"/>
                  </a:lnTo>
                  <a:lnTo>
                    <a:pt x="1230" y="676"/>
                  </a:lnTo>
                  <a:lnTo>
                    <a:pt x="615" y="3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E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5"/>
            <p:cNvSpPr/>
            <p:nvPr/>
          </p:nvSpPr>
          <p:spPr>
            <a:xfrm>
              <a:off x="5212719" y="3533495"/>
              <a:ext cx="4789" cy="77"/>
            </a:xfrm>
            <a:custGeom>
              <a:rect b="b" l="l" r="r" t="t"/>
              <a:pathLst>
                <a:path extrusionOk="0" h="1" w="62">
                  <a:moveTo>
                    <a:pt x="62" y="1"/>
                  </a:moveTo>
                  <a:lnTo>
                    <a:pt x="6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" y="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B1E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5"/>
            <p:cNvSpPr/>
            <p:nvPr/>
          </p:nvSpPr>
          <p:spPr>
            <a:xfrm>
              <a:off x="5355066" y="3550101"/>
              <a:ext cx="77" cy="77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E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5"/>
            <p:cNvSpPr/>
            <p:nvPr/>
          </p:nvSpPr>
          <p:spPr>
            <a:xfrm>
              <a:off x="5326643" y="3550101"/>
              <a:ext cx="28500" cy="2472"/>
            </a:xfrm>
            <a:custGeom>
              <a:rect b="b" l="l" r="r" t="t"/>
              <a:pathLst>
                <a:path extrusionOk="0" h="32" w="369">
                  <a:moveTo>
                    <a:pt x="0" y="32"/>
                  </a:moveTo>
                  <a:lnTo>
                    <a:pt x="0" y="32"/>
                  </a:lnTo>
                  <a:lnTo>
                    <a:pt x="246" y="1"/>
                  </a:lnTo>
                  <a:lnTo>
                    <a:pt x="369" y="1"/>
                  </a:lnTo>
                  <a:lnTo>
                    <a:pt x="369" y="1"/>
                  </a:lnTo>
                  <a:lnTo>
                    <a:pt x="246" y="1"/>
                  </a:lnTo>
                  <a:lnTo>
                    <a:pt x="0" y="3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B1E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5"/>
            <p:cNvSpPr/>
            <p:nvPr/>
          </p:nvSpPr>
          <p:spPr>
            <a:xfrm>
              <a:off x="5198431" y="3526389"/>
              <a:ext cx="77" cy="77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E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5"/>
            <p:cNvSpPr/>
            <p:nvPr/>
          </p:nvSpPr>
          <p:spPr>
            <a:xfrm>
              <a:off x="5198431" y="3526389"/>
              <a:ext cx="77" cy="77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5"/>
            <p:cNvSpPr/>
            <p:nvPr/>
          </p:nvSpPr>
          <p:spPr>
            <a:xfrm>
              <a:off x="5205614" y="3528784"/>
              <a:ext cx="2394" cy="2394"/>
            </a:xfrm>
            <a:custGeom>
              <a:rect b="b" l="l" r="r" t="t"/>
              <a:pathLst>
                <a:path extrusionOk="0" h="31" w="31">
                  <a:moveTo>
                    <a:pt x="0" y="0"/>
                  </a:moveTo>
                  <a:lnTo>
                    <a:pt x="31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E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5"/>
            <p:cNvSpPr/>
            <p:nvPr/>
          </p:nvSpPr>
          <p:spPr>
            <a:xfrm>
              <a:off x="5205614" y="3528784"/>
              <a:ext cx="2394" cy="2394"/>
            </a:xfrm>
            <a:custGeom>
              <a:rect b="b" l="l" r="r" t="t"/>
              <a:pathLst>
                <a:path extrusionOk="0" fill="none" h="31" w="31">
                  <a:moveTo>
                    <a:pt x="0" y="0"/>
                  </a:moveTo>
                  <a:lnTo>
                    <a:pt x="31" y="3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5"/>
            <p:cNvSpPr/>
            <p:nvPr/>
          </p:nvSpPr>
          <p:spPr>
            <a:xfrm>
              <a:off x="4771312" y="3246325"/>
              <a:ext cx="417687" cy="275429"/>
            </a:xfrm>
            <a:custGeom>
              <a:rect b="b" l="l" r="r" t="t"/>
              <a:pathLst>
                <a:path extrusionOk="0" h="3566" w="5408">
                  <a:moveTo>
                    <a:pt x="92" y="1"/>
                  </a:moveTo>
                  <a:lnTo>
                    <a:pt x="31" y="32"/>
                  </a:lnTo>
                  <a:lnTo>
                    <a:pt x="0" y="124"/>
                  </a:lnTo>
                  <a:lnTo>
                    <a:pt x="0" y="216"/>
                  </a:lnTo>
                  <a:lnTo>
                    <a:pt x="0" y="277"/>
                  </a:lnTo>
                  <a:lnTo>
                    <a:pt x="62" y="308"/>
                  </a:lnTo>
                  <a:lnTo>
                    <a:pt x="738" y="738"/>
                  </a:lnTo>
                  <a:lnTo>
                    <a:pt x="922" y="861"/>
                  </a:lnTo>
                  <a:lnTo>
                    <a:pt x="1352" y="1138"/>
                  </a:lnTo>
                  <a:lnTo>
                    <a:pt x="1598" y="1291"/>
                  </a:lnTo>
                  <a:lnTo>
                    <a:pt x="2550" y="1875"/>
                  </a:lnTo>
                  <a:lnTo>
                    <a:pt x="3196" y="2275"/>
                  </a:lnTo>
                  <a:lnTo>
                    <a:pt x="4701" y="3166"/>
                  </a:lnTo>
                  <a:lnTo>
                    <a:pt x="4886" y="3289"/>
                  </a:lnTo>
                  <a:lnTo>
                    <a:pt x="4916" y="3289"/>
                  </a:lnTo>
                  <a:lnTo>
                    <a:pt x="5070" y="3381"/>
                  </a:lnTo>
                  <a:lnTo>
                    <a:pt x="5101" y="3411"/>
                  </a:lnTo>
                  <a:lnTo>
                    <a:pt x="5254" y="3473"/>
                  </a:lnTo>
                  <a:lnTo>
                    <a:pt x="5254" y="3504"/>
                  </a:lnTo>
                  <a:lnTo>
                    <a:pt x="5408" y="3565"/>
                  </a:lnTo>
                  <a:lnTo>
                    <a:pt x="5408" y="3565"/>
                  </a:lnTo>
                  <a:lnTo>
                    <a:pt x="2305" y="493"/>
                  </a:lnTo>
                  <a:lnTo>
                    <a:pt x="1321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5"/>
            <p:cNvSpPr/>
            <p:nvPr/>
          </p:nvSpPr>
          <p:spPr>
            <a:xfrm>
              <a:off x="5162825" y="3507389"/>
              <a:ext cx="2472" cy="2472"/>
            </a:xfrm>
            <a:custGeom>
              <a:rect b="b" l="l" r="r" t="t"/>
              <a:pathLst>
                <a:path extrusionOk="0" h="32" w="32">
                  <a:moveTo>
                    <a:pt x="1" y="1"/>
                  </a:moveTo>
                  <a:lnTo>
                    <a:pt x="32" y="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5"/>
            <p:cNvSpPr/>
            <p:nvPr/>
          </p:nvSpPr>
          <p:spPr>
            <a:xfrm>
              <a:off x="5162825" y="3507389"/>
              <a:ext cx="2472" cy="2472"/>
            </a:xfrm>
            <a:custGeom>
              <a:rect b="b" l="l" r="r" t="t"/>
              <a:pathLst>
                <a:path extrusionOk="0" fill="none" h="32" w="32">
                  <a:moveTo>
                    <a:pt x="1" y="1"/>
                  </a:moveTo>
                  <a:lnTo>
                    <a:pt x="32" y="3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5"/>
            <p:cNvSpPr/>
            <p:nvPr/>
          </p:nvSpPr>
          <p:spPr>
            <a:xfrm>
              <a:off x="5148613" y="3500283"/>
              <a:ext cx="2472" cy="77"/>
            </a:xfrm>
            <a:custGeom>
              <a:rect b="b" l="l" r="r" t="t"/>
              <a:pathLst>
                <a:path extrusionOk="0" h="1" w="32">
                  <a:moveTo>
                    <a:pt x="1" y="1"/>
                  </a:moveTo>
                  <a:lnTo>
                    <a:pt x="3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5"/>
            <p:cNvSpPr/>
            <p:nvPr/>
          </p:nvSpPr>
          <p:spPr>
            <a:xfrm>
              <a:off x="5148613" y="3500283"/>
              <a:ext cx="2472" cy="77"/>
            </a:xfrm>
            <a:custGeom>
              <a:rect b="b" l="l" r="r" t="t"/>
              <a:pathLst>
                <a:path extrusionOk="0" fill="none" h="1" w="32">
                  <a:moveTo>
                    <a:pt x="1" y="1"/>
                  </a:moveTo>
                  <a:lnTo>
                    <a:pt x="3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5"/>
            <p:cNvSpPr/>
            <p:nvPr/>
          </p:nvSpPr>
          <p:spPr>
            <a:xfrm>
              <a:off x="5096401" y="3523995"/>
              <a:ext cx="111605" cy="144898"/>
            </a:xfrm>
            <a:custGeom>
              <a:rect b="b" l="l" r="r" t="t"/>
              <a:pathLst>
                <a:path extrusionOk="0" h="1876" w="1445">
                  <a:moveTo>
                    <a:pt x="554" y="1"/>
                  </a:moveTo>
                  <a:lnTo>
                    <a:pt x="431" y="124"/>
                  </a:lnTo>
                  <a:lnTo>
                    <a:pt x="308" y="308"/>
                  </a:lnTo>
                  <a:lnTo>
                    <a:pt x="185" y="585"/>
                  </a:lnTo>
                  <a:lnTo>
                    <a:pt x="93" y="861"/>
                  </a:lnTo>
                  <a:lnTo>
                    <a:pt x="31" y="1168"/>
                  </a:lnTo>
                  <a:lnTo>
                    <a:pt x="1" y="1445"/>
                  </a:lnTo>
                  <a:lnTo>
                    <a:pt x="1" y="1691"/>
                  </a:lnTo>
                  <a:lnTo>
                    <a:pt x="31" y="1783"/>
                  </a:lnTo>
                  <a:lnTo>
                    <a:pt x="62" y="1875"/>
                  </a:lnTo>
                  <a:lnTo>
                    <a:pt x="369" y="1875"/>
                  </a:lnTo>
                  <a:lnTo>
                    <a:pt x="615" y="1844"/>
                  </a:lnTo>
                  <a:lnTo>
                    <a:pt x="830" y="1783"/>
                  </a:lnTo>
                  <a:lnTo>
                    <a:pt x="1015" y="1691"/>
                  </a:lnTo>
                  <a:lnTo>
                    <a:pt x="1168" y="1599"/>
                  </a:lnTo>
                  <a:lnTo>
                    <a:pt x="1291" y="1476"/>
                  </a:lnTo>
                  <a:lnTo>
                    <a:pt x="1383" y="1322"/>
                  </a:lnTo>
                  <a:lnTo>
                    <a:pt x="1445" y="1199"/>
                  </a:lnTo>
                  <a:lnTo>
                    <a:pt x="1445" y="1046"/>
                  </a:lnTo>
                  <a:lnTo>
                    <a:pt x="1414" y="861"/>
                  </a:lnTo>
                  <a:lnTo>
                    <a:pt x="1353" y="708"/>
                  </a:lnTo>
                  <a:lnTo>
                    <a:pt x="1260" y="554"/>
                  </a:lnTo>
                  <a:lnTo>
                    <a:pt x="1137" y="400"/>
                  </a:lnTo>
                  <a:lnTo>
                    <a:pt x="984" y="247"/>
                  </a:lnTo>
                  <a:lnTo>
                    <a:pt x="769" y="124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7DB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5"/>
            <p:cNvSpPr/>
            <p:nvPr/>
          </p:nvSpPr>
          <p:spPr>
            <a:xfrm>
              <a:off x="4156664" y="3179901"/>
              <a:ext cx="977795" cy="401172"/>
            </a:xfrm>
            <a:custGeom>
              <a:rect b="b" l="l" r="r" t="t"/>
              <a:pathLst>
                <a:path extrusionOk="0" h="5194" w="12660">
                  <a:moveTo>
                    <a:pt x="0" y="1"/>
                  </a:moveTo>
                  <a:lnTo>
                    <a:pt x="62" y="1322"/>
                  </a:lnTo>
                  <a:lnTo>
                    <a:pt x="553" y="1322"/>
                  </a:lnTo>
                  <a:lnTo>
                    <a:pt x="553" y="1230"/>
                  </a:lnTo>
                  <a:lnTo>
                    <a:pt x="553" y="1107"/>
                  </a:lnTo>
                  <a:lnTo>
                    <a:pt x="615" y="1015"/>
                  </a:lnTo>
                  <a:lnTo>
                    <a:pt x="676" y="953"/>
                  </a:lnTo>
                  <a:lnTo>
                    <a:pt x="768" y="892"/>
                  </a:lnTo>
                  <a:lnTo>
                    <a:pt x="861" y="861"/>
                  </a:lnTo>
                  <a:lnTo>
                    <a:pt x="1475" y="861"/>
                  </a:lnTo>
                  <a:lnTo>
                    <a:pt x="1629" y="892"/>
                  </a:lnTo>
                  <a:lnTo>
                    <a:pt x="2182" y="892"/>
                  </a:lnTo>
                  <a:lnTo>
                    <a:pt x="2520" y="922"/>
                  </a:lnTo>
                  <a:lnTo>
                    <a:pt x="2704" y="953"/>
                  </a:lnTo>
                  <a:lnTo>
                    <a:pt x="3042" y="984"/>
                  </a:lnTo>
                  <a:lnTo>
                    <a:pt x="3226" y="984"/>
                  </a:lnTo>
                  <a:lnTo>
                    <a:pt x="3564" y="1015"/>
                  </a:lnTo>
                  <a:lnTo>
                    <a:pt x="3749" y="1045"/>
                  </a:lnTo>
                  <a:lnTo>
                    <a:pt x="4118" y="1107"/>
                  </a:lnTo>
                  <a:lnTo>
                    <a:pt x="4240" y="1107"/>
                  </a:lnTo>
                  <a:lnTo>
                    <a:pt x="4640" y="1168"/>
                  </a:lnTo>
                  <a:lnTo>
                    <a:pt x="4732" y="1199"/>
                  </a:lnTo>
                  <a:lnTo>
                    <a:pt x="5131" y="1291"/>
                  </a:lnTo>
                  <a:lnTo>
                    <a:pt x="5224" y="1291"/>
                  </a:lnTo>
                  <a:lnTo>
                    <a:pt x="5469" y="1353"/>
                  </a:lnTo>
                  <a:lnTo>
                    <a:pt x="5654" y="1383"/>
                  </a:lnTo>
                  <a:lnTo>
                    <a:pt x="5900" y="1445"/>
                  </a:lnTo>
                  <a:lnTo>
                    <a:pt x="6084" y="1506"/>
                  </a:lnTo>
                  <a:lnTo>
                    <a:pt x="6299" y="1568"/>
                  </a:lnTo>
                  <a:lnTo>
                    <a:pt x="6483" y="1629"/>
                  </a:lnTo>
                  <a:lnTo>
                    <a:pt x="6698" y="1691"/>
                  </a:lnTo>
                  <a:lnTo>
                    <a:pt x="6914" y="1752"/>
                  </a:lnTo>
                  <a:lnTo>
                    <a:pt x="7098" y="1813"/>
                  </a:lnTo>
                  <a:lnTo>
                    <a:pt x="7313" y="1906"/>
                  </a:lnTo>
                  <a:lnTo>
                    <a:pt x="7497" y="1967"/>
                  </a:lnTo>
                  <a:lnTo>
                    <a:pt x="7743" y="2090"/>
                  </a:lnTo>
                  <a:lnTo>
                    <a:pt x="7866" y="2151"/>
                  </a:lnTo>
                  <a:lnTo>
                    <a:pt x="8265" y="2305"/>
                  </a:lnTo>
                  <a:lnTo>
                    <a:pt x="8296" y="2336"/>
                  </a:lnTo>
                  <a:lnTo>
                    <a:pt x="8634" y="2489"/>
                  </a:lnTo>
                  <a:lnTo>
                    <a:pt x="8788" y="2582"/>
                  </a:lnTo>
                  <a:lnTo>
                    <a:pt x="9003" y="2704"/>
                  </a:lnTo>
                  <a:lnTo>
                    <a:pt x="9157" y="2766"/>
                  </a:lnTo>
                  <a:lnTo>
                    <a:pt x="9464" y="2920"/>
                  </a:lnTo>
                  <a:lnTo>
                    <a:pt x="9556" y="2981"/>
                  </a:lnTo>
                  <a:lnTo>
                    <a:pt x="9802" y="3073"/>
                  </a:lnTo>
                  <a:lnTo>
                    <a:pt x="9894" y="3135"/>
                  </a:lnTo>
                  <a:lnTo>
                    <a:pt x="10170" y="3288"/>
                  </a:lnTo>
                  <a:lnTo>
                    <a:pt x="10263" y="3319"/>
                  </a:lnTo>
                  <a:lnTo>
                    <a:pt x="10447" y="3442"/>
                  </a:lnTo>
                  <a:lnTo>
                    <a:pt x="10539" y="3473"/>
                  </a:lnTo>
                  <a:lnTo>
                    <a:pt x="10754" y="3596"/>
                  </a:lnTo>
                  <a:lnTo>
                    <a:pt x="10816" y="3626"/>
                  </a:lnTo>
                  <a:lnTo>
                    <a:pt x="11031" y="3749"/>
                  </a:lnTo>
                  <a:lnTo>
                    <a:pt x="11246" y="3903"/>
                  </a:lnTo>
                  <a:lnTo>
                    <a:pt x="11430" y="4087"/>
                  </a:lnTo>
                  <a:lnTo>
                    <a:pt x="11522" y="4241"/>
                  </a:lnTo>
                  <a:lnTo>
                    <a:pt x="11615" y="4425"/>
                  </a:lnTo>
                  <a:lnTo>
                    <a:pt x="11676" y="4640"/>
                  </a:lnTo>
                  <a:lnTo>
                    <a:pt x="11676" y="4886"/>
                  </a:lnTo>
                  <a:lnTo>
                    <a:pt x="11645" y="5101"/>
                  </a:lnTo>
                  <a:lnTo>
                    <a:pt x="11645" y="5132"/>
                  </a:lnTo>
                  <a:lnTo>
                    <a:pt x="11891" y="5193"/>
                  </a:lnTo>
                  <a:lnTo>
                    <a:pt x="11983" y="4947"/>
                  </a:lnTo>
                  <a:lnTo>
                    <a:pt x="12106" y="4702"/>
                  </a:lnTo>
                  <a:lnTo>
                    <a:pt x="12260" y="4517"/>
                  </a:lnTo>
                  <a:lnTo>
                    <a:pt x="12413" y="4333"/>
                  </a:lnTo>
                  <a:lnTo>
                    <a:pt x="12659" y="4026"/>
                  </a:lnTo>
                  <a:lnTo>
                    <a:pt x="11154" y="3135"/>
                  </a:lnTo>
                  <a:lnTo>
                    <a:pt x="10508" y="2735"/>
                  </a:lnTo>
                  <a:lnTo>
                    <a:pt x="9556" y="2151"/>
                  </a:lnTo>
                  <a:lnTo>
                    <a:pt x="9310" y="1998"/>
                  </a:lnTo>
                  <a:lnTo>
                    <a:pt x="8880" y="1721"/>
                  </a:lnTo>
                  <a:lnTo>
                    <a:pt x="8696" y="1598"/>
                  </a:lnTo>
                  <a:lnTo>
                    <a:pt x="8020" y="1168"/>
                  </a:lnTo>
                  <a:lnTo>
                    <a:pt x="6975" y="892"/>
                  </a:lnTo>
                  <a:lnTo>
                    <a:pt x="5930" y="646"/>
                  </a:lnTo>
                  <a:lnTo>
                    <a:pt x="4886" y="431"/>
                  </a:lnTo>
                  <a:lnTo>
                    <a:pt x="3872" y="277"/>
                  </a:lnTo>
                  <a:lnTo>
                    <a:pt x="2858" y="154"/>
                  </a:lnTo>
                  <a:lnTo>
                    <a:pt x="1905" y="62"/>
                  </a:lnTo>
                  <a:lnTo>
                    <a:pt x="922" y="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5"/>
            <p:cNvSpPr/>
            <p:nvPr/>
          </p:nvSpPr>
          <p:spPr>
            <a:xfrm>
              <a:off x="5067901" y="3514495"/>
              <a:ext cx="71288" cy="154398"/>
            </a:xfrm>
            <a:custGeom>
              <a:rect b="b" l="l" r="r" t="t"/>
              <a:pathLst>
                <a:path extrusionOk="0" h="1999" w="923">
                  <a:moveTo>
                    <a:pt x="615" y="1"/>
                  </a:moveTo>
                  <a:lnTo>
                    <a:pt x="462" y="185"/>
                  </a:lnTo>
                  <a:lnTo>
                    <a:pt x="308" y="370"/>
                  </a:lnTo>
                  <a:lnTo>
                    <a:pt x="185" y="615"/>
                  </a:lnTo>
                  <a:lnTo>
                    <a:pt x="93" y="861"/>
                  </a:lnTo>
                  <a:lnTo>
                    <a:pt x="32" y="1199"/>
                  </a:lnTo>
                  <a:lnTo>
                    <a:pt x="1" y="1537"/>
                  </a:lnTo>
                  <a:lnTo>
                    <a:pt x="32" y="1660"/>
                  </a:lnTo>
                  <a:lnTo>
                    <a:pt x="62" y="1814"/>
                  </a:lnTo>
                  <a:lnTo>
                    <a:pt x="93" y="1906"/>
                  </a:lnTo>
                  <a:lnTo>
                    <a:pt x="155" y="1998"/>
                  </a:lnTo>
                  <a:lnTo>
                    <a:pt x="431" y="1998"/>
                  </a:lnTo>
                  <a:lnTo>
                    <a:pt x="400" y="1906"/>
                  </a:lnTo>
                  <a:lnTo>
                    <a:pt x="370" y="1814"/>
                  </a:lnTo>
                  <a:lnTo>
                    <a:pt x="370" y="1568"/>
                  </a:lnTo>
                  <a:lnTo>
                    <a:pt x="400" y="1291"/>
                  </a:lnTo>
                  <a:lnTo>
                    <a:pt x="462" y="984"/>
                  </a:lnTo>
                  <a:lnTo>
                    <a:pt x="554" y="708"/>
                  </a:lnTo>
                  <a:lnTo>
                    <a:pt x="677" y="431"/>
                  </a:lnTo>
                  <a:lnTo>
                    <a:pt x="800" y="247"/>
                  </a:lnTo>
                  <a:lnTo>
                    <a:pt x="923" y="124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5"/>
            <p:cNvSpPr/>
            <p:nvPr/>
          </p:nvSpPr>
          <p:spPr>
            <a:xfrm>
              <a:off x="4199375" y="3246325"/>
              <a:ext cx="360765" cy="358459"/>
            </a:xfrm>
            <a:custGeom>
              <a:rect b="b" l="l" r="r" t="t"/>
              <a:pathLst>
                <a:path extrusionOk="0" h="4641" w="4671">
                  <a:moveTo>
                    <a:pt x="308" y="1"/>
                  </a:moveTo>
                  <a:lnTo>
                    <a:pt x="215" y="32"/>
                  </a:lnTo>
                  <a:lnTo>
                    <a:pt x="123" y="93"/>
                  </a:lnTo>
                  <a:lnTo>
                    <a:pt x="62" y="155"/>
                  </a:lnTo>
                  <a:lnTo>
                    <a:pt x="0" y="247"/>
                  </a:lnTo>
                  <a:lnTo>
                    <a:pt x="0" y="370"/>
                  </a:lnTo>
                  <a:lnTo>
                    <a:pt x="0" y="462"/>
                  </a:lnTo>
                  <a:lnTo>
                    <a:pt x="492" y="4641"/>
                  </a:lnTo>
                  <a:lnTo>
                    <a:pt x="4671" y="431"/>
                  </a:lnTo>
                  <a:lnTo>
                    <a:pt x="4578" y="431"/>
                  </a:lnTo>
                  <a:lnTo>
                    <a:pt x="4179" y="339"/>
                  </a:lnTo>
                  <a:lnTo>
                    <a:pt x="4087" y="308"/>
                  </a:lnTo>
                  <a:lnTo>
                    <a:pt x="3687" y="247"/>
                  </a:lnTo>
                  <a:lnTo>
                    <a:pt x="3565" y="247"/>
                  </a:lnTo>
                  <a:lnTo>
                    <a:pt x="3196" y="185"/>
                  </a:lnTo>
                  <a:lnTo>
                    <a:pt x="3011" y="155"/>
                  </a:lnTo>
                  <a:lnTo>
                    <a:pt x="2673" y="124"/>
                  </a:lnTo>
                  <a:lnTo>
                    <a:pt x="2489" y="124"/>
                  </a:lnTo>
                  <a:lnTo>
                    <a:pt x="2151" y="93"/>
                  </a:lnTo>
                  <a:lnTo>
                    <a:pt x="1967" y="62"/>
                  </a:lnTo>
                  <a:lnTo>
                    <a:pt x="1629" y="32"/>
                  </a:lnTo>
                  <a:lnTo>
                    <a:pt x="1076" y="32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5"/>
            <p:cNvSpPr/>
            <p:nvPr/>
          </p:nvSpPr>
          <p:spPr>
            <a:xfrm>
              <a:off x="4351223" y="3251114"/>
              <a:ext cx="14366" cy="2472"/>
            </a:xfrm>
            <a:custGeom>
              <a:rect b="b" l="l" r="r" t="t"/>
              <a:pathLst>
                <a:path extrusionOk="0" h="32" w="186">
                  <a:moveTo>
                    <a:pt x="1" y="0"/>
                  </a:moveTo>
                  <a:lnTo>
                    <a:pt x="1" y="0"/>
                  </a:lnTo>
                  <a:lnTo>
                    <a:pt x="185" y="31"/>
                  </a:lnTo>
                  <a:lnTo>
                    <a:pt x="185" y="3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5"/>
            <p:cNvSpPr/>
            <p:nvPr/>
          </p:nvSpPr>
          <p:spPr>
            <a:xfrm>
              <a:off x="4310905" y="3248720"/>
              <a:ext cx="14288" cy="77"/>
            </a:xfrm>
            <a:custGeom>
              <a:rect b="b" l="l" r="r" t="t"/>
              <a:pathLst>
                <a:path extrusionOk="0" h="1" w="185">
                  <a:moveTo>
                    <a:pt x="0" y="1"/>
                  </a:moveTo>
                  <a:lnTo>
                    <a:pt x="0" y="1"/>
                  </a:lnTo>
                  <a:lnTo>
                    <a:pt x="185" y="1"/>
                  </a:lnTo>
                  <a:lnTo>
                    <a:pt x="185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5"/>
            <p:cNvSpPr/>
            <p:nvPr/>
          </p:nvSpPr>
          <p:spPr>
            <a:xfrm>
              <a:off x="4270588" y="3246325"/>
              <a:ext cx="11894" cy="2472"/>
            </a:xfrm>
            <a:custGeom>
              <a:rect b="b" l="l" r="r" t="t"/>
              <a:pathLst>
                <a:path extrusionOk="0" h="32" w="154">
                  <a:moveTo>
                    <a:pt x="0" y="1"/>
                  </a:moveTo>
                  <a:lnTo>
                    <a:pt x="0" y="1"/>
                  </a:lnTo>
                  <a:lnTo>
                    <a:pt x="154" y="32"/>
                  </a:lnTo>
                  <a:lnTo>
                    <a:pt x="154" y="32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5"/>
            <p:cNvSpPr/>
            <p:nvPr/>
          </p:nvSpPr>
          <p:spPr>
            <a:xfrm>
              <a:off x="4514964" y="3270115"/>
              <a:ext cx="7260" cy="2394"/>
            </a:xfrm>
            <a:custGeom>
              <a:rect b="b" l="l" r="r" t="t"/>
              <a:pathLst>
                <a:path extrusionOk="0" h="31" w="94">
                  <a:moveTo>
                    <a:pt x="1" y="0"/>
                  </a:moveTo>
                  <a:lnTo>
                    <a:pt x="1" y="0"/>
                  </a:lnTo>
                  <a:lnTo>
                    <a:pt x="93" y="31"/>
                  </a:lnTo>
                  <a:lnTo>
                    <a:pt x="93" y="3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5"/>
            <p:cNvSpPr/>
            <p:nvPr/>
          </p:nvSpPr>
          <p:spPr>
            <a:xfrm>
              <a:off x="4391617" y="3255826"/>
              <a:ext cx="14288" cy="77"/>
            </a:xfrm>
            <a:custGeom>
              <a:rect b="b" l="l" r="r" t="t"/>
              <a:pathLst>
                <a:path extrusionOk="0" h="1" w="185">
                  <a:moveTo>
                    <a:pt x="0" y="1"/>
                  </a:moveTo>
                  <a:lnTo>
                    <a:pt x="0" y="1"/>
                  </a:lnTo>
                  <a:lnTo>
                    <a:pt x="184" y="1"/>
                  </a:lnTo>
                  <a:lnTo>
                    <a:pt x="184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5"/>
            <p:cNvSpPr/>
            <p:nvPr/>
          </p:nvSpPr>
          <p:spPr>
            <a:xfrm>
              <a:off x="4474647" y="3265326"/>
              <a:ext cx="9577" cy="77"/>
            </a:xfrm>
            <a:custGeom>
              <a:rect b="b" l="l" r="r" t="t"/>
              <a:pathLst>
                <a:path extrusionOk="0" h="1" w="124">
                  <a:moveTo>
                    <a:pt x="1" y="1"/>
                  </a:moveTo>
                  <a:lnTo>
                    <a:pt x="1" y="1"/>
                  </a:lnTo>
                  <a:lnTo>
                    <a:pt x="123" y="1"/>
                  </a:lnTo>
                  <a:lnTo>
                    <a:pt x="123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5"/>
            <p:cNvSpPr/>
            <p:nvPr/>
          </p:nvSpPr>
          <p:spPr>
            <a:xfrm>
              <a:off x="4431935" y="3258220"/>
              <a:ext cx="14288" cy="2472"/>
            </a:xfrm>
            <a:custGeom>
              <a:rect b="b" l="l" r="r" t="t"/>
              <a:pathLst>
                <a:path extrusionOk="0" h="32" w="185">
                  <a:moveTo>
                    <a:pt x="0" y="1"/>
                  </a:moveTo>
                  <a:lnTo>
                    <a:pt x="0" y="1"/>
                  </a:lnTo>
                  <a:lnTo>
                    <a:pt x="185" y="31"/>
                  </a:lnTo>
                  <a:lnTo>
                    <a:pt x="185" y="3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5"/>
            <p:cNvSpPr/>
            <p:nvPr/>
          </p:nvSpPr>
          <p:spPr>
            <a:xfrm>
              <a:off x="4237299" y="3279615"/>
              <a:ext cx="560185" cy="367882"/>
            </a:xfrm>
            <a:custGeom>
              <a:rect b="b" l="l" r="r" t="t"/>
              <a:pathLst>
                <a:path extrusionOk="0" h="4763" w="7253">
                  <a:moveTo>
                    <a:pt x="4180" y="0"/>
                  </a:moveTo>
                  <a:lnTo>
                    <a:pt x="1" y="4210"/>
                  </a:lnTo>
                  <a:lnTo>
                    <a:pt x="1" y="4271"/>
                  </a:lnTo>
                  <a:lnTo>
                    <a:pt x="1" y="4394"/>
                  </a:lnTo>
                  <a:lnTo>
                    <a:pt x="32" y="4455"/>
                  </a:lnTo>
                  <a:lnTo>
                    <a:pt x="62" y="4578"/>
                  </a:lnTo>
                  <a:lnTo>
                    <a:pt x="155" y="4670"/>
                  </a:lnTo>
                  <a:lnTo>
                    <a:pt x="277" y="4732"/>
                  </a:lnTo>
                  <a:lnTo>
                    <a:pt x="400" y="4763"/>
                  </a:lnTo>
                  <a:lnTo>
                    <a:pt x="3534" y="4763"/>
                  </a:lnTo>
                  <a:lnTo>
                    <a:pt x="7252" y="1045"/>
                  </a:lnTo>
                  <a:lnTo>
                    <a:pt x="7221" y="1014"/>
                  </a:lnTo>
                  <a:lnTo>
                    <a:pt x="6822" y="860"/>
                  </a:lnTo>
                  <a:lnTo>
                    <a:pt x="6699" y="799"/>
                  </a:lnTo>
                  <a:lnTo>
                    <a:pt x="6453" y="676"/>
                  </a:lnTo>
                  <a:lnTo>
                    <a:pt x="6269" y="615"/>
                  </a:lnTo>
                  <a:lnTo>
                    <a:pt x="6054" y="522"/>
                  </a:lnTo>
                  <a:lnTo>
                    <a:pt x="5870" y="461"/>
                  </a:lnTo>
                  <a:lnTo>
                    <a:pt x="5654" y="400"/>
                  </a:lnTo>
                  <a:lnTo>
                    <a:pt x="5439" y="338"/>
                  </a:lnTo>
                  <a:lnTo>
                    <a:pt x="5255" y="277"/>
                  </a:lnTo>
                  <a:lnTo>
                    <a:pt x="5040" y="215"/>
                  </a:lnTo>
                  <a:lnTo>
                    <a:pt x="4856" y="154"/>
                  </a:lnTo>
                  <a:lnTo>
                    <a:pt x="4610" y="92"/>
                  </a:lnTo>
                  <a:lnTo>
                    <a:pt x="4425" y="62"/>
                  </a:lnTo>
                  <a:lnTo>
                    <a:pt x="4180" y="0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5"/>
            <p:cNvSpPr/>
            <p:nvPr/>
          </p:nvSpPr>
          <p:spPr>
            <a:xfrm>
              <a:off x="4237299" y="3609420"/>
              <a:ext cx="2472" cy="14366"/>
            </a:xfrm>
            <a:custGeom>
              <a:rect b="b" l="l" r="r" t="t"/>
              <a:pathLst>
                <a:path extrusionOk="0" h="186" w="32">
                  <a:moveTo>
                    <a:pt x="1" y="1"/>
                  </a:moveTo>
                  <a:lnTo>
                    <a:pt x="1" y="124"/>
                  </a:lnTo>
                  <a:lnTo>
                    <a:pt x="1" y="124"/>
                  </a:lnTo>
                  <a:lnTo>
                    <a:pt x="32" y="185"/>
                  </a:lnTo>
                  <a:lnTo>
                    <a:pt x="32" y="185"/>
                  </a:lnTo>
                  <a:lnTo>
                    <a:pt x="1" y="1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5"/>
            <p:cNvSpPr/>
            <p:nvPr/>
          </p:nvSpPr>
          <p:spPr>
            <a:xfrm>
              <a:off x="4643177" y="3300932"/>
              <a:ext cx="14288" cy="4866"/>
            </a:xfrm>
            <a:custGeom>
              <a:rect b="b" l="l" r="r" t="t"/>
              <a:pathLst>
                <a:path extrusionOk="0" h="63" w="185">
                  <a:moveTo>
                    <a:pt x="0" y="1"/>
                  </a:moveTo>
                  <a:lnTo>
                    <a:pt x="0" y="1"/>
                  </a:lnTo>
                  <a:lnTo>
                    <a:pt x="184" y="62"/>
                  </a:lnTo>
                  <a:lnTo>
                    <a:pt x="184" y="62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5"/>
            <p:cNvSpPr/>
            <p:nvPr/>
          </p:nvSpPr>
          <p:spPr>
            <a:xfrm>
              <a:off x="4612282" y="3291432"/>
              <a:ext cx="14288" cy="4866"/>
            </a:xfrm>
            <a:custGeom>
              <a:rect b="b" l="l" r="r" t="t"/>
              <a:pathLst>
                <a:path extrusionOk="0" h="63" w="185">
                  <a:moveTo>
                    <a:pt x="1" y="1"/>
                  </a:moveTo>
                  <a:lnTo>
                    <a:pt x="1" y="1"/>
                  </a:lnTo>
                  <a:lnTo>
                    <a:pt x="185" y="62"/>
                  </a:lnTo>
                  <a:lnTo>
                    <a:pt x="185" y="62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5"/>
            <p:cNvSpPr/>
            <p:nvPr/>
          </p:nvSpPr>
          <p:spPr>
            <a:xfrm>
              <a:off x="4673994" y="3310433"/>
              <a:ext cx="16683" cy="4789"/>
            </a:xfrm>
            <a:custGeom>
              <a:rect b="b" l="l" r="r" t="t"/>
              <a:pathLst>
                <a:path extrusionOk="0" h="62" w="216">
                  <a:moveTo>
                    <a:pt x="0" y="1"/>
                  </a:moveTo>
                  <a:lnTo>
                    <a:pt x="0" y="1"/>
                  </a:lnTo>
                  <a:lnTo>
                    <a:pt x="216" y="62"/>
                  </a:lnTo>
                  <a:lnTo>
                    <a:pt x="216" y="62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5"/>
            <p:cNvSpPr/>
            <p:nvPr/>
          </p:nvSpPr>
          <p:spPr>
            <a:xfrm>
              <a:off x="4579070" y="3284326"/>
              <a:ext cx="14288" cy="2472"/>
            </a:xfrm>
            <a:custGeom>
              <a:rect b="b" l="l" r="r" t="t"/>
              <a:pathLst>
                <a:path extrusionOk="0" h="32" w="185">
                  <a:moveTo>
                    <a:pt x="0" y="1"/>
                  </a:moveTo>
                  <a:lnTo>
                    <a:pt x="0" y="1"/>
                  </a:lnTo>
                  <a:lnTo>
                    <a:pt x="185" y="31"/>
                  </a:lnTo>
                  <a:lnTo>
                    <a:pt x="185" y="3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5"/>
            <p:cNvSpPr/>
            <p:nvPr/>
          </p:nvSpPr>
          <p:spPr>
            <a:xfrm>
              <a:off x="4735706" y="3331827"/>
              <a:ext cx="19077" cy="9500"/>
            </a:xfrm>
            <a:custGeom>
              <a:rect b="b" l="l" r="r" t="t"/>
              <a:pathLst>
                <a:path extrusionOk="0" h="123" w="247">
                  <a:moveTo>
                    <a:pt x="0" y="0"/>
                  </a:moveTo>
                  <a:lnTo>
                    <a:pt x="0" y="0"/>
                  </a:lnTo>
                  <a:lnTo>
                    <a:pt x="246" y="123"/>
                  </a:lnTo>
                  <a:lnTo>
                    <a:pt x="246" y="12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5"/>
            <p:cNvSpPr/>
            <p:nvPr/>
          </p:nvSpPr>
          <p:spPr>
            <a:xfrm>
              <a:off x="4704812" y="3319933"/>
              <a:ext cx="16683" cy="7183"/>
            </a:xfrm>
            <a:custGeom>
              <a:rect b="b" l="l" r="r" t="t"/>
              <a:pathLst>
                <a:path extrusionOk="0" h="93" w="216">
                  <a:moveTo>
                    <a:pt x="1" y="0"/>
                  </a:moveTo>
                  <a:lnTo>
                    <a:pt x="1" y="0"/>
                  </a:lnTo>
                  <a:lnTo>
                    <a:pt x="216" y="93"/>
                  </a:lnTo>
                  <a:lnTo>
                    <a:pt x="216" y="9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5"/>
            <p:cNvSpPr/>
            <p:nvPr/>
          </p:nvSpPr>
          <p:spPr>
            <a:xfrm>
              <a:off x="4764207" y="3346039"/>
              <a:ext cx="33288" cy="14289"/>
            </a:xfrm>
            <a:custGeom>
              <a:rect b="b" l="l" r="r" t="t"/>
              <a:pathLst>
                <a:path extrusionOk="0" h="185" w="431">
                  <a:moveTo>
                    <a:pt x="430" y="185"/>
                  </a:moveTo>
                  <a:lnTo>
                    <a:pt x="430" y="185"/>
                  </a:lnTo>
                  <a:lnTo>
                    <a:pt x="430" y="185"/>
                  </a:lnTo>
                  <a:lnTo>
                    <a:pt x="399" y="154"/>
                  </a:lnTo>
                  <a:lnTo>
                    <a:pt x="399" y="1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399" y="154"/>
                  </a:lnTo>
                  <a:lnTo>
                    <a:pt x="399" y="154"/>
                  </a:lnTo>
                  <a:lnTo>
                    <a:pt x="430" y="185"/>
                  </a:lnTo>
                  <a:lnTo>
                    <a:pt x="430" y="185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5"/>
            <p:cNvSpPr/>
            <p:nvPr/>
          </p:nvSpPr>
          <p:spPr>
            <a:xfrm>
              <a:off x="4647888" y="3405358"/>
              <a:ext cx="410658" cy="242140"/>
            </a:xfrm>
            <a:custGeom>
              <a:rect b="b" l="l" r="r" t="t"/>
              <a:pathLst>
                <a:path extrusionOk="0" h="3135" w="5317">
                  <a:moveTo>
                    <a:pt x="3104" y="1"/>
                  </a:moveTo>
                  <a:lnTo>
                    <a:pt x="0" y="3135"/>
                  </a:lnTo>
                  <a:lnTo>
                    <a:pt x="4210" y="3135"/>
                  </a:lnTo>
                  <a:lnTo>
                    <a:pt x="4394" y="3073"/>
                  </a:lnTo>
                  <a:lnTo>
                    <a:pt x="4640" y="3012"/>
                  </a:lnTo>
                  <a:lnTo>
                    <a:pt x="4855" y="2858"/>
                  </a:lnTo>
                  <a:lnTo>
                    <a:pt x="5009" y="2735"/>
                  </a:lnTo>
                  <a:lnTo>
                    <a:pt x="5162" y="2489"/>
                  </a:lnTo>
                  <a:lnTo>
                    <a:pt x="5224" y="2366"/>
                  </a:lnTo>
                  <a:lnTo>
                    <a:pt x="5285" y="2213"/>
                  </a:lnTo>
                  <a:lnTo>
                    <a:pt x="5285" y="2182"/>
                  </a:lnTo>
                  <a:lnTo>
                    <a:pt x="5316" y="1967"/>
                  </a:lnTo>
                  <a:lnTo>
                    <a:pt x="5316" y="1721"/>
                  </a:lnTo>
                  <a:lnTo>
                    <a:pt x="5255" y="1506"/>
                  </a:lnTo>
                  <a:lnTo>
                    <a:pt x="5162" y="1322"/>
                  </a:lnTo>
                  <a:lnTo>
                    <a:pt x="5070" y="1168"/>
                  </a:lnTo>
                  <a:lnTo>
                    <a:pt x="4886" y="984"/>
                  </a:lnTo>
                  <a:lnTo>
                    <a:pt x="4671" y="830"/>
                  </a:lnTo>
                  <a:lnTo>
                    <a:pt x="4456" y="707"/>
                  </a:lnTo>
                  <a:lnTo>
                    <a:pt x="4394" y="677"/>
                  </a:lnTo>
                  <a:lnTo>
                    <a:pt x="4179" y="554"/>
                  </a:lnTo>
                  <a:lnTo>
                    <a:pt x="4087" y="523"/>
                  </a:lnTo>
                  <a:lnTo>
                    <a:pt x="3903" y="400"/>
                  </a:lnTo>
                  <a:lnTo>
                    <a:pt x="3810" y="369"/>
                  </a:lnTo>
                  <a:lnTo>
                    <a:pt x="3534" y="216"/>
                  </a:lnTo>
                  <a:lnTo>
                    <a:pt x="3442" y="154"/>
                  </a:lnTo>
                  <a:lnTo>
                    <a:pt x="3196" y="62"/>
                  </a:lnTo>
                  <a:lnTo>
                    <a:pt x="3104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5"/>
            <p:cNvSpPr/>
            <p:nvPr/>
          </p:nvSpPr>
          <p:spPr>
            <a:xfrm>
              <a:off x="4963554" y="3647421"/>
              <a:ext cx="9500" cy="77"/>
            </a:xfrm>
            <a:custGeom>
              <a:rect b="b" l="l" r="r" t="t"/>
              <a:pathLst>
                <a:path extrusionOk="0" h="1" w="123">
                  <a:moveTo>
                    <a:pt x="0" y="1"/>
                  </a:moveTo>
                  <a:lnTo>
                    <a:pt x="0" y="1"/>
                  </a:lnTo>
                  <a:lnTo>
                    <a:pt x="123" y="1"/>
                  </a:lnTo>
                  <a:lnTo>
                    <a:pt x="123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5"/>
            <p:cNvSpPr/>
            <p:nvPr/>
          </p:nvSpPr>
          <p:spPr>
            <a:xfrm>
              <a:off x="4949265" y="3436176"/>
              <a:ext cx="14288" cy="9577"/>
            </a:xfrm>
            <a:custGeom>
              <a:rect b="b" l="l" r="r" t="t"/>
              <a:pathLst>
                <a:path extrusionOk="0" h="124" w="185">
                  <a:moveTo>
                    <a:pt x="1" y="1"/>
                  </a:moveTo>
                  <a:lnTo>
                    <a:pt x="1" y="1"/>
                  </a:lnTo>
                  <a:lnTo>
                    <a:pt x="185" y="124"/>
                  </a:lnTo>
                  <a:lnTo>
                    <a:pt x="185" y="12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5"/>
            <p:cNvSpPr/>
            <p:nvPr/>
          </p:nvSpPr>
          <p:spPr>
            <a:xfrm>
              <a:off x="4920765" y="3421964"/>
              <a:ext cx="21471" cy="11972"/>
            </a:xfrm>
            <a:custGeom>
              <a:rect b="b" l="l" r="r" t="t"/>
              <a:pathLst>
                <a:path extrusionOk="0" h="155" w="278">
                  <a:moveTo>
                    <a:pt x="1" y="1"/>
                  </a:moveTo>
                  <a:lnTo>
                    <a:pt x="1" y="1"/>
                  </a:lnTo>
                  <a:lnTo>
                    <a:pt x="277" y="154"/>
                  </a:lnTo>
                  <a:lnTo>
                    <a:pt x="277" y="15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5"/>
            <p:cNvSpPr/>
            <p:nvPr/>
          </p:nvSpPr>
          <p:spPr>
            <a:xfrm>
              <a:off x="4970660" y="3448070"/>
              <a:ext cx="16683" cy="9577"/>
            </a:xfrm>
            <a:custGeom>
              <a:rect b="b" l="l" r="r" t="t"/>
              <a:pathLst>
                <a:path extrusionOk="0" h="124" w="216">
                  <a:moveTo>
                    <a:pt x="215" y="124"/>
                  </a:moveTo>
                  <a:lnTo>
                    <a:pt x="215" y="124"/>
                  </a:lnTo>
                  <a:lnTo>
                    <a:pt x="0" y="1"/>
                  </a:lnTo>
                  <a:lnTo>
                    <a:pt x="0" y="1"/>
                  </a:lnTo>
                  <a:lnTo>
                    <a:pt x="215" y="124"/>
                  </a:lnTo>
                  <a:lnTo>
                    <a:pt x="215" y="124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5"/>
            <p:cNvSpPr/>
            <p:nvPr/>
          </p:nvSpPr>
          <p:spPr>
            <a:xfrm>
              <a:off x="4894659" y="3410069"/>
              <a:ext cx="19077" cy="7260"/>
            </a:xfrm>
            <a:custGeom>
              <a:rect b="b" l="l" r="r" t="t"/>
              <a:pathLst>
                <a:path extrusionOk="0" h="94" w="247">
                  <a:moveTo>
                    <a:pt x="1" y="1"/>
                  </a:moveTo>
                  <a:lnTo>
                    <a:pt x="1" y="1"/>
                  </a:lnTo>
                  <a:lnTo>
                    <a:pt x="247" y="93"/>
                  </a:lnTo>
                  <a:lnTo>
                    <a:pt x="247" y="9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5"/>
            <p:cNvSpPr/>
            <p:nvPr/>
          </p:nvSpPr>
          <p:spPr>
            <a:xfrm>
              <a:off x="4887553" y="3405358"/>
              <a:ext cx="77" cy="77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5"/>
            <p:cNvSpPr/>
            <p:nvPr/>
          </p:nvSpPr>
          <p:spPr>
            <a:xfrm>
              <a:off x="4887553" y="3405358"/>
              <a:ext cx="77" cy="77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45"/>
            <p:cNvSpPr/>
            <p:nvPr/>
          </p:nvSpPr>
          <p:spPr>
            <a:xfrm>
              <a:off x="4991977" y="3459965"/>
              <a:ext cx="16683" cy="9577"/>
            </a:xfrm>
            <a:custGeom>
              <a:rect b="b" l="l" r="r" t="t"/>
              <a:pathLst>
                <a:path extrusionOk="0" h="124" w="216">
                  <a:moveTo>
                    <a:pt x="216" y="123"/>
                  </a:moveTo>
                  <a:lnTo>
                    <a:pt x="216" y="12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16" y="123"/>
                  </a:lnTo>
                  <a:lnTo>
                    <a:pt x="216" y="123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45"/>
            <p:cNvSpPr/>
            <p:nvPr/>
          </p:nvSpPr>
          <p:spPr>
            <a:xfrm>
              <a:off x="4510253" y="3360251"/>
              <a:ext cx="377370" cy="287246"/>
            </a:xfrm>
            <a:custGeom>
              <a:rect b="b" l="l" r="r" t="t"/>
              <a:pathLst>
                <a:path extrusionOk="0" h="3719" w="4886">
                  <a:moveTo>
                    <a:pt x="3718" y="1"/>
                  </a:moveTo>
                  <a:lnTo>
                    <a:pt x="0" y="3719"/>
                  </a:lnTo>
                  <a:lnTo>
                    <a:pt x="1782" y="3719"/>
                  </a:lnTo>
                  <a:lnTo>
                    <a:pt x="4886" y="585"/>
                  </a:lnTo>
                  <a:lnTo>
                    <a:pt x="4579" y="431"/>
                  </a:lnTo>
                  <a:lnTo>
                    <a:pt x="4425" y="369"/>
                  </a:lnTo>
                  <a:lnTo>
                    <a:pt x="4210" y="247"/>
                  </a:lnTo>
                  <a:lnTo>
                    <a:pt x="4056" y="154"/>
                  </a:lnTo>
                  <a:lnTo>
                    <a:pt x="3718" y="1"/>
                  </a:lnTo>
                  <a:close/>
                </a:path>
              </a:pathLst>
            </a:custGeom>
            <a:solidFill>
              <a:srgbClr val="B1E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45"/>
            <p:cNvSpPr/>
            <p:nvPr/>
          </p:nvSpPr>
          <p:spPr>
            <a:xfrm>
              <a:off x="4835341" y="3379251"/>
              <a:ext cx="16683" cy="9577"/>
            </a:xfrm>
            <a:custGeom>
              <a:rect b="b" l="l" r="r" t="t"/>
              <a:pathLst>
                <a:path extrusionOk="0" h="124" w="216">
                  <a:moveTo>
                    <a:pt x="1" y="1"/>
                  </a:moveTo>
                  <a:lnTo>
                    <a:pt x="1" y="1"/>
                  </a:lnTo>
                  <a:lnTo>
                    <a:pt x="216" y="123"/>
                  </a:lnTo>
                  <a:lnTo>
                    <a:pt x="216" y="12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E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45"/>
            <p:cNvSpPr/>
            <p:nvPr/>
          </p:nvSpPr>
          <p:spPr>
            <a:xfrm>
              <a:off x="4797418" y="3360251"/>
              <a:ext cx="26183" cy="11972"/>
            </a:xfrm>
            <a:custGeom>
              <a:rect b="b" l="l" r="r" t="t"/>
              <a:pathLst>
                <a:path extrusionOk="0" h="155" w="339">
                  <a:moveTo>
                    <a:pt x="338" y="154"/>
                  </a:moveTo>
                  <a:lnTo>
                    <a:pt x="338" y="154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38" y="154"/>
                  </a:lnTo>
                  <a:lnTo>
                    <a:pt x="338" y="154"/>
                  </a:lnTo>
                  <a:close/>
                </a:path>
              </a:pathLst>
            </a:custGeom>
            <a:solidFill>
              <a:srgbClr val="B1E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45"/>
            <p:cNvSpPr/>
            <p:nvPr/>
          </p:nvSpPr>
          <p:spPr>
            <a:xfrm>
              <a:off x="4863842" y="3393463"/>
              <a:ext cx="23788" cy="11972"/>
            </a:xfrm>
            <a:custGeom>
              <a:rect b="b" l="l" r="r" t="t"/>
              <a:pathLst>
                <a:path extrusionOk="0" h="155" w="308">
                  <a:moveTo>
                    <a:pt x="308" y="155"/>
                  </a:moveTo>
                  <a:lnTo>
                    <a:pt x="308" y="155"/>
                  </a:lnTo>
                  <a:lnTo>
                    <a:pt x="1" y="1"/>
                  </a:lnTo>
                  <a:lnTo>
                    <a:pt x="1" y="1"/>
                  </a:lnTo>
                  <a:lnTo>
                    <a:pt x="308" y="155"/>
                  </a:lnTo>
                  <a:lnTo>
                    <a:pt x="308" y="155"/>
                  </a:lnTo>
                  <a:close/>
                </a:path>
              </a:pathLst>
            </a:custGeom>
            <a:solidFill>
              <a:srgbClr val="B1E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45"/>
            <p:cNvSpPr/>
            <p:nvPr/>
          </p:nvSpPr>
          <p:spPr>
            <a:xfrm>
              <a:off x="4090163" y="3137188"/>
              <a:ext cx="783240" cy="133003"/>
            </a:xfrm>
            <a:custGeom>
              <a:rect b="b" l="l" r="r" t="t"/>
              <a:pathLst>
                <a:path extrusionOk="0" h="1722" w="10141">
                  <a:moveTo>
                    <a:pt x="2828" y="1"/>
                  </a:moveTo>
                  <a:lnTo>
                    <a:pt x="1599" y="31"/>
                  </a:lnTo>
                  <a:lnTo>
                    <a:pt x="1" y="93"/>
                  </a:lnTo>
                  <a:lnTo>
                    <a:pt x="32" y="554"/>
                  </a:lnTo>
                  <a:lnTo>
                    <a:pt x="861" y="554"/>
                  </a:lnTo>
                  <a:lnTo>
                    <a:pt x="1783" y="584"/>
                  </a:lnTo>
                  <a:lnTo>
                    <a:pt x="2766" y="615"/>
                  </a:lnTo>
                  <a:lnTo>
                    <a:pt x="3719" y="707"/>
                  </a:lnTo>
                  <a:lnTo>
                    <a:pt x="4733" y="830"/>
                  </a:lnTo>
                  <a:lnTo>
                    <a:pt x="5747" y="984"/>
                  </a:lnTo>
                  <a:lnTo>
                    <a:pt x="6791" y="1199"/>
                  </a:lnTo>
                  <a:lnTo>
                    <a:pt x="7836" y="1445"/>
                  </a:lnTo>
                  <a:lnTo>
                    <a:pt x="8881" y="1721"/>
                  </a:lnTo>
                  <a:lnTo>
                    <a:pt x="8881" y="1721"/>
                  </a:lnTo>
                  <a:lnTo>
                    <a:pt x="8819" y="1690"/>
                  </a:lnTo>
                  <a:lnTo>
                    <a:pt x="8819" y="1629"/>
                  </a:lnTo>
                  <a:lnTo>
                    <a:pt x="8819" y="1537"/>
                  </a:lnTo>
                  <a:lnTo>
                    <a:pt x="8850" y="1445"/>
                  </a:lnTo>
                  <a:lnTo>
                    <a:pt x="8911" y="1414"/>
                  </a:lnTo>
                  <a:lnTo>
                    <a:pt x="10140" y="1414"/>
                  </a:lnTo>
                  <a:lnTo>
                    <a:pt x="9157" y="1014"/>
                  </a:lnTo>
                  <a:lnTo>
                    <a:pt x="8174" y="707"/>
                  </a:lnTo>
                  <a:lnTo>
                    <a:pt x="7191" y="431"/>
                  </a:lnTo>
                  <a:lnTo>
                    <a:pt x="6177" y="246"/>
                  </a:lnTo>
                  <a:lnTo>
                    <a:pt x="5132" y="123"/>
                  </a:lnTo>
                  <a:lnTo>
                    <a:pt x="4026" y="31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45"/>
            <p:cNvSpPr/>
            <p:nvPr/>
          </p:nvSpPr>
          <p:spPr>
            <a:xfrm>
              <a:off x="4246799" y="3709133"/>
              <a:ext cx="187604" cy="45184"/>
            </a:xfrm>
            <a:custGeom>
              <a:rect b="b" l="l" r="r" t="t"/>
              <a:pathLst>
                <a:path extrusionOk="0" h="585" w="2429">
                  <a:moveTo>
                    <a:pt x="308" y="0"/>
                  </a:moveTo>
                  <a:lnTo>
                    <a:pt x="185" y="31"/>
                  </a:lnTo>
                  <a:lnTo>
                    <a:pt x="93" y="93"/>
                  </a:lnTo>
                  <a:lnTo>
                    <a:pt x="32" y="185"/>
                  </a:lnTo>
                  <a:lnTo>
                    <a:pt x="1" y="308"/>
                  </a:lnTo>
                  <a:lnTo>
                    <a:pt x="1" y="369"/>
                  </a:lnTo>
                  <a:lnTo>
                    <a:pt x="32" y="461"/>
                  </a:lnTo>
                  <a:lnTo>
                    <a:pt x="124" y="554"/>
                  </a:lnTo>
                  <a:lnTo>
                    <a:pt x="154" y="461"/>
                  </a:lnTo>
                  <a:lnTo>
                    <a:pt x="247" y="369"/>
                  </a:lnTo>
                  <a:lnTo>
                    <a:pt x="339" y="308"/>
                  </a:lnTo>
                  <a:lnTo>
                    <a:pt x="431" y="277"/>
                  </a:lnTo>
                  <a:lnTo>
                    <a:pt x="1906" y="277"/>
                  </a:lnTo>
                  <a:lnTo>
                    <a:pt x="2029" y="308"/>
                  </a:lnTo>
                  <a:lnTo>
                    <a:pt x="2121" y="369"/>
                  </a:lnTo>
                  <a:lnTo>
                    <a:pt x="2213" y="461"/>
                  </a:lnTo>
                  <a:lnTo>
                    <a:pt x="2244" y="584"/>
                  </a:lnTo>
                  <a:lnTo>
                    <a:pt x="2305" y="554"/>
                  </a:lnTo>
                  <a:lnTo>
                    <a:pt x="2367" y="461"/>
                  </a:lnTo>
                  <a:lnTo>
                    <a:pt x="2397" y="400"/>
                  </a:lnTo>
                  <a:lnTo>
                    <a:pt x="2428" y="308"/>
                  </a:lnTo>
                  <a:lnTo>
                    <a:pt x="2397" y="185"/>
                  </a:lnTo>
                  <a:lnTo>
                    <a:pt x="2336" y="93"/>
                  </a:lnTo>
                  <a:lnTo>
                    <a:pt x="2244" y="31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7DB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5"/>
            <p:cNvSpPr/>
            <p:nvPr/>
          </p:nvSpPr>
          <p:spPr>
            <a:xfrm>
              <a:off x="4256299" y="3730451"/>
              <a:ext cx="163815" cy="26184"/>
            </a:xfrm>
            <a:custGeom>
              <a:rect b="b" l="l" r="r" t="t"/>
              <a:pathLst>
                <a:path extrusionOk="0" h="339" w="2121">
                  <a:moveTo>
                    <a:pt x="308" y="1"/>
                  </a:moveTo>
                  <a:lnTo>
                    <a:pt x="216" y="32"/>
                  </a:lnTo>
                  <a:lnTo>
                    <a:pt x="124" y="93"/>
                  </a:lnTo>
                  <a:lnTo>
                    <a:pt x="31" y="185"/>
                  </a:lnTo>
                  <a:lnTo>
                    <a:pt x="1" y="278"/>
                  </a:lnTo>
                  <a:lnTo>
                    <a:pt x="93" y="308"/>
                  </a:lnTo>
                  <a:lnTo>
                    <a:pt x="185" y="339"/>
                  </a:lnTo>
                  <a:lnTo>
                    <a:pt x="1998" y="339"/>
                  </a:lnTo>
                  <a:lnTo>
                    <a:pt x="2121" y="308"/>
                  </a:lnTo>
                  <a:lnTo>
                    <a:pt x="2090" y="185"/>
                  </a:lnTo>
                  <a:lnTo>
                    <a:pt x="1998" y="93"/>
                  </a:lnTo>
                  <a:lnTo>
                    <a:pt x="1906" y="32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689E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3060213" y="3856271"/>
              <a:ext cx="1134428" cy="296746"/>
            </a:xfrm>
            <a:custGeom>
              <a:rect b="b" l="l" r="r" t="t"/>
              <a:pathLst>
                <a:path extrusionOk="0" h="3842" w="14688">
                  <a:moveTo>
                    <a:pt x="4425" y="0"/>
                  </a:moveTo>
                  <a:lnTo>
                    <a:pt x="3842" y="31"/>
                  </a:lnTo>
                  <a:lnTo>
                    <a:pt x="3289" y="62"/>
                  </a:lnTo>
                  <a:lnTo>
                    <a:pt x="2736" y="154"/>
                  </a:lnTo>
                  <a:lnTo>
                    <a:pt x="2152" y="246"/>
                  </a:lnTo>
                  <a:lnTo>
                    <a:pt x="1599" y="400"/>
                  </a:lnTo>
                  <a:lnTo>
                    <a:pt x="1076" y="554"/>
                  </a:lnTo>
                  <a:lnTo>
                    <a:pt x="523" y="769"/>
                  </a:lnTo>
                  <a:lnTo>
                    <a:pt x="1" y="984"/>
                  </a:lnTo>
                  <a:lnTo>
                    <a:pt x="1" y="1567"/>
                  </a:lnTo>
                  <a:lnTo>
                    <a:pt x="4487" y="1567"/>
                  </a:lnTo>
                  <a:lnTo>
                    <a:pt x="9434" y="2889"/>
                  </a:lnTo>
                  <a:lnTo>
                    <a:pt x="9833" y="2919"/>
                  </a:lnTo>
                  <a:lnTo>
                    <a:pt x="10202" y="3042"/>
                  </a:lnTo>
                  <a:lnTo>
                    <a:pt x="10571" y="3196"/>
                  </a:lnTo>
                  <a:lnTo>
                    <a:pt x="10878" y="3442"/>
                  </a:lnTo>
                  <a:lnTo>
                    <a:pt x="11369" y="3841"/>
                  </a:lnTo>
                  <a:lnTo>
                    <a:pt x="14688" y="3841"/>
                  </a:lnTo>
                  <a:lnTo>
                    <a:pt x="14596" y="1383"/>
                  </a:lnTo>
                  <a:lnTo>
                    <a:pt x="13674" y="1352"/>
                  </a:lnTo>
                  <a:lnTo>
                    <a:pt x="12814" y="1291"/>
                  </a:lnTo>
                  <a:lnTo>
                    <a:pt x="11984" y="1229"/>
                  </a:lnTo>
                  <a:lnTo>
                    <a:pt x="11185" y="1137"/>
                  </a:lnTo>
                  <a:lnTo>
                    <a:pt x="10448" y="1014"/>
                  </a:lnTo>
                  <a:lnTo>
                    <a:pt x="9741" y="891"/>
                  </a:lnTo>
                  <a:lnTo>
                    <a:pt x="9096" y="738"/>
                  </a:lnTo>
                  <a:lnTo>
                    <a:pt x="8512" y="584"/>
                  </a:lnTo>
                  <a:lnTo>
                    <a:pt x="8051" y="461"/>
                  </a:lnTo>
                  <a:lnTo>
                    <a:pt x="7590" y="338"/>
                  </a:lnTo>
                  <a:lnTo>
                    <a:pt x="7099" y="246"/>
                  </a:lnTo>
                  <a:lnTo>
                    <a:pt x="6576" y="154"/>
                  </a:lnTo>
                  <a:lnTo>
                    <a:pt x="6054" y="93"/>
                  </a:lnTo>
                  <a:lnTo>
                    <a:pt x="5532" y="31"/>
                  </a:lnTo>
                  <a:lnTo>
                    <a:pt x="4979" y="0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3900315" y="4122046"/>
              <a:ext cx="38077" cy="30972"/>
            </a:xfrm>
            <a:custGeom>
              <a:rect b="b" l="l" r="r" t="t"/>
              <a:pathLst>
                <a:path extrusionOk="0" h="401" w="493">
                  <a:moveTo>
                    <a:pt x="1" y="1"/>
                  </a:moveTo>
                  <a:lnTo>
                    <a:pt x="492" y="4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DB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5"/>
            <p:cNvSpPr/>
            <p:nvPr/>
          </p:nvSpPr>
          <p:spPr>
            <a:xfrm>
              <a:off x="3060213" y="3179901"/>
              <a:ext cx="1127322" cy="783265"/>
            </a:xfrm>
            <a:custGeom>
              <a:rect b="b" l="l" r="r" t="t"/>
              <a:pathLst>
                <a:path extrusionOk="0" h="10141" w="14596">
                  <a:moveTo>
                    <a:pt x="13428" y="861"/>
                  </a:moveTo>
                  <a:lnTo>
                    <a:pt x="13490" y="892"/>
                  </a:lnTo>
                  <a:lnTo>
                    <a:pt x="13551" y="922"/>
                  </a:lnTo>
                  <a:lnTo>
                    <a:pt x="13612" y="953"/>
                  </a:lnTo>
                  <a:lnTo>
                    <a:pt x="13674" y="1015"/>
                  </a:lnTo>
                  <a:lnTo>
                    <a:pt x="13674" y="1045"/>
                  </a:lnTo>
                  <a:lnTo>
                    <a:pt x="13735" y="1107"/>
                  </a:lnTo>
                  <a:lnTo>
                    <a:pt x="13766" y="1199"/>
                  </a:lnTo>
                  <a:lnTo>
                    <a:pt x="13766" y="1291"/>
                  </a:lnTo>
                  <a:lnTo>
                    <a:pt x="13397" y="5685"/>
                  </a:lnTo>
                  <a:lnTo>
                    <a:pt x="13367" y="5777"/>
                  </a:lnTo>
                  <a:lnTo>
                    <a:pt x="13336" y="5869"/>
                  </a:lnTo>
                  <a:lnTo>
                    <a:pt x="13274" y="5931"/>
                  </a:lnTo>
                  <a:lnTo>
                    <a:pt x="13152" y="6023"/>
                  </a:lnTo>
                  <a:lnTo>
                    <a:pt x="12998" y="6054"/>
                  </a:lnTo>
                  <a:lnTo>
                    <a:pt x="6668" y="6054"/>
                  </a:lnTo>
                  <a:lnTo>
                    <a:pt x="6546" y="6023"/>
                  </a:lnTo>
                  <a:lnTo>
                    <a:pt x="6392" y="6023"/>
                  </a:lnTo>
                  <a:lnTo>
                    <a:pt x="6361" y="5992"/>
                  </a:lnTo>
                  <a:lnTo>
                    <a:pt x="6300" y="5961"/>
                  </a:lnTo>
                  <a:lnTo>
                    <a:pt x="6238" y="5931"/>
                  </a:lnTo>
                  <a:lnTo>
                    <a:pt x="6177" y="5900"/>
                  </a:lnTo>
                  <a:lnTo>
                    <a:pt x="6085" y="5869"/>
                  </a:lnTo>
                  <a:lnTo>
                    <a:pt x="6054" y="5838"/>
                  </a:lnTo>
                  <a:lnTo>
                    <a:pt x="5992" y="5777"/>
                  </a:lnTo>
                  <a:lnTo>
                    <a:pt x="5900" y="5685"/>
                  </a:lnTo>
                  <a:lnTo>
                    <a:pt x="5839" y="5623"/>
                  </a:lnTo>
                  <a:lnTo>
                    <a:pt x="5808" y="5593"/>
                  </a:lnTo>
                  <a:lnTo>
                    <a:pt x="5747" y="5470"/>
                  </a:lnTo>
                  <a:lnTo>
                    <a:pt x="5685" y="5316"/>
                  </a:lnTo>
                  <a:lnTo>
                    <a:pt x="5654" y="5132"/>
                  </a:lnTo>
                  <a:lnTo>
                    <a:pt x="5654" y="4978"/>
                  </a:lnTo>
                  <a:lnTo>
                    <a:pt x="5654" y="4794"/>
                  </a:lnTo>
                  <a:lnTo>
                    <a:pt x="5992" y="3073"/>
                  </a:lnTo>
                  <a:lnTo>
                    <a:pt x="6054" y="2827"/>
                  </a:lnTo>
                  <a:lnTo>
                    <a:pt x="6208" y="2612"/>
                  </a:lnTo>
                  <a:lnTo>
                    <a:pt x="6361" y="2459"/>
                  </a:lnTo>
                  <a:lnTo>
                    <a:pt x="6576" y="2305"/>
                  </a:lnTo>
                  <a:lnTo>
                    <a:pt x="6761" y="2244"/>
                  </a:lnTo>
                  <a:lnTo>
                    <a:pt x="6822" y="2213"/>
                  </a:lnTo>
                  <a:lnTo>
                    <a:pt x="6945" y="2151"/>
                  </a:lnTo>
                  <a:lnTo>
                    <a:pt x="7037" y="2121"/>
                  </a:lnTo>
                  <a:lnTo>
                    <a:pt x="7191" y="2028"/>
                  </a:lnTo>
                  <a:lnTo>
                    <a:pt x="7375" y="1967"/>
                  </a:lnTo>
                  <a:lnTo>
                    <a:pt x="7467" y="1936"/>
                  </a:lnTo>
                  <a:lnTo>
                    <a:pt x="7652" y="1875"/>
                  </a:lnTo>
                  <a:lnTo>
                    <a:pt x="7682" y="1875"/>
                  </a:lnTo>
                  <a:lnTo>
                    <a:pt x="8297" y="1660"/>
                  </a:lnTo>
                  <a:lnTo>
                    <a:pt x="9004" y="1445"/>
                  </a:lnTo>
                  <a:lnTo>
                    <a:pt x="9802" y="1260"/>
                  </a:lnTo>
                  <a:lnTo>
                    <a:pt x="10694" y="1107"/>
                  </a:lnTo>
                  <a:lnTo>
                    <a:pt x="11247" y="1015"/>
                  </a:lnTo>
                  <a:lnTo>
                    <a:pt x="11277" y="1015"/>
                  </a:lnTo>
                  <a:lnTo>
                    <a:pt x="11861" y="953"/>
                  </a:lnTo>
                  <a:lnTo>
                    <a:pt x="11892" y="953"/>
                  </a:lnTo>
                  <a:lnTo>
                    <a:pt x="12506" y="892"/>
                  </a:lnTo>
                  <a:lnTo>
                    <a:pt x="12537" y="892"/>
                  </a:lnTo>
                  <a:lnTo>
                    <a:pt x="13336" y="861"/>
                  </a:lnTo>
                  <a:close/>
                  <a:moveTo>
                    <a:pt x="7805" y="6852"/>
                  </a:moveTo>
                  <a:lnTo>
                    <a:pt x="7928" y="6883"/>
                  </a:lnTo>
                  <a:lnTo>
                    <a:pt x="8020" y="6945"/>
                  </a:lnTo>
                  <a:lnTo>
                    <a:pt x="8113" y="7037"/>
                  </a:lnTo>
                  <a:lnTo>
                    <a:pt x="8113" y="7160"/>
                  </a:lnTo>
                  <a:lnTo>
                    <a:pt x="8113" y="7252"/>
                  </a:lnTo>
                  <a:lnTo>
                    <a:pt x="8082" y="7313"/>
                  </a:lnTo>
                  <a:lnTo>
                    <a:pt x="8020" y="7406"/>
                  </a:lnTo>
                  <a:lnTo>
                    <a:pt x="7928" y="7436"/>
                  </a:lnTo>
                  <a:lnTo>
                    <a:pt x="7805" y="7467"/>
                  </a:lnTo>
                  <a:lnTo>
                    <a:pt x="5992" y="7467"/>
                  </a:lnTo>
                  <a:lnTo>
                    <a:pt x="5900" y="7436"/>
                  </a:lnTo>
                  <a:lnTo>
                    <a:pt x="5839" y="7406"/>
                  </a:lnTo>
                  <a:lnTo>
                    <a:pt x="5716" y="7313"/>
                  </a:lnTo>
                  <a:lnTo>
                    <a:pt x="5716" y="7221"/>
                  </a:lnTo>
                  <a:lnTo>
                    <a:pt x="5685" y="7160"/>
                  </a:lnTo>
                  <a:lnTo>
                    <a:pt x="5716" y="7037"/>
                  </a:lnTo>
                  <a:lnTo>
                    <a:pt x="5777" y="6945"/>
                  </a:lnTo>
                  <a:lnTo>
                    <a:pt x="5870" y="6883"/>
                  </a:lnTo>
                  <a:lnTo>
                    <a:pt x="5992" y="6852"/>
                  </a:lnTo>
                  <a:close/>
                  <a:moveTo>
                    <a:pt x="13367" y="1"/>
                  </a:moveTo>
                  <a:lnTo>
                    <a:pt x="12168" y="93"/>
                  </a:lnTo>
                  <a:lnTo>
                    <a:pt x="11031" y="185"/>
                  </a:lnTo>
                  <a:lnTo>
                    <a:pt x="9987" y="369"/>
                  </a:lnTo>
                  <a:lnTo>
                    <a:pt x="8973" y="584"/>
                  </a:lnTo>
                  <a:lnTo>
                    <a:pt x="8020" y="830"/>
                  </a:lnTo>
                  <a:lnTo>
                    <a:pt x="7160" y="1137"/>
                  </a:lnTo>
                  <a:lnTo>
                    <a:pt x="6361" y="1445"/>
                  </a:lnTo>
                  <a:lnTo>
                    <a:pt x="5685" y="1813"/>
                  </a:lnTo>
                  <a:lnTo>
                    <a:pt x="4395" y="5654"/>
                  </a:lnTo>
                  <a:lnTo>
                    <a:pt x="4333" y="5777"/>
                  </a:lnTo>
                  <a:lnTo>
                    <a:pt x="4272" y="5869"/>
                  </a:lnTo>
                  <a:lnTo>
                    <a:pt x="4180" y="5992"/>
                  </a:lnTo>
                  <a:lnTo>
                    <a:pt x="4057" y="6054"/>
                  </a:lnTo>
                  <a:lnTo>
                    <a:pt x="3934" y="6115"/>
                  </a:lnTo>
                  <a:lnTo>
                    <a:pt x="3811" y="6146"/>
                  </a:lnTo>
                  <a:lnTo>
                    <a:pt x="3688" y="6176"/>
                  </a:lnTo>
                  <a:lnTo>
                    <a:pt x="523" y="6176"/>
                  </a:lnTo>
                  <a:lnTo>
                    <a:pt x="400" y="6453"/>
                  </a:lnTo>
                  <a:lnTo>
                    <a:pt x="339" y="6730"/>
                  </a:lnTo>
                  <a:lnTo>
                    <a:pt x="277" y="7006"/>
                  </a:lnTo>
                  <a:lnTo>
                    <a:pt x="277" y="7283"/>
                  </a:lnTo>
                  <a:lnTo>
                    <a:pt x="2152" y="7283"/>
                  </a:lnTo>
                  <a:lnTo>
                    <a:pt x="2182" y="7313"/>
                  </a:lnTo>
                  <a:lnTo>
                    <a:pt x="2275" y="7467"/>
                  </a:lnTo>
                  <a:lnTo>
                    <a:pt x="2367" y="7651"/>
                  </a:lnTo>
                  <a:lnTo>
                    <a:pt x="2398" y="7866"/>
                  </a:lnTo>
                  <a:lnTo>
                    <a:pt x="2428" y="8020"/>
                  </a:lnTo>
                  <a:lnTo>
                    <a:pt x="2428" y="8081"/>
                  </a:lnTo>
                  <a:lnTo>
                    <a:pt x="2398" y="8174"/>
                  </a:lnTo>
                  <a:lnTo>
                    <a:pt x="2367" y="8235"/>
                  </a:lnTo>
                  <a:lnTo>
                    <a:pt x="2305" y="8266"/>
                  </a:lnTo>
                  <a:lnTo>
                    <a:pt x="2244" y="8297"/>
                  </a:lnTo>
                  <a:lnTo>
                    <a:pt x="1752" y="8573"/>
                  </a:lnTo>
                  <a:lnTo>
                    <a:pt x="1476" y="8757"/>
                  </a:lnTo>
                  <a:lnTo>
                    <a:pt x="1322" y="8819"/>
                  </a:lnTo>
                  <a:lnTo>
                    <a:pt x="1046" y="8973"/>
                  </a:lnTo>
                  <a:lnTo>
                    <a:pt x="708" y="9126"/>
                  </a:lnTo>
                  <a:lnTo>
                    <a:pt x="615" y="9157"/>
                  </a:lnTo>
                  <a:lnTo>
                    <a:pt x="462" y="9157"/>
                  </a:lnTo>
                  <a:lnTo>
                    <a:pt x="339" y="9095"/>
                  </a:lnTo>
                  <a:lnTo>
                    <a:pt x="155" y="8942"/>
                  </a:lnTo>
                  <a:lnTo>
                    <a:pt x="32" y="8819"/>
                  </a:lnTo>
                  <a:lnTo>
                    <a:pt x="1" y="9741"/>
                  </a:lnTo>
                  <a:lnTo>
                    <a:pt x="523" y="9526"/>
                  </a:lnTo>
                  <a:lnTo>
                    <a:pt x="1076" y="9311"/>
                  </a:lnTo>
                  <a:lnTo>
                    <a:pt x="1599" y="9157"/>
                  </a:lnTo>
                  <a:lnTo>
                    <a:pt x="2152" y="9003"/>
                  </a:lnTo>
                  <a:lnTo>
                    <a:pt x="2736" y="8911"/>
                  </a:lnTo>
                  <a:lnTo>
                    <a:pt x="3289" y="8819"/>
                  </a:lnTo>
                  <a:lnTo>
                    <a:pt x="3842" y="8788"/>
                  </a:lnTo>
                  <a:lnTo>
                    <a:pt x="4425" y="8757"/>
                  </a:lnTo>
                  <a:lnTo>
                    <a:pt x="4979" y="8757"/>
                  </a:lnTo>
                  <a:lnTo>
                    <a:pt x="5532" y="8788"/>
                  </a:lnTo>
                  <a:lnTo>
                    <a:pt x="6054" y="8850"/>
                  </a:lnTo>
                  <a:lnTo>
                    <a:pt x="6576" y="8911"/>
                  </a:lnTo>
                  <a:lnTo>
                    <a:pt x="7099" y="9003"/>
                  </a:lnTo>
                  <a:lnTo>
                    <a:pt x="7590" y="9095"/>
                  </a:lnTo>
                  <a:lnTo>
                    <a:pt x="8051" y="9218"/>
                  </a:lnTo>
                  <a:lnTo>
                    <a:pt x="8512" y="9341"/>
                  </a:lnTo>
                  <a:lnTo>
                    <a:pt x="9096" y="9495"/>
                  </a:lnTo>
                  <a:lnTo>
                    <a:pt x="9741" y="9648"/>
                  </a:lnTo>
                  <a:lnTo>
                    <a:pt x="10448" y="9771"/>
                  </a:lnTo>
                  <a:lnTo>
                    <a:pt x="11185" y="9894"/>
                  </a:lnTo>
                  <a:lnTo>
                    <a:pt x="11984" y="9986"/>
                  </a:lnTo>
                  <a:lnTo>
                    <a:pt x="12814" y="10048"/>
                  </a:lnTo>
                  <a:lnTo>
                    <a:pt x="13674" y="10109"/>
                  </a:lnTo>
                  <a:lnTo>
                    <a:pt x="14596" y="10140"/>
                  </a:lnTo>
                  <a:lnTo>
                    <a:pt x="14258" y="1322"/>
                  </a:lnTo>
                  <a:lnTo>
                    <a:pt x="14196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5"/>
            <p:cNvSpPr/>
            <p:nvPr/>
          </p:nvSpPr>
          <p:spPr>
            <a:xfrm>
              <a:off x="3523015" y="3246325"/>
              <a:ext cx="557791" cy="401172"/>
            </a:xfrm>
            <a:custGeom>
              <a:rect b="b" l="l" r="r" t="t"/>
              <a:pathLst>
                <a:path extrusionOk="0" h="5194" w="7222">
                  <a:moveTo>
                    <a:pt x="7221" y="1"/>
                  </a:moveTo>
                  <a:lnTo>
                    <a:pt x="6545" y="32"/>
                  </a:lnTo>
                  <a:lnTo>
                    <a:pt x="6514" y="32"/>
                  </a:lnTo>
                  <a:lnTo>
                    <a:pt x="5900" y="93"/>
                  </a:lnTo>
                  <a:lnTo>
                    <a:pt x="5869" y="93"/>
                  </a:lnTo>
                  <a:lnTo>
                    <a:pt x="5285" y="155"/>
                  </a:lnTo>
                  <a:lnTo>
                    <a:pt x="5255" y="155"/>
                  </a:lnTo>
                  <a:lnTo>
                    <a:pt x="4702" y="247"/>
                  </a:lnTo>
                  <a:lnTo>
                    <a:pt x="0" y="4917"/>
                  </a:lnTo>
                  <a:lnTo>
                    <a:pt x="62" y="4978"/>
                  </a:lnTo>
                  <a:lnTo>
                    <a:pt x="93" y="5009"/>
                  </a:lnTo>
                  <a:lnTo>
                    <a:pt x="185" y="5040"/>
                  </a:lnTo>
                  <a:lnTo>
                    <a:pt x="246" y="5071"/>
                  </a:lnTo>
                  <a:lnTo>
                    <a:pt x="308" y="5101"/>
                  </a:lnTo>
                  <a:lnTo>
                    <a:pt x="369" y="5132"/>
                  </a:lnTo>
                  <a:lnTo>
                    <a:pt x="400" y="5163"/>
                  </a:lnTo>
                  <a:lnTo>
                    <a:pt x="554" y="5163"/>
                  </a:lnTo>
                  <a:lnTo>
                    <a:pt x="676" y="5194"/>
                  </a:lnTo>
                  <a:lnTo>
                    <a:pt x="2028" y="5194"/>
                  </a:lnTo>
                  <a:lnTo>
                    <a:pt x="7221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5"/>
            <p:cNvSpPr/>
            <p:nvPr/>
          </p:nvSpPr>
          <p:spPr>
            <a:xfrm>
              <a:off x="3527726" y="3630814"/>
              <a:ext cx="2472" cy="2472"/>
            </a:xfrm>
            <a:custGeom>
              <a:rect b="b" l="l" r="r" t="t"/>
              <a:pathLst>
                <a:path extrusionOk="0" h="32" w="32">
                  <a:moveTo>
                    <a:pt x="1" y="0"/>
                  </a:moveTo>
                  <a:lnTo>
                    <a:pt x="1" y="0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5"/>
            <p:cNvSpPr/>
            <p:nvPr/>
          </p:nvSpPr>
          <p:spPr>
            <a:xfrm>
              <a:off x="3976316" y="3253508"/>
              <a:ext cx="2394" cy="77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4026134" y="3248720"/>
              <a:ext cx="2472" cy="77"/>
            </a:xfrm>
            <a:custGeom>
              <a:rect b="b" l="l" r="r" t="t"/>
              <a:pathLst>
                <a:path extrusionOk="0" h="1" w="32">
                  <a:moveTo>
                    <a:pt x="0" y="1"/>
                  </a:moveTo>
                  <a:lnTo>
                    <a:pt x="31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5"/>
            <p:cNvSpPr/>
            <p:nvPr/>
          </p:nvSpPr>
          <p:spPr>
            <a:xfrm>
              <a:off x="4026134" y="3248720"/>
              <a:ext cx="2472" cy="77"/>
            </a:xfrm>
            <a:custGeom>
              <a:rect b="b" l="l" r="r" t="t"/>
              <a:pathLst>
                <a:path extrusionOk="0" fill="none" h="1" w="32">
                  <a:moveTo>
                    <a:pt x="0" y="1"/>
                  </a:moveTo>
                  <a:lnTo>
                    <a:pt x="31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5"/>
            <p:cNvSpPr/>
            <p:nvPr/>
          </p:nvSpPr>
          <p:spPr>
            <a:xfrm>
              <a:off x="3565726" y="3645026"/>
              <a:ext cx="9577" cy="2472"/>
            </a:xfrm>
            <a:custGeom>
              <a:rect b="b" l="l" r="r" t="t"/>
              <a:pathLst>
                <a:path extrusionOk="0" h="32" w="124">
                  <a:moveTo>
                    <a:pt x="1" y="1"/>
                  </a:moveTo>
                  <a:lnTo>
                    <a:pt x="1" y="1"/>
                  </a:lnTo>
                  <a:lnTo>
                    <a:pt x="123" y="32"/>
                  </a:lnTo>
                  <a:lnTo>
                    <a:pt x="123" y="32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5"/>
            <p:cNvSpPr/>
            <p:nvPr/>
          </p:nvSpPr>
          <p:spPr>
            <a:xfrm>
              <a:off x="3546726" y="3640315"/>
              <a:ext cx="4866" cy="2472"/>
            </a:xfrm>
            <a:custGeom>
              <a:rect b="b" l="l" r="r" t="t"/>
              <a:pathLst>
                <a:path extrusionOk="0" h="32" w="63">
                  <a:moveTo>
                    <a:pt x="1" y="0"/>
                  </a:moveTo>
                  <a:lnTo>
                    <a:pt x="1" y="0"/>
                  </a:lnTo>
                  <a:lnTo>
                    <a:pt x="62" y="31"/>
                  </a:lnTo>
                  <a:lnTo>
                    <a:pt x="62" y="3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5"/>
            <p:cNvSpPr/>
            <p:nvPr/>
          </p:nvSpPr>
          <p:spPr>
            <a:xfrm>
              <a:off x="3537226" y="3635526"/>
              <a:ext cx="4866" cy="2472"/>
            </a:xfrm>
            <a:custGeom>
              <a:rect b="b" l="l" r="r" t="t"/>
              <a:pathLst>
                <a:path extrusionOk="0" h="32" w="63">
                  <a:moveTo>
                    <a:pt x="1" y="1"/>
                  </a:moveTo>
                  <a:lnTo>
                    <a:pt x="1" y="1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5"/>
            <p:cNvSpPr/>
            <p:nvPr/>
          </p:nvSpPr>
          <p:spPr>
            <a:xfrm>
              <a:off x="3553832" y="3645026"/>
              <a:ext cx="9577" cy="77"/>
            </a:xfrm>
            <a:custGeom>
              <a:rect b="b" l="l" r="r" t="t"/>
              <a:pathLst>
                <a:path extrusionOk="0" h="1" w="124">
                  <a:moveTo>
                    <a:pt x="1" y="1"/>
                  </a:moveTo>
                  <a:lnTo>
                    <a:pt x="1" y="1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5"/>
            <p:cNvSpPr/>
            <p:nvPr/>
          </p:nvSpPr>
          <p:spPr>
            <a:xfrm>
              <a:off x="3928816" y="3258220"/>
              <a:ext cx="2472" cy="77"/>
            </a:xfrm>
            <a:custGeom>
              <a:rect b="b" l="l" r="r" t="t"/>
              <a:pathLst>
                <a:path extrusionOk="0" h="1" w="32">
                  <a:moveTo>
                    <a:pt x="1" y="1"/>
                  </a:moveTo>
                  <a:lnTo>
                    <a:pt x="3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5"/>
            <p:cNvSpPr/>
            <p:nvPr/>
          </p:nvSpPr>
          <p:spPr>
            <a:xfrm>
              <a:off x="3928816" y="3258220"/>
              <a:ext cx="2472" cy="77"/>
            </a:xfrm>
            <a:custGeom>
              <a:rect b="b" l="l" r="r" t="t"/>
              <a:pathLst>
                <a:path extrusionOk="0" fill="none" h="1" w="32">
                  <a:moveTo>
                    <a:pt x="1" y="1"/>
                  </a:moveTo>
                  <a:lnTo>
                    <a:pt x="3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5"/>
            <p:cNvSpPr/>
            <p:nvPr/>
          </p:nvSpPr>
          <p:spPr>
            <a:xfrm>
              <a:off x="3496909" y="3265326"/>
              <a:ext cx="389264" cy="360854"/>
            </a:xfrm>
            <a:custGeom>
              <a:rect b="b" l="l" r="r" t="t"/>
              <a:pathLst>
                <a:path extrusionOk="0" h="4672" w="5040">
                  <a:moveTo>
                    <a:pt x="5040" y="1"/>
                  </a:moveTo>
                  <a:lnTo>
                    <a:pt x="4148" y="154"/>
                  </a:lnTo>
                  <a:lnTo>
                    <a:pt x="3350" y="339"/>
                  </a:lnTo>
                  <a:lnTo>
                    <a:pt x="2643" y="554"/>
                  </a:lnTo>
                  <a:lnTo>
                    <a:pt x="2028" y="769"/>
                  </a:lnTo>
                  <a:lnTo>
                    <a:pt x="1998" y="769"/>
                  </a:lnTo>
                  <a:lnTo>
                    <a:pt x="1813" y="830"/>
                  </a:lnTo>
                  <a:lnTo>
                    <a:pt x="1721" y="861"/>
                  </a:lnTo>
                  <a:lnTo>
                    <a:pt x="1537" y="922"/>
                  </a:lnTo>
                  <a:lnTo>
                    <a:pt x="1383" y="1015"/>
                  </a:lnTo>
                  <a:lnTo>
                    <a:pt x="1291" y="1045"/>
                  </a:lnTo>
                  <a:lnTo>
                    <a:pt x="1168" y="1107"/>
                  </a:lnTo>
                  <a:lnTo>
                    <a:pt x="1107" y="1138"/>
                  </a:lnTo>
                  <a:lnTo>
                    <a:pt x="922" y="1199"/>
                  </a:lnTo>
                  <a:lnTo>
                    <a:pt x="707" y="1353"/>
                  </a:lnTo>
                  <a:lnTo>
                    <a:pt x="554" y="1506"/>
                  </a:lnTo>
                  <a:lnTo>
                    <a:pt x="400" y="1721"/>
                  </a:lnTo>
                  <a:lnTo>
                    <a:pt x="338" y="1967"/>
                  </a:lnTo>
                  <a:lnTo>
                    <a:pt x="0" y="3688"/>
                  </a:lnTo>
                  <a:lnTo>
                    <a:pt x="0" y="3872"/>
                  </a:lnTo>
                  <a:lnTo>
                    <a:pt x="0" y="4026"/>
                  </a:lnTo>
                  <a:lnTo>
                    <a:pt x="31" y="4210"/>
                  </a:lnTo>
                  <a:lnTo>
                    <a:pt x="93" y="4364"/>
                  </a:lnTo>
                  <a:lnTo>
                    <a:pt x="154" y="4487"/>
                  </a:lnTo>
                  <a:lnTo>
                    <a:pt x="185" y="4517"/>
                  </a:lnTo>
                  <a:lnTo>
                    <a:pt x="246" y="4579"/>
                  </a:lnTo>
                  <a:lnTo>
                    <a:pt x="338" y="4671"/>
                  </a:lnTo>
                  <a:lnTo>
                    <a:pt x="5040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5"/>
            <p:cNvSpPr/>
            <p:nvPr/>
          </p:nvSpPr>
          <p:spPr>
            <a:xfrm>
              <a:off x="3496909" y="3564390"/>
              <a:ext cx="2472" cy="26184"/>
            </a:xfrm>
            <a:custGeom>
              <a:rect b="b" l="l" r="r" t="t"/>
              <a:pathLst>
                <a:path extrusionOk="0" h="339" w="32">
                  <a:moveTo>
                    <a:pt x="0" y="0"/>
                  </a:moveTo>
                  <a:lnTo>
                    <a:pt x="0" y="0"/>
                  </a:lnTo>
                  <a:lnTo>
                    <a:pt x="0" y="154"/>
                  </a:lnTo>
                  <a:lnTo>
                    <a:pt x="31" y="338"/>
                  </a:lnTo>
                  <a:lnTo>
                    <a:pt x="31" y="338"/>
                  </a:lnTo>
                  <a:lnTo>
                    <a:pt x="0" y="15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5"/>
            <p:cNvSpPr/>
            <p:nvPr/>
          </p:nvSpPr>
          <p:spPr>
            <a:xfrm>
              <a:off x="3504014" y="3602314"/>
              <a:ext cx="4866" cy="9577"/>
            </a:xfrm>
            <a:custGeom>
              <a:rect b="b" l="l" r="r" t="t"/>
              <a:pathLst>
                <a:path extrusionOk="0" h="124" w="63">
                  <a:moveTo>
                    <a:pt x="1" y="1"/>
                  </a:moveTo>
                  <a:lnTo>
                    <a:pt x="1" y="1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5"/>
            <p:cNvSpPr/>
            <p:nvPr/>
          </p:nvSpPr>
          <p:spPr>
            <a:xfrm>
              <a:off x="3603727" y="3336539"/>
              <a:ext cx="11894" cy="7183"/>
            </a:xfrm>
            <a:custGeom>
              <a:rect b="b" l="l" r="r" t="t"/>
              <a:pathLst>
                <a:path extrusionOk="0" h="93" w="154">
                  <a:moveTo>
                    <a:pt x="0" y="93"/>
                  </a:moveTo>
                  <a:lnTo>
                    <a:pt x="0" y="93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0" y="93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5"/>
            <p:cNvSpPr/>
            <p:nvPr/>
          </p:nvSpPr>
          <p:spPr>
            <a:xfrm>
              <a:off x="3587121" y="3346039"/>
              <a:ext cx="9500" cy="4789"/>
            </a:xfrm>
            <a:custGeom>
              <a:rect b="b" l="l" r="r" t="t"/>
              <a:pathLst>
                <a:path extrusionOk="0" h="62" w="123">
                  <a:moveTo>
                    <a:pt x="0" y="62"/>
                  </a:moveTo>
                  <a:lnTo>
                    <a:pt x="0" y="62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0" y="6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5"/>
            <p:cNvSpPr/>
            <p:nvPr/>
          </p:nvSpPr>
          <p:spPr>
            <a:xfrm>
              <a:off x="3568121" y="3353145"/>
              <a:ext cx="14288" cy="4866"/>
            </a:xfrm>
            <a:custGeom>
              <a:rect b="b" l="l" r="r" t="t"/>
              <a:pathLst>
                <a:path extrusionOk="0" h="63" w="185">
                  <a:moveTo>
                    <a:pt x="0" y="62"/>
                  </a:moveTo>
                  <a:lnTo>
                    <a:pt x="0" y="62"/>
                  </a:lnTo>
                  <a:lnTo>
                    <a:pt x="185" y="1"/>
                  </a:lnTo>
                  <a:lnTo>
                    <a:pt x="185" y="1"/>
                  </a:lnTo>
                  <a:lnTo>
                    <a:pt x="0" y="6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5"/>
            <p:cNvSpPr/>
            <p:nvPr/>
          </p:nvSpPr>
          <p:spPr>
            <a:xfrm>
              <a:off x="3629833" y="3329433"/>
              <a:ext cx="7183" cy="2472"/>
            </a:xfrm>
            <a:custGeom>
              <a:rect b="b" l="l" r="r" t="t"/>
              <a:pathLst>
                <a:path extrusionOk="0" h="32" w="93">
                  <a:moveTo>
                    <a:pt x="0" y="31"/>
                  </a:moveTo>
                  <a:lnTo>
                    <a:pt x="0" y="31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0" y="3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5"/>
            <p:cNvSpPr/>
            <p:nvPr/>
          </p:nvSpPr>
          <p:spPr>
            <a:xfrm>
              <a:off x="3511120" y="3614208"/>
              <a:ext cx="4866" cy="4789"/>
            </a:xfrm>
            <a:custGeom>
              <a:rect b="b" l="l" r="r" t="t"/>
              <a:pathLst>
                <a:path extrusionOk="0" h="62" w="63">
                  <a:moveTo>
                    <a:pt x="1" y="0"/>
                  </a:moveTo>
                  <a:lnTo>
                    <a:pt x="1" y="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5"/>
            <p:cNvSpPr/>
            <p:nvPr/>
          </p:nvSpPr>
          <p:spPr>
            <a:xfrm>
              <a:off x="3651150" y="3324644"/>
              <a:ext cx="2472" cy="77"/>
            </a:xfrm>
            <a:custGeom>
              <a:rect b="b" l="l" r="r" t="t"/>
              <a:pathLst>
                <a:path extrusionOk="0" h="1" w="32">
                  <a:moveTo>
                    <a:pt x="1" y="1"/>
                  </a:moveTo>
                  <a:lnTo>
                    <a:pt x="3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5"/>
            <p:cNvSpPr/>
            <p:nvPr/>
          </p:nvSpPr>
          <p:spPr>
            <a:xfrm>
              <a:off x="3651150" y="3324644"/>
              <a:ext cx="2472" cy="77"/>
            </a:xfrm>
            <a:custGeom>
              <a:rect b="b" l="l" r="r" t="t"/>
              <a:pathLst>
                <a:path extrusionOk="0" fill="none" h="1" w="32">
                  <a:moveTo>
                    <a:pt x="1" y="1"/>
                  </a:moveTo>
                  <a:lnTo>
                    <a:pt x="3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5"/>
            <p:cNvSpPr/>
            <p:nvPr/>
          </p:nvSpPr>
          <p:spPr>
            <a:xfrm>
              <a:off x="3719968" y="3253508"/>
              <a:ext cx="403553" cy="393988"/>
            </a:xfrm>
            <a:custGeom>
              <a:rect b="b" l="l" r="r" t="t"/>
              <a:pathLst>
                <a:path extrusionOk="0" h="5101" w="5225">
                  <a:moveTo>
                    <a:pt x="5070" y="0"/>
                  </a:moveTo>
                  <a:lnTo>
                    <a:pt x="1" y="5101"/>
                  </a:lnTo>
                  <a:lnTo>
                    <a:pt x="4456" y="5101"/>
                  </a:lnTo>
                  <a:lnTo>
                    <a:pt x="4610" y="5070"/>
                  </a:lnTo>
                  <a:lnTo>
                    <a:pt x="4732" y="4978"/>
                  </a:lnTo>
                  <a:lnTo>
                    <a:pt x="4794" y="4916"/>
                  </a:lnTo>
                  <a:lnTo>
                    <a:pt x="4825" y="4824"/>
                  </a:lnTo>
                  <a:lnTo>
                    <a:pt x="4855" y="4732"/>
                  </a:lnTo>
                  <a:lnTo>
                    <a:pt x="5224" y="338"/>
                  </a:lnTo>
                  <a:lnTo>
                    <a:pt x="5224" y="246"/>
                  </a:lnTo>
                  <a:lnTo>
                    <a:pt x="5193" y="154"/>
                  </a:lnTo>
                  <a:lnTo>
                    <a:pt x="5132" y="92"/>
                  </a:lnTo>
                  <a:lnTo>
                    <a:pt x="5132" y="62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5"/>
            <p:cNvSpPr/>
            <p:nvPr/>
          </p:nvSpPr>
          <p:spPr>
            <a:xfrm>
              <a:off x="4090163" y="3279615"/>
              <a:ext cx="33366" cy="353671"/>
            </a:xfrm>
            <a:custGeom>
              <a:rect b="b" l="l" r="r" t="t"/>
              <a:pathLst>
                <a:path extrusionOk="0" h="4579" w="432">
                  <a:moveTo>
                    <a:pt x="1" y="4578"/>
                  </a:moveTo>
                  <a:lnTo>
                    <a:pt x="1" y="4578"/>
                  </a:lnTo>
                  <a:lnTo>
                    <a:pt x="32" y="4486"/>
                  </a:lnTo>
                  <a:lnTo>
                    <a:pt x="62" y="4394"/>
                  </a:lnTo>
                  <a:lnTo>
                    <a:pt x="431" y="0"/>
                  </a:lnTo>
                  <a:lnTo>
                    <a:pt x="62" y="4394"/>
                  </a:lnTo>
                  <a:lnTo>
                    <a:pt x="62" y="4394"/>
                  </a:lnTo>
                  <a:lnTo>
                    <a:pt x="32" y="4486"/>
                  </a:lnTo>
                  <a:lnTo>
                    <a:pt x="1" y="4578"/>
                  </a:lnTo>
                  <a:lnTo>
                    <a:pt x="1" y="4578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5"/>
            <p:cNvSpPr/>
            <p:nvPr/>
          </p:nvSpPr>
          <p:spPr>
            <a:xfrm>
              <a:off x="4121058" y="3265326"/>
              <a:ext cx="77" cy="7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5"/>
            <p:cNvSpPr/>
            <p:nvPr/>
          </p:nvSpPr>
          <p:spPr>
            <a:xfrm>
              <a:off x="4121058" y="3265326"/>
              <a:ext cx="77" cy="77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5"/>
            <p:cNvSpPr/>
            <p:nvPr/>
          </p:nvSpPr>
          <p:spPr>
            <a:xfrm>
              <a:off x="4116269" y="3258220"/>
              <a:ext cx="77" cy="2472"/>
            </a:xfrm>
            <a:custGeom>
              <a:rect b="b" l="l" r="r" t="t"/>
              <a:pathLst>
                <a:path extrusionOk="0" h="32" w="1">
                  <a:moveTo>
                    <a:pt x="1" y="31"/>
                  </a:move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5"/>
            <p:cNvSpPr/>
            <p:nvPr/>
          </p:nvSpPr>
          <p:spPr>
            <a:xfrm>
              <a:off x="4116269" y="3258220"/>
              <a:ext cx="77" cy="2472"/>
            </a:xfrm>
            <a:custGeom>
              <a:rect b="b" l="l" r="r" t="t"/>
              <a:pathLst>
                <a:path extrusionOk="0" fill="none" h="32" w="1">
                  <a:moveTo>
                    <a:pt x="1" y="31"/>
                  </a:moveTo>
                  <a:lnTo>
                    <a:pt x="1" y="1"/>
                  </a:lnTo>
                  <a:lnTo>
                    <a:pt x="1" y="3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5"/>
            <p:cNvSpPr/>
            <p:nvPr/>
          </p:nvSpPr>
          <p:spPr>
            <a:xfrm>
              <a:off x="4123452" y="3272432"/>
              <a:ext cx="77" cy="77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5"/>
            <p:cNvSpPr/>
            <p:nvPr/>
          </p:nvSpPr>
          <p:spPr>
            <a:xfrm>
              <a:off x="4123452" y="3272432"/>
              <a:ext cx="77" cy="77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5"/>
            <p:cNvSpPr/>
            <p:nvPr/>
          </p:nvSpPr>
          <p:spPr>
            <a:xfrm>
              <a:off x="3679650" y="3246325"/>
              <a:ext cx="431975" cy="401172"/>
            </a:xfrm>
            <a:custGeom>
              <a:rect b="b" l="l" r="r" t="t"/>
              <a:pathLst>
                <a:path extrusionOk="0" h="5194" w="5593">
                  <a:moveTo>
                    <a:pt x="5193" y="1"/>
                  </a:moveTo>
                  <a:lnTo>
                    <a:pt x="0" y="5194"/>
                  </a:lnTo>
                  <a:lnTo>
                    <a:pt x="523" y="5194"/>
                  </a:lnTo>
                  <a:lnTo>
                    <a:pt x="5592" y="93"/>
                  </a:lnTo>
                  <a:lnTo>
                    <a:pt x="5531" y="62"/>
                  </a:lnTo>
                  <a:lnTo>
                    <a:pt x="5470" y="32"/>
                  </a:lnTo>
                  <a:lnTo>
                    <a:pt x="5408" y="1"/>
                  </a:lnTo>
                  <a:close/>
                </a:path>
              </a:pathLst>
            </a:custGeom>
            <a:solidFill>
              <a:srgbClr val="4DCF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5"/>
            <p:cNvSpPr/>
            <p:nvPr/>
          </p:nvSpPr>
          <p:spPr>
            <a:xfrm>
              <a:off x="4102057" y="3248720"/>
              <a:ext cx="77" cy="77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DCF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5"/>
            <p:cNvSpPr/>
            <p:nvPr/>
          </p:nvSpPr>
          <p:spPr>
            <a:xfrm>
              <a:off x="4102057" y="3248720"/>
              <a:ext cx="77" cy="77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5"/>
            <p:cNvSpPr/>
            <p:nvPr/>
          </p:nvSpPr>
          <p:spPr>
            <a:xfrm>
              <a:off x="4106846" y="3251114"/>
              <a:ext cx="77" cy="77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CF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5"/>
            <p:cNvSpPr/>
            <p:nvPr/>
          </p:nvSpPr>
          <p:spPr>
            <a:xfrm>
              <a:off x="4106846" y="3251114"/>
              <a:ext cx="77" cy="77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5"/>
            <p:cNvSpPr/>
            <p:nvPr/>
          </p:nvSpPr>
          <p:spPr>
            <a:xfrm>
              <a:off x="4090163" y="3246325"/>
              <a:ext cx="7260" cy="77"/>
            </a:xfrm>
            <a:custGeom>
              <a:rect b="b" l="l" r="r" t="t"/>
              <a:pathLst>
                <a:path extrusionOk="0" h="1" w="94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DCF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5"/>
            <p:cNvSpPr/>
            <p:nvPr/>
          </p:nvSpPr>
          <p:spPr>
            <a:xfrm>
              <a:off x="3494514" y="3144294"/>
              <a:ext cx="598108" cy="175715"/>
            </a:xfrm>
            <a:custGeom>
              <a:rect b="b" l="l" r="r" t="t"/>
              <a:pathLst>
                <a:path extrusionOk="0" h="2275" w="7744">
                  <a:moveTo>
                    <a:pt x="7713" y="1"/>
                  </a:moveTo>
                  <a:lnTo>
                    <a:pt x="4610" y="124"/>
                  </a:lnTo>
                  <a:lnTo>
                    <a:pt x="2428" y="247"/>
                  </a:lnTo>
                  <a:lnTo>
                    <a:pt x="277" y="400"/>
                  </a:lnTo>
                  <a:lnTo>
                    <a:pt x="93" y="431"/>
                  </a:lnTo>
                  <a:lnTo>
                    <a:pt x="31" y="462"/>
                  </a:lnTo>
                  <a:lnTo>
                    <a:pt x="1" y="492"/>
                  </a:lnTo>
                  <a:lnTo>
                    <a:pt x="1" y="615"/>
                  </a:lnTo>
                  <a:lnTo>
                    <a:pt x="31" y="738"/>
                  </a:lnTo>
                  <a:lnTo>
                    <a:pt x="185" y="1076"/>
                  </a:lnTo>
                  <a:lnTo>
                    <a:pt x="216" y="1260"/>
                  </a:lnTo>
                  <a:lnTo>
                    <a:pt x="216" y="1445"/>
                  </a:lnTo>
                  <a:lnTo>
                    <a:pt x="154" y="1537"/>
                  </a:lnTo>
                  <a:lnTo>
                    <a:pt x="31" y="1691"/>
                  </a:lnTo>
                  <a:lnTo>
                    <a:pt x="62" y="1814"/>
                  </a:lnTo>
                  <a:lnTo>
                    <a:pt x="93" y="1967"/>
                  </a:lnTo>
                  <a:lnTo>
                    <a:pt x="93" y="1998"/>
                  </a:lnTo>
                  <a:lnTo>
                    <a:pt x="93" y="2121"/>
                  </a:lnTo>
                  <a:lnTo>
                    <a:pt x="62" y="2274"/>
                  </a:lnTo>
                  <a:lnTo>
                    <a:pt x="738" y="1906"/>
                  </a:lnTo>
                  <a:lnTo>
                    <a:pt x="1537" y="1598"/>
                  </a:lnTo>
                  <a:lnTo>
                    <a:pt x="2397" y="1291"/>
                  </a:lnTo>
                  <a:lnTo>
                    <a:pt x="3350" y="1045"/>
                  </a:lnTo>
                  <a:lnTo>
                    <a:pt x="4364" y="830"/>
                  </a:lnTo>
                  <a:lnTo>
                    <a:pt x="5408" y="646"/>
                  </a:lnTo>
                  <a:lnTo>
                    <a:pt x="6545" y="554"/>
                  </a:lnTo>
                  <a:lnTo>
                    <a:pt x="7744" y="462"/>
                  </a:lnTo>
                  <a:lnTo>
                    <a:pt x="7713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5"/>
            <p:cNvSpPr/>
            <p:nvPr/>
          </p:nvSpPr>
          <p:spPr>
            <a:xfrm>
              <a:off x="3499303" y="3709133"/>
              <a:ext cx="187527" cy="45184"/>
            </a:xfrm>
            <a:custGeom>
              <a:rect b="b" l="l" r="r" t="t"/>
              <a:pathLst>
                <a:path extrusionOk="0" h="585" w="2428">
                  <a:moveTo>
                    <a:pt x="307" y="0"/>
                  </a:moveTo>
                  <a:lnTo>
                    <a:pt x="185" y="31"/>
                  </a:lnTo>
                  <a:lnTo>
                    <a:pt x="92" y="93"/>
                  </a:lnTo>
                  <a:lnTo>
                    <a:pt x="31" y="185"/>
                  </a:lnTo>
                  <a:lnTo>
                    <a:pt x="0" y="308"/>
                  </a:lnTo>
                  <a:lnTo>
                    <a:pt x="31" y="369"/>
                  </a:lnTo>
                  <a:lnTo>
                    <a:pt x="31" y="461"/>
                  </a:lnTo>
                  <a:lnTo>
                    <a:pt x="154" y="554"/>
                  </a:lnTo>
                  <a:lnTo>
                    <a:pt x="185" y="461"/>
                  </a:lnTo>
                  <a:lnTo>
                    <a:pt x="246" y="369"/>
                  </a:lnTo>
                  <a:lnTo>
                    <a:pt x="338" y="308"/>
                  </a:lnTo>
                  <a:lnTo>
                    <a:pt x="461" y="277"/>
                  </a:lnTo>
                  <a:lnTo>
                    <a:pt x="1936" y="277"/>
                  </a:lnTo>
                  <a:lnTo>
                    <a:pt x="2059" y="308"/>
                  </a:lnTo>
                  <a:lnTo>
                    <a:pt x="2151" y="369"/>
                  </a:lnTo>
                  <a:lnTo>
                    <a:pt x="2212" y="461"/>
                  </a:lnTo>
                  <a:lnTo>
                    <a:pt x="2243" y="584"/>
                  </a:lnTo>
                  <a:lnTo>
                    <a:pt x="2335" y="554"/>
                  </a:lnTo>
                  <a:lnTo>
                    <a:pt x="2397" y="461"/>
                  </a:lnTo>
                  <a:lnTo>
                    <a:pt x="2428" y="400"/>
                  </a:lnTo>
                  <a:lnTo>
                    <a:pt x="2428" y="308"/>
                  </a:lnTo>
                  <a:lnTo>
                    <a:pt x="2428" y="185"/>
                  </a:lnTo>
                  <a:lnTo>
                    <a:pt x="2335" y="93"/>
                  </a:lnTo>
                  <a:lnTo>
                    <a:pt x="2243" y="31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7DB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5"/>
            <p:cNvSpPr/>
            <p:nvPr/>
          </p:nvSpPr>
          <p:spPr>
            <a:xfrm>
              <a:off x="3511120" y="3730451"/>
              <a:ext cx="161498" cy="26184"/>
            </a:xfrm>
            <a:custGeom>
              <a:rect b="b" l="l" r="r" t="t"/>
              <a:pathLst>
                <a:path extrusionOk="0" h="339" w="2091">
                  <a:moveTo>
                    <a:pt x="308" y="1"/>
                  </a:moveTo>
                  <a:lnTo>
                    <a:pt x="185" y="32"/>
                  </a:lnTo>
                  <a:lnTo>
                    <a:pt x="93" y="93"/>
                  </a:lnTo>
                  <a:lnTo>
                    <a:pt x="32" y="185"/>
                  </a:lnTo>
                  <a:lnTo>
                    <a:pt x="1" y="278"/>
                  </a:lnTo>
                  <a:lnTo>
                    <a:pt x="62" y="308"/>
                  </a:lnTo>
                  <a:lnTo>
                    <a:pt x="154" y="339"/>
                  </a:lnTo>
                  <a:lnTo>
                    <a:pt x="1967" y="339"/>
                  </a:lnTo>
                  <a:lnTo>
                    <a:pt x="2090" y="308"/>
                  </a:lnTo>
                  <a:lnTo>
                    <a:pt x="2059" y="185"/>
                  </a:lnTo>
                  <a:lnTo>
                    <a:pt x="1998" y="93"/>
                  </a:lnTo>
                  <a:lnTo>
                    <a:pt x="1906" y="32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689E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5"/>
            <p:cNvSpPr/>
            <p:nvPr/>
          </p:nvSpPr>
          <p:spPr>
            <a:xfrm>
              <a:off x="3100608" y="3633209"/>
              <a:ext cx="113999" cy="23789"/>
            </a:xfrm>
            <a:custGeom>
              <a:rect b="b" l="l" r="r" t="t"/>
              <a:pathLst>
                <a:path extrusionOk="0" h="308" w="1476">
                  <a:moveTo>
                    <a:pt x="154" y="0"/>
                  </a:moveTo>
                  <a:lnTo>
                    <a:pt x="0" y="307"/>
                  </a:lnTo>
                  <a:lnTo>
                    <a:pt x="1168" y="307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5"/>
            <p:cNvSpPr/>
            <p:nvPr/>
          </p:nvSpPr>
          <p:spPr>
            <a:xfrm>
              <a:off x="3190743" y="3362645"/>
              <a:ext cx="294343" cy="294352"/>
            </a:xfrm>
            <a:custGeom>
              <a:rect b="b" l="l" r="r" t="t"/>
              <a:pathLst>
                <a:path extrusionOk="0" h="3811" w="3811">
                  <a:moveTo>
                    <a:pt x="3811" y="0"/>
                  </a:moveTo>
                  <a:lnTo>
                    <a:pt x="370" y="3411"/>
                  </a:lnTo>
                  <a:lnTo>
                    <a:pt x="339" y="3472"/>
                  </a:lnTo>
                  <a:lnTo>
                    <a:pt x="308" y="3503"/>
                  </a:lnTo>
                  <a:lnTo>
                    <a:pt x="1" y="3810"/>
                  </a:lnTo>
                  <a:lnTo>
                    <a:pt x="1998" y="3810"/>
                  </a:lnTo>
                  <a:lnTo>
                    <a:pt x="2121" y="3780"/>
                  </a:lnTo>
                  <a:lnTo>
                    <a:pt x="2244" y="3749"/>
                  </a:lnTo>
                  <a:lnTo>
                    <a:pt x="2367" y="3688"/>
                  </a:lnTo>
                  <a:lnTo>
                    <a:pt x="2490" y="3626"/>
                  </a:lnTo>
                  <a:lnTo>
                    <a:pt x="2582" y="3503"/>
                  </a:lnTo>
                  <a:lnTo>
                    <a:pt x="2643" y="3411"/>
                  </a:lnTo>
                  <a:lnTo>
                    <a:pt x="2705" y="3288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4DCF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5"/>
            <p:cNvSpPr/>
            <p:nvPr/>
          </p:nvSpPr>
          <p:spPr>
            <a:xfrm>
              <a:off x="3121925" y="3274826"/>
              <a:ext cx="379764" cy="351353"/>
            </a:xfrm>
            <a:custGeom>
              <a:rect b="b" l="l" r="r" t="t"/>
              <a:pathLst>
                <a:path extrusionOk="0" h="4549" w="4917">
                  <a:moveTo>
                    <a:pt x="4855" y="1"/>
                  </a:moveTo>
                  <a:lnTo>
                    <a:pt x="4456" y="308"/>
                  </a:lnTo>
                  <a:lnTo>
                    <a:pt x="3934" y="677"/>
                  </a:lnTo>
                  <a:lnTo>
                    <a:pt x="3288" y="1168"/>
                  </a:lnTo>
                  <a:lnTo>
                    <a:pt x="2582" y="1721"/>
                  </a:lnTo>
                  <a:lnTo>
                    <a:pt x="1844" y="2336"/>
                  </a:lnTo>
                  <a:lnTo>
                    <a:pt x="1138" y="2981"/>
                  </a:lnTo>
                  <a:lnTo>
                    <a:pt x="800" y="3319"/>
                  </a:lnTo>
                  <a:lnTo>
                    <a:pt x="492" y="3688"/>
                  </a:lnTo>
                  <a:lnTo>
                    <a:pt x="216" y="4056"/>
                  </a:lnTo>
                  <a:lnTo>
                    <a:pt x="1" y="4425"/>
                  </a:lnTo>
                  <a:lnTo>
                    <a:pt x="1168" y="4425"/>
                  </a:lnTo>
                  <a:lnTo>
                    <a:pt x="1230" y="4456"/>
                  </a:lnTo>
                  <a:lnTo>
                    <a:pt x="1261" y="4517"/>
                  </a:lnTo>
                  <a:lnTo>
                    <a:pt x="1261" y="4548"/>
                  </a:lnTo>
                  <a:lnTo>
                    <a:pt x="4702" y="1137"/>
                  </a:lnTo>
                  <a:lnTo>
                    <a:pt x="4886" y="584"/>
                  </a:lnTo>
                  <a:lnTo>
                    <a:pt x="4917" y="431"/>
                  </a:lnTo>
                  <a:lnTo>
                    <a:pt x="4917" y="308"/>
                  </a:lnTo>
                  <a:lnTo>
                    <a:pt x="4917" y="277"/>
                  </a:lnTo>
                  <a:lnTo>
                    <a:pt x="4886" y="124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5"/>
            <p:cNvSpPr/>
            <p:nvPr/>
          </p:nvSpPr>
          <p:spPr>
            <a:xfrm>
              <a:off x="3501620" y="3296221"/>
              <a:ext cx="77" cy="2394"/>
            </a:xfrm>
            <a:custGeom>
              <a:rect b="b" l="l" r="r" t="t"/>
              <a:pathLst>
                <a:path extrusionOk="0" h="31" w="1">
                  <a:moveTo>
                    <a:pt x="1" y="0"/>
                  </a:moveTo>
                  <a:lnTo>
                    <a:pt x="1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5"/>
            <p:cNvSpPr/>
            <p:nvPr/>
          </p:nvSpPr>
          <p:spPr>
            <a:xfrm>
              <a:off x="3501620" y="3296221"/>
              <a:ext cx="77" cy="2394"/>
            </a:xfrm>
            <a:custGeom>
              <a:rect b="b" l="l" r="r" t="t"/>
              <a:pathLst>
                <a:path extrusionOk="0" fill="none" h="31" w="1">
                  <a:moveTo>
                    <a:pt x="1" y="0"/>
                  </a:moveTo>
                  <a:lnTo>
                    <a:pt x="1" y="3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5"/>
            <p:cNvSpPr/>
            <p:nvPr/>
          </p:nvSpPr>
          <p:spPr>
            <a:xfrm>
              <a:off x="3046002" y="3742346"/>
              <a:ext cx="137710" cy="99791"/>
            </a:xfrm>
            <a:custGeom>
              <a:rect b="b" l="l" r="r" t="t"/>
              <a:pathLst>
                <a:path extrusionOk="0" h="1292" w="1783">
                  <a:moveTo>
                    <a:pt x="369" y="1"/>
                  </a:moveTo>
                  <a:lnTo>
                    <a:pt x="308" y="62"/>
                  </a:lnTo>
                  <a:lnTo>
                    <a:pt x="216" y="154"/>
                  </a:lnTo>
                  <a:lnTo>
                    <a:pt x="154" y="277"/>
                  </a:lnTo>
                  <a:lnTo>
                    <a:pt x="62" y="554"/>
                  </a:lnTo>
                  <a:lnTo>
                    <a:pt x="1" y="892"/>
                  </a:lnTo>
                  <a:lnTo>
                    <a:pt x="1" y="1076"/>
                  </a:lnTo>
                  <a:lnTo>
                    <a:pt x="93" y="1291"/>
                  </a:lnTo>
                  <a:lnTo>
                    <a:pt x="400" y="1230"/>
                  </a:lnTo>
                  <a:lnTo>
                    <a:pt x="677" y="1107"/>
                  </a:lnTo>
                  <a:lnTo>
                    <a:pt x="984" y="984"/>
                  </a:lnTo>
                  <a:lnTo>
                    <a:pt x="1260" y="830"/>
                  </a:lnTo>
                  <a:lnTo>
                    <a:pt x="1475" y="646"/>
                  </a:lnTo>
                  <a:lnTo>
                    <a:pt x="1629" y="431"/>
                  </a:lnTo>
                  <a:lnTo>
                    <a:pt x="1691" y="339"/>
                  </a:lnTo>
                  <a:lnTo>
                    <a:pt x="1752" y="216"/>
                  </a:lnTo>
                  <a:lnTo>
                    <a:pt x="1783" y="124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E439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5"/>
            <p:cNvSpPr/>
            <p:nvPr/>
          </p:nvSpPr>
          <p:spPr>
            <a:xfrm>
              <a:off x="3081608" y="3742346"/>
              <a:ext cx="102105" cy="77"/>
            </a:xfrm>
            <a:custGeom>
              <a:rect b="b" l="l" r="r" t="t"/>
              <a:pathLst>
                <a:path extrusionOk="0" h="1" w="1322">
                  <a:moveTo>
                    <a:pt x="1322" y="1"/>
                  </a:moveTo>
                  <a:lnTo>
                    <a:pt x="1322" y="1"/>
                  </a:lnTo>
                  <a:lnTo>
                    <a:pt x="132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322" y="1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rgbClr val="E439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5"/>
            <p:cNvSpPr/>
            <p:nvPr/>
          </p:nvSpPr>
          <p:spPr>
            <a:xfrm>
              <a:off x="3053107" y="3742346"/>
              <a:ext cx="194709" cy="144820"/>
            </a:xfrm>
            <a:custGeom>
              <a:rect b="b" l="l" r="r" t="t"/>
              <a:pathLst>
                <a:path extrusionOk="0" h="1875" w="2521">
                  <a:moveTo>
                    <a:pt x="1691" y="1"/>
                  </a:moveTo>
                  <a:lnTo>
                    <a:pt x="1691" y="124"/>
                  </a:lnTo>
                  <a:lnTo>
                    <a:pt x="1660" y="216"/>
                  </a:lnTo>
                  <a:lnTo>
                    <a:pt x="1599" y="339"/>
                  </a:lnTo>
                  <a:lnTo>
                    <a:pt x="1537" y="431"/>
                  </a:lnTo>
                  <a:lnTo>
                    <a:pt x="1383" y="646"/>
                  </a:lnTo>
                  <a:lnTo>
                    <a:pt x="1168" y="830"/>
                  </a:lnTo>
                  <a:lnTo>
                    <a:pt x="892" y="984"/>
                  </a:lnTo>
                  <a:lnTo>
                    <a:pt x="585" y="1107"/>
                  </a:lnTo>
                  <a:lnTo>
                    <a:pt x="308" y="1230"/>
                  </a:lnTo>
                  <a:lnTo>
                    <a:pt x="1" y="1291"/>
                  </a:lnTo>
                  <a:lnTo>
                    <a:pt x="124" y="1537"/>
                  </a:lnTo>
                  <a:lnTo>
                    <a:pt x="247" y="1660"/>
                  </a:lnTo>
                  <a:lnTo>
                    <a:pt x="431" y="1813"/>
                  </a:lnTo>
                  <a:lnTo>
                    <a:pt x="554" y="1875"/>
                  </a:lnTo>
                  <a:lnTo>
                    <a:pt x="707" y="1875"/>
                  </a:lnTo>
                  <a:lnTo>
                    <a:pt x="800" y="1844"/>
                  </a:lnTo>
                  <a:lnTo>
                    <a:pt x="1138" y="1691"/>
                  </a:lnTo>
                  <a:lnTo>
                    <a:pt x="1414" y="1537"/>
                  </a:lnTo>
                  <a:lnTo>
                    <a:pt x="1568" y="1475"/>
                  </a:lnTo>
                  <a:lnTo>
                    <a:pt x="1844" y="1291"/>
                  </a:lnTo>
                  <a:lnTo>
                    <a:pt x="2336" y="1015"/>
                  </a:lnTo>
                  <a:lnTo>
                    <a:pt x="2397" y="984"/>
                  </a:lnTo>
                  <a:lnTo>
                    <a:pt x="2459" y="953"/>
                  </a:lnTo>
                  <a:lnTo>
                    <a:pt x="2490" y="892"/>
                  </a:lnTo>
                  <a:lnTo>
                    <a:pt x="2520" y="799"/>
                  </a:lnTo>
                  <a:lnTo>
                    <a:pt x="2520" y="738"/>
                  </a:lnTo>
                  <a:lnTo>
                    <a:pt x="2490" y="584"/>
                  </a:lnTo>
                  <a:lnTo>
                    <a:pt x="2459" y="369"/>
                  </a:lnTo>
                  <a:lnTo>
                    <a:pt x="2367" y="185"/>
                  </a:lnTo>
                  <a:lnTo>
                    <a:pt x="2274" y="31"/>
                  </a:lnTo>
                  <a:lnTo>
                    <a:pt x="2244" y="1"/>
                  </a:lnTo>
                  <a:close/>
                </a:path>
              </a:pathLst>
            </a:custGeom>
            <a:solidFill>
              <a:srgbClr val="D22F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5"/>
            <p:cNvSpPr/>
            <p:nvPr/>
          </p:nvSpPr>
          <p:spPr>
            <a:xfrm>
              <a:off x="3183637" y="3742346"/>
              <a:ext cx="61788" cy="45184"/>
            </a:xfrm>
            <a:custGeom>
              <a:rect b="b" l="l" r="r" t="t"/>
              <a:pathLst>
                <a:path extrusionOk="0" h="585" w="800">
                  <a:moveTo>
                    <a:pt x="492" y="1"/>
                  </a:moveTo>
                  <a:lnTo>
                    <a:pt x="492" y="1"/>
                  </a:lnTo>
                  <a:lnTo>
                    <a:pt x="554" y="1"/>
                  </a:lnTo>
                  <a:lnTo>
                    <a:pt x="584" y="31"/>
                  </a:lnTo>
                  <a:lnTo>
                    <a:pt x="677" y="185"/>
                  </a:lnTo>
                  <a:lnTo>
                    <a:pt x="769" y="369"/>
                  </a:lnTo>
                  <a:lnTo>
                    <a:pt x="800" y="584"/>
                  </a:lnTo>
                  <a:lnTo>
                    <a:pt x="800" y="584"/>
                  </a:lnTo>
                  <a:lnTo>
                    <a:pt x="769" y="369"/>
                  </a:lnTo>
                  <a:lnTo>
                    <a:pt x="677" y="185"/>
                  </a:lnTo>
                  <a:lnTo>
                    <a:pt x="584" y="31"/>
                  </a:lnTo>
                  <a:lnTo>
                    <a:pt x="554" y="1"/>
                  </a:lnTo>
                  <a:lnTo>
                    <a:pt x="492" y="1"/>
                  </a:lnTo>
                  <a:lnTo>
                    <a:pt x="49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92" y="1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D22F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5"/>
            <p:cNvSpPr/>
            <p:nvPr/>
          </p:nvSpPr>
          <p:spPr>
            <a:xfrm>
              <a:off x="3247743" y="3799347"/>
              <a:ext cx="77" cy="77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2F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5"/>
            <p:cNvSpPr/>
            <p:nvPr/>
          </p:nvSpPr>
          <p:spPr>
            <a:xfrm>
              <a:off x="3247743" y="3799347"/>
              <a:ext cx="77" cy="77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5"/>
            <p:cNvSpPr/>
            <p:nvPr/>
          </p:nvSpPr>
          <p:spPr>
            <a:xfrm>
              <a:off x="3086319" y="3882378"/>
              <a:ext cx="9577" cy="4789"/>
            </a:xfrm>
            <a:custGeom>
              <a:rect b="b" l="l" r="r" t="t"/>
              <a:pathLst>
                <a:path extrusionOk="0" h="62" w="124">
                  <a:moveTo>
                    <a:pt x="124" y="62"/>
                  </a:moveTo>
                  <a:lnTo>
                    <a:pt x="124" y="6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24" y="62"/>
                  </a:lnTo>
                  <a:lnTo>
                    <a:pt x="124" y="62"/>
                  </a:lnTo>
                  <a:close/>
                </a:path>
              </a:pathLst>
            </a:custGeom>
            <a:solidFill>
              <a:srgbClr val="D22F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5"/>
            <p:cNvSpPr/>
            <p:nvPr/>
          </p:nvSpPr>
          <p:spPr>
            <a:xfrm>
              <a:off x="3311773" y="3955908"/>
              <a:ext cx="498475" cy="500885"/>
            </a:xfrm>
            <a:custGeom>
              <a:rect b="b" l="l" r="r" t="t"/>
              <a:pathLst>
                <a:path extrusionOk="0" h="6485" w="6454">
                  <a:moveTo>
                    <a:pt x="3227" y="1"/>
                  </a:moveTo>
                  <a:lnTo>
                    <a:pt x="2889" y="32"/>
                  </a:lnTo>
                  <a:lnTo>
                    <a:pt x="2582" y="62"/>
                  </a:lnTo>
                  <a:lnTo>
                    <a:pt x="2275" y="155"/>
                  </a:lnTo>
                  <a:lnTo>
                    <a:pt x="1967" y="247"/>
                  </a:lnTo>
                  <a:lnTo>
                    <a:pt x="1691" y="400"/>
                  </a:lnTo>
                  <a:lnTo>
                    <a:pt x="1414" y="554"/>
                  </a:lnTo>
                  <a:lnTo>
                    <a:pt x="1168" y="738"/>
                  </a:lnTo>
                  <a:lnTo>
                    <a:pt x="953" y="953"/>
                  </a:lnTo>
                  <a:lnTo>
                    <a:pt x="738" y="1169"/>
                  </a:lnTo>
                  <a:lnTo>
                    <a:pt x="554" y="1414"/>
                  </a:lnTo>
                  <a:lnTo>
                    <a:pt x="370" y="1691"/>
                  </a:lnTo>
                  <a:lnTo>
                    <a:pt x="247" y="1967"/>
                  </a:lnTo>
                  <a:lnTo>
                    <a:pt x="124" y="2275"/>
                  </a:lnTo>
                  <a:lnTo>
                    <a:pt x="62" y="2582"/>
                  </a:lnTo>
                  <a:lnTo>
                    <a:pt x="1" y="2920"/>
                  </a:lnTo>
                  <a:lnTo>
                    <a:pt x="1" y="3227"/>
                  </a:lnTo>
                  <a:lnTo>
                    <a:pt x="1" y="3565"/>
                  </a:lnTo>
                  <a:lnTo>
                    <a:pt x="62" y="3903"/>
                  </a:lnTo>
                  <a:lnTo>
                    <a:pt x="124" y="4210"/>
                  </a:lnTo>
                  <a:lnTo>
                    <a:pt x="247" y="4487"/>
                  </a:lnTo>
                  <a:lnTo>
                    <a:pt x="370" y="4794"/>
                  </a:lnTo>
                  <a:lnTo>
                    <a:pt x="554" y="5040"/>
                  </a:lnTo>
                  <a:lnTo>
                    <a:pt x="738" y="5286"/>
                  </a:lnTo>
                  <a:lnTo>
                    <a:pt x="953" y="5532"/>
                  </a:lnTo>
                  <a:lnTo>
                    <a:pt x="1168" y="5747"/>
                  </a:lnTo>
                  <a:lnTo>
                    <a:pt x="1414" y="5931"/>
                  </a:lnTo>
                  <a:lnTo>
                    <a:pt x="1691" y="6085"/>
                  </a:lnTo>
                  <a:lnTo>
                    <a:pt x="1967" y="6208"/>
                  </a:lnTo>
                  <a:lnTo>
                    <a:pt x="2275" y="6330"/>
                  </a:lnTo>
                  <a:lnTo>
                    <a:pt x="2582" y="6423"/>
                  </a:lnTo>
                  <a:lnTo>
                    <a:pt x="2889" y="6453"/>
                  </a:lnTo>
                  <a:lnTo>
                    <a:pt x="3227" y="6484"/>
                  </a:lnTo>
                  <a:lnTo>
                    <a:pt x="3565" y="6453"/>
                  </a:lnTo>
                  <a:lnTo>
                    <a:pt x="3872" y="6423"/>
                  </a:lnTo>
                  <a:lnTo>
                    <a:pt x="4180" y="6330"/>
                  </a:lnTo>
                  <a:lnTo>
                    <a:pt x="4487" y="6208"/>
                  </a:lnTo>
                  <a:lnTo>
                    <a:pt x="4763" y="6085"/>
                  </a:lnTo>
                  <a:lnTo>
                    <a:pt x="5040" y="5931"/>
                  </a:lnTo>
                  <a:lnTo>
                    <a:pt x="5286" y="5747"/>
                  </a:lnTo>
                  <a:lnTo>
                    <a:pt x="5501" y="5532"/>
                  </a:lnTo>
                  <a:lnTo>
                    <a:pt x="5716" y="5286"/>
                  </a:lnTo>
                  <a:lnTo>
                    <a:pt x="5900" y="5040"/>
                  </a:lnTo>
                  <a:lnTo>
                    <a:pt x="6085" y="4794"/>
                  </a:lnTo>
                  <a:lnTo>
                    <a:pt x="6207" y="4487"/>
                  </a:lnTo>
                  <a:lnTo>
                    <a:pt x="6330" y="4210"/>
                  </a:lnTo>
                  <a:lnTo>
                    <a:pt x="6392" y="3903"/>
                  </a:lnTo>
                  <a:lnTo>
                    <a:pt x="6453" y="3565"/>
                  </a:lnTo>
                  <a:lnTo>
                    <a:pt x="6453" y="3227"/>
                  </a:lnTo>
                  <a:lnTo>
                    <a:pt x="6453" y="2920"/>
                  </a:lnTo>
                  <a:lnTo>
                    <a:pt x="6392" y="2582"/>
                  </a:lnTo>
                  <a:lnTo>
                    <a:pt x="6330" y="2275"/>
                  </a:lnTo>
                  <a:lnTo>
                    <a:pt x="6207" y="1967"/>
                  </a:lnTo>
                  <a:lnTo>
                    <a:pt x="6085" y="1691"/>
                  </a:lnTo>
                  <a:lnTo>
                    <a:pt x="5900" y="1414"/>
                  </a:lnTo>
                  <a:lnTo>
                    <a:pt x="5716" y="1169"/>
                  </a:lnTo>
                  <a:lnTo>
                    <a:pt x="5501" y="953"/>
                  </a:lnTo>
                  <a:lnTo>
                    <a:pt x="5286" y="738"/>
                  </a:lnTo>
                  <a:lnTo>
                    <a:pt x="5040" y="554"/>
                  </a:lnTo>
                  <a:lnTo>
                    <a:pt x="4763" y="400"/>
                  </a:lnTo>
                  <a:lnTo>
                    <a:pt x="4487" y="247"/>
                  </a:lnTo>
                  <a:lnTo>
                    <a:pt x="4180" y="155"/>
                  </a:lnTo>
                  <a:lnTo>
                    <a:pt x="3872" y="62"/>
                  </a:lnTo>
                  <a:lnTo>
                    <a:pt x="3565" y="32"/>
                  </a:lnTo>
                  <a:lnTo>
                    <a:pt x="322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5"/>
            <p:cNvSpPr/>
            <p:nvPr/>
          </p:nvSpPr>
          <p:spPr>
            <a:xfrm>
              <a:off x="3418591" y="4062728"/>
              <a:ext cx="284843" cy="287246"/>
            </a:xfrm>
            <a:custGeom>
              <a:rect b="b" l="l" r="r" t="t"/>
              <a:pathLst>
                <a:path extrusionOk="0" h="3719" w="3688">
                  <a:moveTo>
                    <a:pt x="1660" y="1"/>
                  </a:moveTo>
                  <a:lnTo>
                    <a:pt x="1475" y="31"/>
                  </a:lnTo>
                  <a:lnTo>
                    <a:pt x="1107" y="154"/>
                  </a:lnTo>
                  <a:lnTo>
                    <a:pt x="799" y="308"/>
                  </a:lnTo>
                  <a:lnTo>
                    <a:pt x="523" y="554"/>
                  </a:lnTo>
                  <a:lnTo>
                    <a:pt x="308" y="830"/>
                  </a:lnTo>
                  <a:lnTo>
                    <a:pt x="123" y="1137"/>
                  </a:lnTo>
                  <a:lnTo>
                    <a:pt x="31" y="1475"/>
                  </a:lnTo>
                  <a:lnTo>
                    <a:pt x="1" y="1660"/>
                  </a:lnTo>
                  <a:lnTo>
                    <a:pt x="1" y="1844"/>
                  </a:lnTo>
                  <a:lnTo>
                    <a:pt x="1" y="2059"/>
                  </a:lnTo>
                  <a:lnTo>
                    <a:pt x="31" y="2244"/>
                  </a:lnTo>
                  <a:lnTo>
                    <a:pt x="123" y="2582"/>
                  </a:lnTo>
                  <a:lnTo>
                    <a:pt x="308" y="2889"/>
                  </a:lnTo>
                  <a:lnTo>
                    <a:pt x="523" y="3165"/>
                  </a:lnTo>
                  <a:lnTo>
                    <a:pt x="799" y="3380"/>
                  </a:lnTo>
                  <a:lnTo>
                    <a:pt x="1107" y="3565"/>
                  </a:lnTo>
                  <a:lnTo>
                    <a:pt x="1475" y="3688"/>
                  </a:lnTo>
                  <a:lnTo>
                    <a:pt x="1660" y="3688"/>
                  </a:lnTo>
                  <a:lnTo>
                    <a:pt x="1844" y="3718"/>
                  </a:lnTo>
                  <a:lnTo>
                    <a:pt x="2028" y="3688"/>
                  </a:lnTo>
                  <a:lnTo>
                    <a:pt x="2213" y="3688"/>
                  </a:lnTo>
                  <a:lnTo>
                    <a:pt x="2551" y="3565"/>
                  </a:lnTo>
                  <a:lnTo>
                    <a:pt x="2889" y="3380"/>
                  </a:lnTo>
                  <a:lnTo>
                    <a:pt x="3165" y="3165"/>
                  </a:lnTo>
                  <a:lnTo>
                    <a:pt x="3380" y="2889"/>
                  </a:lnTo>
                  <a:lnTo>
                    <a:pt x="3565" y="2582"/>
                  </a:lnTo>
                  <a:lnTo>
                    <a:pt x="3657" y="2244"/>
                  </a:lnTo>
                  <a:lnTo>
                    <a:pt x="3688" y="2059"/>
                  </a:lnTo>
                  <a:lnTo>
                    <a:pt x="3688" y="1844"/>
                  </a:lnTo>
                  <a:lnTo>
                    <a:pt x="3688" y="1660"/>
                  </a:lnTo>
                  <a:lnTo>
                    <a:pt x="3657" y="1475"/>
                  </a:lnTo>
                  <a:lnTo>
                    <a:pt x="3565" y="1137"/>
                  </a:lnTo>
                  <a:lnTo>
                    <a:pt x="3380" y="830"/>
                  </a:lnTo>
                  <a:lnTo>
                    <a:pt x="3165" y="554"/>
                  </a:lnTo>
                  <a:lnTo>
                    <a:pt x="2889" y="308"/>
                  </a:lnTo>
                  <a:lnTo>
                    <a:pt x="2551" y="154"/>
                  </a:lnTo>
                  <a:lnTo>
                    <a:pt x="2213" y="31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5"/>
            <p:cNvSpPr/>
            <p:nvPr/>
          </p:nvSpPr>
          <p:spPr>
            <a:xfrm>
              <a:off x="3480303" y="4126835"/>
              <a:ext cx="161421" cy="159032"/>
            </a:xfrm>
            <a:custGeom>
              <a:rect b="b" l="l" r="r" t="t"/>
              <a:pathLst>
                <a:path extrusionOk="0" h="2059" w="2090">
                  <a:moveTo>
                    <a:pt x="830" y="0"/>
                  </a:moveTo>
                  <a:lnTo>
                    <a:pt x="646" y="62"/>
                  </a:lnTo>
                  <a:lnTo>
                    <a:pt x="461" y="154"/>
                  </a:lnTo>
                  <a:lnTo>
                    <a:pt x="308" y="307"/>
                  </a:lnTo>
                  <a:lnTo>
                    <a:pt x="185" y="430"/>
                  </a:lnTo>
                  <a:lnTo>
                    <a:pt x="93" y="615"/>
                  </a:lnTo>
                  <a:lnTo>
                    <a:pt x="31" y="830"/>
                  </a:lnTo>
                  <a:lnTo>
                    <a:pt x="0" y="1014"/>
                  </a:lnTo>
                  <a:lnTo>
                    <a:pt x="31" y="1229"/>
                  </a:lnTo>
                  <a:lnTo>
                    <a:pt x="93" y="1444"/>
                  </a:lnTo>
                  <a:lnTo>
                    <a:pt x="185" y="1598"/>
                  </a:lnTo>
                  <a:lnTo>
                    <a:pt x="308" y="1752"/>
                  </a:lnTo>
                  <a:lnTo>
                    <a:pt x="461" y="1874"/>
                  </a:lnTo>
                  <a:lnTo>
                    <a:pt x="646" y="1967"/>
                  </a:lnTo>
                  <a:lnTo>
                    <a:pt x="830" y="2028"/>
                  </a:lnTo>
                  <a:lnTo>
                    <a:pt x="1045" y="2059"/>
                  </a:lnTo>
                  <a:lnTo>
                    <a:pt x="1260" y="2028"/>
                  </a:lnTo>
                  <a:lnTo>
                    <a:pt x="1445" y="1967"/>
                  </a:lnTo>
                  <a:lnTo>
                    <a:pt x="1629" y="1874"/>
                  </a:lnTo>
                  <a:lnTo>
                    <a:pt x="1783" y="1752"/>
                  </a:lnTo>
                  <a:lnTo>
                    <a:pt x="1905" y="1598"/>
                  </a:lnTo>
                  <a:lnTo>
                    <a:pt x="1998" y="1444"/>
                  </a:lnTo>
                  <a:lnTo>
                    <a:pt x="2059" y="1229"/>
                  </a:lnTo>
                  <a:lnTo>
                    <a:pt x="2090" y="1014"/>
                  </a:lnTo>
                  <a:lnTo>
                    <a:pt x="2059" y="830"/>
                  </a:lnTo>
                  <a:lnTo>
                    <a:pt x="1998" y="615"/>
                  </a:lnTo>
                  <a:lnTo>
                    <a:pt x="1905" y="430"/>
                  </a:lnTo>
                  <a:lnTo>
                    <a:pt x="1783" y="307"/>
                  </a:lnTo>
                  <a:lnTo>
                    <a:pt x="1629" y="154"/>
                  </a:lnTo>
                  <a:lnTo>
                    <a:pt x="1445" y="62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5"/>
            <p:cNvSpPr/>
            <p:nvPr/>
          </p:nvSpPr>
          <p:spPr>
            <a:xfrm>
              <a:off x="5217431" y="3955908"/>
              <a:ext cx="500792" cy="500885"/>
            </a:xfrm>
            <a:custGeom>
              <a:rect b="b" l="l" r="r" t="t"/>
              <a:pathLst>
                <a:path extrusionOk="0" h="6485" w="6484">
                  <a:moveTo>
                    <a:pt x="3258" y="1"/>
                  </a:moveTo>
                  <a:lnTo>
                    <a:pt x="2920" y="32"/>
                  </a:lnTo>
                  <a:lnTo>
                    <a:pt x="2612" y="62"/>
                  </a:lnTo>
                  <a:lnTo>
                    <a:pt x="2274" y="155"/>
                  </a:lnTo>
                  <a:lnTo>
                    <a:pt x="1998" y="247"/>
                  </a:lnTo>
                  <a:lnTo>
                    <a:pt x="1721" y="400"/>
                  </a:lnTo>
                  <a:lnTo>
                    <a:pt x="1445" y="554"/>
                  </a:lnTo>
                  <a:lnTo>
                    <a:pt x="1199" y="738"/>
                  </a:lnTo>
                  <a:lnTo>
                    <a:pt x="953" y="953"/>
                  </a:lnTo>
                  <a:lnTo>
                    <a:pt x="769" y="1169"/>
                  </a:lnTo>
                  <a:lnTo>
                    <a:pt x="554" y="1414"/>
                  </a:lnTo>
                  <a:lnTo>
                    <a:pt x="400" y="1691"/>
                  </a:lnTo>
                  <a:lnTo>
                    <a:pt x="277" y="1967"/>
                  </a:lnTo>
                  <a:lnTo>
                    <a:pt x="154" y="2275"/>
                  </a:lnTo>
                  <a:lnTo>
                    <a:pt x="93" y="2582"/>
                  </a:lnTo>
                  <a:lnTo>
                    <a:pt x="31" y="2920"/>
                  </a:lnTo>
                  <a:lnTo>
                    <a:pt x="1" y="3227"/>
                  </a:lnTo>
                  <a:lnTo>
                    <a:pt x="31" y="3565"/>
                  </a:lnTo>
                  <a:lnTo>
                    <a:pt x="93" y="3903"/>
                  </a:lnTo>
                  <a:lnTo>
                    <a:pt x="154" y="4210"/>
                  </a:lnTo>
                  <a:lnTo>
                    <a:pt x="277" y="4487"/>
                  </a:lnTo>
                  <a:lnTo>
                    <a:pt x="400" y="4794"/>
                  </a:lnTo>
                  <a:lnTo>
                    <a:pt x="554" y="5040"/>
                  </a:lnTo>
                  <a:lnTo>
                    <a:pt x="769" y="5286"/>
                  </a:lnTo>
                  <a:lnTo>
                    <a:pt x="953" y="5532"/>
                  </a:lnTo>
                  <a:lnTo>
                    <a:pt x="1199" y="5747"/>
                  </a:lnTo>
                  <a:lnTo>
                    <a:pt x="1445" y="5931"/>
                  </a:lnTo>
                  <a:lnTo>
                    <a:pt x="1721" y="6085"/>
                  </a:lnTo>
                  <a:lnTo>
                    <a:pt x="1998" y="6208"/>
                  </a:lnTo>
                  <a:lnTo>
                    <a:pt x="2274" y="6330"/>
                  </a:lnTo>
                  <a:lnTo>
                    <a:pt x="2612" y="6423"/>
                  </a:lnTo>
                  <a:lnTo>
                    <a:pt x="2920" y="6453"/>
                  </a:lnTo>
                  <a:lnTo>
                    <a:pt x="3258" y="6484"/>
                  </a:lnTo>
                  <a:lnTo>
                    <a:pt x="3596" y="6453"/>
                  </a:lnTo>
                  <a:lnTo>
                    <a:pt x="3903" y="6423"/>
                  </a:lnTo>
                  <a:lnTo>
                    <a:pt x="4210" y="6330"/>
                  </a:lnTo>
                  <a:lnTo>
                    <a:pt x="4517" y="6208"/>
                  </a:lnTo>
                  <a:lnTo>
                    <a:pt x="4794" y="6085"/>
                  </a:lnTo>
                  <a:lnTo>
                    <a:pt x="5070" y="5931"/>
                  </a:lnTo>
                  <a:lnTo>
                    <a:pt x="5316" y="5747"/>
                  </a:lnTo>
                  <a:lnTo>
                    <a:pt x="5531" y="5532"/>
                  </a:lnTo>
                  <a:lnTo>
                    <a:pt x="5746" y="5286"/>
                  </a:lnTo>
                  <a:lnTo>
                    <a:pt x="5931" y="5040"/>
                  </a:lnTo>
                  <a:lnTo>
                    <a:pt x="6084" y="4794"/>
                  </a:lnTo>
                  <a:lnTo>
                    <a:pt x="6238" y="4487"/>
                  </a:lnTo>
                  <a:lnTo>
                    <a:pt x="6330" y="4210"/>
                  </a:lnTo>
                  <a:lnTo>
                    <a:pt x="6422" y="3903"/>
                  </a:lnTo>
                  <a:lnTo>
                    <a:pt x="6484" y="3565"/>
                  </a:lnTo>
                  <a:lnTo>
                    <a:pt x="6484" y="3227"/>
                  </a:lnTo>
                  <a:lnTo>
                    <a:pt x="6484" y="2920"/>
                  </a:lnTo>
                  <a:lnTo>
                    <a:pt x="6422" y="2582"/>
                  </a:lnTo>
                  <a:lnTo>
                    <a:pt x="6330" y="2275"/>
                  </a:lnTo>
                  <a:lnTo>
                    <a:pt x="6238" y="1967"/>
                  </a:lnTo>
                  <a:lnTo>
                    <a:pt x="6084" y="1691"/>
                  </a:lnTo>
                  <a:lnTo>
                    <a:pt x="5931" y="1414"/>
                  </a:lnTo>
                  <a:lnTo>
                    <a:pt x="5746" y="1169"/>
                  </a:lnTo>
                  <a:lnTo>
                    <a:pt x="5531" y="953"/>
                  </a:lnTo>
                  <a:lnTo>
                    <a:pt x="5316" y="738"/>
                  </a:lnTo>
                  <a:lnTo>
                    <a:pt x="5070" y="554"/>
                  </a:lnTo>
                  <a:lnTo>
                    <a:pt x="4794" y="400"/>
                  </a:lnTo>
                  <a:lnTo>
                    <a:pt x="4517" y="247"/>
                  </a:lnTo>
                  <a:lnTo>
                    <a:pt x="4210" y="155"/>
                  </a:lnTo>
                  <a:lnTo>
                    <a:pt x="3903" y="62"/>
                  </a:lnTo>
                  <a:lnTo>
                    <a:pt x="3596" y="32"/>
                  </a:lnTo>
                  <a:lnTo>
                    <a:pt x="3258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5"/>
            <p:cNvSpPr/>
            <p:nvPr/>
          </p:nvSpPr>
          <p:spPr>
            <a:xfrm>
              <a:off x="5324249" y="4062728"/>
              <a:ext cx="287237" cy="287246"/>
            </a:xfrm>
            <a:custGeom>
              <a:rect b="b" l="l" r="r" t="t"/>
              <a:pathLst>
                <a:path extrusionOk="0" h="3719" w="3719">
                  <a:moveTo>
                    <a:pt x="1690" y="1"/>
                  </a:moveTo>
                  <a:lnTo>
                    <a:pt x="1506" y="31"/>
                  </a:lnTo>
                  <a:lnTo>
                    <a:pt x="1137" y="154"/>
                  </a:lnTo>
                  <a:lnTo>
                    <a:pt x="830" y="308"/>
                  </a:lnTo>
                  <a:lnTo>
                    <a:pt x="553" y="554"/>
                  </a:lnTo>
                  <a:lnTo>
                    <a:pt x="338" y="830"/>
                  </a:lnTo>
                  <a:lnTo>
                    <a:pt x="154" y="1137"/>
                  </a:lnTo>
                  <a:lnTo>
                    <a:pt x="62" y="1475"/>
                  </a:lnTo>
                  <a:lnTo>
                    <a:pt x="31" y="1660"/>
                  </a:lnTo>
                  <a:lnTo>
                    <a:pt x="0" y="1844"/>
                  </a:lnTo>
                  <a:lnTo>
                    <a:pt x="31" y="2059"/>
                  </a:lnTo>
                  <a:lnTo>
                    <a:pt x="62" y="2244"/>
                  </a:lnTo>
                  <a:lnTo>
                    <a:pt x="154" y="2582"/>
                  </a:lnTo>
                  <a:lnTo>
                    <a:pt x="338" y="2889"/>
                  </a:lnTo>
                  <a:lnTo>
                    <a:pt x="553" y="3165"/>
                  </a:lnTo>
                  <a:lnTo>
                    <a:pt x="830" y="3380"/>
                  </a:lnTo>
                  <a:lnTo>
                    <a:pt x="1137" y="3565"/>
                  </a:lnTo>
                  <a:lnTo>
                    <a:pt x="1506" y="3688"/>
                  </a:lnTo>
                  <a:lnTo>
                    <a:pt x="1690" y="3688"/>
                  </a:lnTo>
                  <a:lnTo>
                    <a:pt x="1875" y="3718"/>
                  </a:lnTo>
                  <a:lnTo>
                    <a:pt x="2059" y="3688"/>
                  </a:lnTo>
                  <a:lnTo>
                    <a:pt x="2243" y="3688"/>
                  </a:lnTo>
                  <a:lnTo>
                    <a:pt x="2581" y="3565"/>
                  </a:lnTo>
                  <a:lnTo>
                    <a:pt x="2919" y="3380"/>
                  </a:lnTo>
                  <a:lnTo>
                    <a:pt x="3165" y="3165"/>
                  </a:lnTo>
                  <a:lnTo>
                    <a:pt x="3411" y="2889"/>
                  </a:lnTo>
                  <a:lnTo>
                    <a:pt x="3565" y="2582"/>
                  </a:lnTo>
                  <a:lnTo>
                    <a:pt x="3687" y="2244"/>
                  </a:lnTo>
                  <a:lnTo>
                    <a:pt x="3718" y="2059"/>
                  </a:lnTo>
                  <a:lnTo>
                    <a:pt x="3718" y="1844"/>
                  </a:lnTo>
                  <a:lnTo>
                    <a:pt x="3718" y="1660"/>
                  </a:lnTo>
                  <a:lnTo>
                    <a:pt x="3687" y="1475"/>
                  </a:lnTo>
                  <a:lnTo>
                    <a:pt x="3565" y="1137"/>
                  </a:lnTo>
                  <a:lnTo>
                    <a:pt x="3411" y="830"/>
                  </a:lnTo>
                  <a:lnTo>
                    <a:pt x="3165" y="554"/>
                  </a:lnTo>
                  <a:lnTo>
                    <a:pt x="2919" y="308"/>
                  </a:lnTo>
                  <a:lnTo>
                    <a:pt x="2581" y="154"/>
                  </a:lnTo>
                  <a:lnTo>
                    <a:pt x="2243" y="31"/>
                  </a:lnTo>
                  <a:lnTo>
                    <a:pt x="2059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5"/>
            <p:cNvSpPr/>
            <p:nvPr/>
          </p:nvSpPr>
          <p:spPr>
            <a:xfrm>
              <a:off x="5388278" y="4126835"/>
              <a:ext cx="161498" cy="159032"/>
            </a:xfrm>
            <a:custGeom>
              <a:rect b="b" l="l" r="r" t="t"/>
              <a:pathLst>
                <a:path extrusionOk="0" h="2059" w="2091">
                  <a:moveTo>
                    <a:pt x="831" y="0"/>
                  </a:moveTo>
                  <a:lnTo>
                    <a:pt x="646" y="62"/>
                  </a:lnTo>
                  <a:lnTo>
                    <a:pt x="462" y="154"/>
                  </a:lnTo>
                  <a:lnTo>
                    <a:pt x="308" y="307"/>
                  </a:lnTo>
                  <a:lnTo>
                    <a:pt x="185" y="430"/>
                  </a:lnTo>
                  <a:lnTo>
                    <a:pt x="93" y="615"/>
                  </a:lnTo>
                  <a:lnTo>
                    <a:pt x="32" y="830"/>
                  </a:lnTo>
                  <a:lnTo>
                    <a:pt x="1" y="1014"/>
                  </a:lnTo>
                  <a:lnTo>
                    <a:pt x="32" y="1229"/>
                  </a:lnTo>
                  <a:lnTo>
                    <a:pt x="93" y="1444"/>
                  </a:lnTo>
                  <a:lnTo>
                    <a:pt x="185" y="1598"/>
                  </a:lnTo>
                  <a:lnTo>
                    <a:pt x="308" y="1752"/>
                  </a:lnTo>
                  <a:lnTo>
                    <a:pt x="462" y="1874"/>
                  </a:lnTo>
                  <a:lnTo>
                    <a:pt x="646" y="1967"/>
                  </a:lnTo>
                  <a:lnTo>
                    <a:pt x="831" y="2028"/>
                  </a:lnTo>
                  <a:lnTo>
                    <a:pt x="1046" y="2059"/>
                  </a:lnTo>
                  <a:lnTo>
                    <a:pt x="1261" y="2028"/>
                  </a:lnTo>
                  <a:lnTo>
                    <a:pt x="1445" y="1967"/>
                  </a:lnTo>
                  <a:lnTo>
                    <a:pt x="1629" y="1874"/>
                  </a:lnTo>
                  <a:lnTo>
                    <a:pt x="1783" y="1752"/>
                  </a:lnTo>
                  <a:lnTo>
                    <a:pt x="1906" y="1598"/>
                  </a:lnTo>
                  <a:lnTo>
                    <a:pt x="1998" y="1444"/>
                  </a:lnTo>
                  <a:lnTo>
                    <a:pt x="2060" y="1229"/>
                  </a:lnTo>
                  <a:lnTo>
                    <a:pt x="2090" y="1014"/>
                  </a:lnTo>
                  <a:lnTo>
                    <a:pt x="2060" y="830"/>
                  </a:lnTo>
                  <a:lnTo>
                    <a:pt x="1998" y="615"/>
                  </a:lnTo>
                  <a:lnTo>
                    <a:pt x="1906" y="430"/>
                  </a:lnTo>
                  <a:lnTo>
                    <a:pt x="1783" y="307"/>
                  </a:lnTo>
                  <a:lnTo>
                    <a:pt x="1629" y="154"/>
                  </a:lnTo>
                  <a:lnTo>
                    <a:pt x="1445" y="62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5"/>
            <p:cNvSpPr/>
            <p:nvPr/>
          </p:nvSpPr>
          <p:spPr>
            <a:xfrm>
              <a:off x="3103002" y="3616603"/>
              <a:ext cx="121104" cy="16683"/>
            </a:xfrm>
            <a:custGeom>
              <a:rect b="b" l="l" r="r" t="t"/>
              <a:pathLst>
                <a:path extrusionOk="0" h="216" w="1568">
                  <a:moveTo>
                    <a:pt x="154" y="0"/>
                  </a:moveTo>
                  <a:lnTo>
                    <a:pt x="61" y="31"/>
                  </a:lnTo>
                  <a:lnTo>
                    <a:pt x="31" y="62"/>
                  </a:lnTo>
                  <a:lnTo>
                    <a:pt x="0" y="92"/>
                  </a:lnTo>
                  <a:lnTo>
                    <a:pt x="0" y="154"/>
                  </a:lnTo>
                  <a:lnTo>
                    <a:pt x="31" y="184"/>
                  </a:lnTo>
                  <a:lnTo>
                    <a:pt x="61" y="184"/>
                  </a:lnTo>
                  <a:lnTo>
                    <a:pt x="123" y="215"/>
                  </a:lnTo>
                  <a:lnTo>
                    <a:pt x="1413" y="215"/>
                  </a:lnTo>
                  <a:lnTo>
                    <a:pt x="1475" y="184"/>
                  </a:lnTo>
                  <a:lnTo>
                    <a:pt x="1506" y="184"/>
                  </a:lnTo>
                  <a:lnTo>
                    <a:pt x="1536" y="154"/>
                  </a:lnTo>
                  <a:lnTo>
                    <a:pt x="1567" y="92"/>
                  </a:lnTo>
                  <a:lnTo>
                    <a:pt x="1536" y="62"/>
                  </a:lnTo>
                  <a:lnTo>
                    <a:pt x="1506" y="31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5"/>
            <p:cNvSpPr/>
            <p:nvPr/>
          </p:nvSpPr>
          <p:spPr>
            <a:xfrm>
              <a:off x="5699155" y="3725740"/>
              <a:ext cx="61788" cy="54684"/>
            </a:xfrm>
            <a:custGeom>
              <a:rect b="b" l="l" r="r" t="t"/>
              <a:pathLst>
                <a:path extrusionOk="0" h="708" w="800">
                  <a:moveTo>
                    <a:pt x="339" y="1"/>
                  </a:moveTo>
                  <a:lnTo>
                    <a:pt x="155" y="62"/>
                  </a:lnTo>
                  <a:lnTo>
                    <a:pt x="32" y="154"/>
                  </a:lnTo>
                  <a:lnTo>
                    <a:pt x="1" y="246"/>
                  </a:lnTo>
                  <a:lnTo>
                    <a:pt x="1" y="369"/>
                  </a:lnTo>
                  <a:lnTo>
                    <a:pt x="62" y="492"/>
                  </a:lnTo>
                  <a:lnTo>
                    <a:pt x="185" y="615"/>
                  </a:lnTo>
                  <a:lnTo>
                    <a:pt x="339" y="707"/>
                  </a:lnTo>
                  <a:lnTo>
                    <a:pt x="370" y="615"/>
                  </a:lnTo>
                  <a:lnTo>
                    <a:pt x="431" y="431"/>
                  </a:lnTo>
                  <a:lnTo>
                    <a:pt x="523" y="246"/>
                  </a:lnTo>
                  <a:lnTo>
                    <a:pt x="646" y="123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5"/>
            <p:cNvSpPr/>
            <p:nvPr/>
          </p:nvSpPr>
          <p:spPr>
            <a:xfrm>
              <a:off x="5699155" y="3725740"/>
              <a:ext cx="61788" cy="54684"/>
            </a:xfrm>
            <a:custGeom>
              <a:rect b="b" l="l" r="r" t="t"/>
              <a:pathLst>
                <a:path extrusionOk="0" fill="none" h="708" w="800">
                  <a:moveTo>
                    <a:pt x="554" y="1"/>
                  </a:moveTo>
                  <a:lnTo>
                    <a:pt x="554" y="1"/>
                  </a:lnTo>
                  <a:lnTo>
                    <a:pt x="339" y="1"/>
                  </a:lnTo>
                  <a:lnTo>
                    <a:pt x="155" y="62"/>
                  </a:lnTo>
                  <a:lnTo>
                    <a:pt x="32" y="154"/>
                  </a:lnTo>
                  <a:lnTo>
                    <a:pt x="1" y="246"/>
                  </a:lnTo>
                  <a:lnTo>
                    <a:pt x="1" y="246"/>
                  </a:lnTo>
                  <a:lnTo>
                    <a:pt x="1" y="369"/>
                  </a:lnTo>
                  <a:lnTo>
                    <a:pt x="62" y="492"/>
                  </a:lnTo>
                  <a:lnTo>
                    <a:pt x="185" y="615"/>
                  </a:lnTo>
                  <a:lnTo>
                    <a:pt x="339" y="707"/>
                  </a:lnTo>
                  <a:lnTo>
                    <a:pt x="339" y="707"/>
                  </a:lnTo>
                  <a:lnTo>
                    <a:pt x="370" y="615"/>
                  </a:lnTo>
                  <a:lnTo>
                    <a:pt x="370" y="615"/>
                  </a:lnTo>
                  <a:lnTo>
                    <a:pt x="370" y="615"/>
                  </a:lnTo>
                  <a:lnTo>
                    <a:pt x="431" y="431"/>
                  </a:lnTo>
                  <a:lnTo>
                    <a:pt x="523" y="246"/>
                  </a:lnTo>
                  <a:lnTo>
                    <a:pt x="646" y="123"/>
                  </a:lnTo>
                  <a:lnTo>
                    <a:pt x="800" y="1"/>
                  </a:lnTo>
                  <a:lnTo>
                    <a:pt x="800" y="1"/>
                  </a:lnTo>
                  <a:lnTo>
                    <a:pt x="5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5"/>
            <p:cNvSpPr/>
            <p:nvPr/>
          </p:nvSpPr>
          <p:spPr>
            <a:xfrm>
              <a:off x="5725261" y="3773241"/>
              <a:ext cx="28577" cy="16683"/>
            </a:xfrm>
            <a:custGeom>
              <a:rect b="b" l="l" r="r" t="t"/>
              <a:pathLst>
                <a:path extrusionOk="0" h="216" w="370">
                  <a:moveTo>
                    <a:pt x="32" y="0"/>
                  </a:moveTo>
                  <a:lnTo>
                    <a:pt x="1" y="92"/>
                  </a:lnTo>
                  <a:lnTo>
                    <a:pt x="155" y="154"/>
                  </a:lnTo>
                  <a:lnTo>
                    <a:pt x="308" y="184"/>
                  </a:lnTo>
                  <a:lnTo>
                    <a:pt x="370" y="215"/>
                  </a:lnTo>
                  <a:lnTo>
                    <a:pt x="370" y="184"/>
                  </a:lnTo>
                  <a:lnTo>
                    <a:pt x="370" y="123"/>
                  </a:lnTo>
                  <a:lnTo>
                    <a:pt x="308" y="6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5"/>
            <p:cNvSpPr/>
            <p:nvPr/>
          </p:nvSpPr>
          <p:spPr>
            <a:xfrm>
              <a:off x="5725261" y="3773241"/>
              <a:ext cx="28577" cy="16683"/>
            </a:xfrm>
            <a:custGeom>
              <a:rect b="b" l="l" r="r" t="t"/>
              <a:pathLst>
                <a:path extrusionOk="0" fill="none" h="216" w="370">
                  <a:moveTo>
                    <a:pt x="32" y="0"/>
                  </a:moveTo>
                  <a:lnTo>
                    <a:pt x="32" y="0"/>
                  </a:lnTo>
                  <a:lnTo>
                    <a:pt x="1" y="92"/>
                  </a:lnTo>
                  <a:lnTo>
                    <a:pt x="1" y="92"/>
                  </a:lnTo>
                  <a:lnTo>
                    <a:pt x="155" y="154"/>
                  </a:lnTo>
                  <a:lnTo>
                    <a:pt x="308" y="184"/>
                  </a:lnTo>
                  <a:lnTo>
                    <a:pt x="308" y="184"/>
                  </a:lnTo>
                  <a:lnTo>
                    <a:pt x="370" y="215"/>
                  </a:lnTo>
                  <a:lnTo>
                    <a:pt x="370" y="215"/>
                  </a:lnTo>
                  <a:lnTo>
                    <a:pt x="370" y="184"/>
                  </a:lnTo>
                  <a:lnTo>
                    <a:pt x="370" y="184"/>
                  </a:lnTo>
                  <a:lnTo>
                    <a:pt x="370" y="123"/>
                  </a:lnTo>
                  <a:lnTo>
                    <a:pt x="308" y="61"/>
                  </a:lnTo>
                  <a:lnTo>
                    <a:pt x="185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5"/>
            <p:cNvSpPr/>
            <p:nvPr/>
          </p:nvSpPr>
          <p:spPr>
            <a:xfrm>
              <a:off x="3523015" y="3170401"/>
              <a:ext cx="230238" cy="85502"/>
            </a:xfrm>
            <a:custGeom>
              <a:rect b="b" l="l" r="r" t="t"/>
              <a:pathLst>
                <a:path extrusionOk="0" h="1107" w="2981">
                  <a:moveTo>
                    <a:pt x="2981" y="1"/>
                  </a:moveTo>
                  <a:lnTo>
                    <a:pt x="1567" y="124"/>
                  </a:lnTo>
                  <a:lnTo>
                    <a:pt x="554" y="216"/>
                  </a:lnTo>
                  <a:lnTo>
                    <a:pt x="431" y="216"/>
                  </a:lnTo>
                  <a:lnTo>
                    <a:pt x="308" y="246"/>
                  </a:lnTo>
                  <a:lnTo>
                    <a:pt x="246" y="308"/>
                  </a:lnTo>
                  <a:lnTo>
                    <a:pt x="154" y="369"/>
                  </a:lnTo>
                  <a:lnTo>
                    <a:pt x="93" y="492"/>
                  </a:lnTo>
                  <a:lnTo>
                    <a:pt x="31" y="646"/>
                  </a:lnTo>
                  <a:lnTo>
                    <a:pt x="0" y="861"/>
                  </a:lnTo>
                  <a:lnTo>
                    <a:pt x="0" y="1107"/>
                  </a:lnTo>
                  <a:lnTo>
                    <a:pt x="185" y="984"/>
                  </a:lnTo>
                  <a:lnTo>
                    <a:pt x="461" y="830"/>
                  </a:lnTo>
                  <a:lnTo>
                    <a:pt x="1199" y="523"/>
                  </a:lnTo>
                  <a:lnTo>
                    <a:pt x="2090" y="216"/>
                  </a:lnTo>
                  <a:lnTo>
                    <a:pt x="2520" y="93"/>
                  </a:lnTo>
                  <a:lnTo>
                    <a:pt x="2981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5"/>
            <p:cNvSpPr/>
            <p:nvPr/>
          </p:nvSpPr>
          <p:spPr>
            <a:xfrm>
              <a:off x="3041290" y="4008121"/>
              <a:ext cx="230238" cy="33367"/>
            </a:xfrm>
            <a:custGeom>
              <a:rect b="b" l="l" r="r" t="t"/>
              <a:pathLst>
                <a:path extrusionOk="0" h="432" w="2981">
                  <a:moveTo>
                    <a:pt x="215" y="1"/>
                  </a:moveTo>
                  <a:lnTo>
                    <a:pt x="154" y="32"/>
                  </a:lnTo>
                  <a:lnTo>
                    <a:pt x="62" y="62"/>
                  </a:lnTo>
                  <a:lnTo>
                    <a:pt x="31" y="124"/>
                  </a:lnTo>
                  <a:lnTo>
                    <a:pt x="0" y="216"/>
                  </a:lnTo>
                  <a:lnTo>
                    <a:pt x="31" y="308"/>
                  </a:lnTo>
                  <a:lnTo>
                    <a:pt x="62" y="370"/>
                  </a:lnTo>
                  <a:lnTo>
                    <a:pt x="154" y="431"/>
                  </a:lnTo>
                  <a:lnTo>
                    <a:pt x="2858" y="431"/>
                  </a:lnTo>
                  <a:lnTo>
                    <a:pt x="2919" y="370"/>
                  </a:lnTo>
                  <a:lnTo>
                    <a:pt x="2950" y="308"/>
                  </a:lnTo>
                  <a:lnTo>
                    <a:pt x="2981" y="216"/>
                  </a:lnTo>
                  <a:lnTo>
                    <a:pt x="2950" y="124"/>
                  </a:lnTo>
                  <a:lnTo>
                    <a:pt x="2919" y="62"/>
                  </a:lnTo>
                  <a:lnTo>
                    <a:pt x="2858" y="32"/>
                  </a:lnTo>
                  <a:lnTo>
                    <a:pt x="2765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5"/>
            <p:cNvSpPr/>
            <p:nvPr/>
          </p:nvSpPr>
          <p:spPr>
            <a:xfrm>
              <a:off x="5810762" y="4041410"/>
              <a:ext cx="249237" cy="23789"/>
            </a:xfrm>
            <a:custGeom>
              <a:rect b="b" l="l" r="r" t="t"/>
              <a:pathLst>
                <a:path extrusionOk="0" h="308" w="3227">
                  <a:moveTo>
                    <a:pt x="92" y="0"/>
                  </a:moveTo>
                  <a:lnTo>
                    <a:pt x="62" y="31"/>
                  </a:lnTo>
                  <a:lnTo>
                    <a:pt x="0" y="92"/>
                  </a:lnTo>
                  <a:lnTo>
                    <a:pt x="0" y="154"/>
                  </a:lnTo>
                  <a:lnTo>
                    <a:pt x="0" y="215"/>
                  </a:lnTo>
                  <a:lnTo>
                    <a:pt x="62" y="277"/>
                  </a:lnTo>
                  <a:lnTo>
                    <a:pt x="92" y="307"/>
                  </a:lnTo>
                  <a:lnTo>
                    <a:pt x="3134" y="307"/>
                  </a:lnTo>
                  <a:lnTo>
                    <a:pt x="3196" y="277"/>
                  </a:lnTo>
                  <a:lnTo>
                    <a:pt x="3226" y="215"/>
                  </a:lnTo>
                  <a:lnTo>
                    <a:pt x="3226" y="154"/>
                  </a:lnTo>
                  <a:lnTo>
                    <a:pt x="3226" y="92"/>
                  </a:lnTo>
                  <a:lnTo>
                    <a:pt x="3196" y="31"/>
                  </a:lnTo>
                  <a:lnTo>
                    <a:pt x="3134" y="0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5"/>
            <p:cNvSpPr/>
            <p:nvPr/>
          </p:nvSpPr>
          <p:spPr>
            <a:xfrm>
              <a:off x="4742812" y="2804912"/>
              <a:ext cx="111605" cy="109291"/>
            </a:xfrm>
            <a:custGeom>
              <a:rect b="b" l="l" r="r" t="t"/>
              <a:pathLst>
                <a:path extrusionOk="0" h="1415" w="1445">
                  <a:moveTo>
                    <a:pt x="707" y="277"/>
                  </a:moveTo>
                  <a:lnTo>
                    <a:pt x="892" y="308"/>
                  </a:lnTo>
                  <a:lnTo>
                    <a:pt x="1014" y="400"/>
                  </a:lnTo>
                  <a:lnTo>
                    <a:pt x="1107" y="554"/>
                  </a:lnTo>
                  <a:lnTo>
                    <a:pt x="1137" y="708"/>
                  </a:lnTo>
                  <a:lnTo>
                    <a:pt x="1107" y="892"/>
                  </a:lnTo>
                  <a:lnTo>
                    <a:pt x="1014" y="1015"/>
                  </a:lnTo>
                  <a:lnTo>
                    <a:pt x="892" y="1107"/>
                  </a:lnTo>
                  <a:lnTo>
                    <a:pt x="707" y="1138"/>
                  </a:lnTo>
                  <a:lnTo>
                    <a:pt x="554" y="1107"/>
                  </a:lnTo>
                  <a:lnTo>
                    <a:pt x="400" y="1015"/>
                  </a:lnTo>
                  <a:lnTo>
                    <a:pt x="308" y="892"/>
                  </a:lnTo>
                  <a:lnTo>
                    <a:pt x="277" y="708"/>
                  </a:lnTo>
                  <a:lnTo>
                    <a:pt x="308" y="554"/>
                  </a:lnTo>
                  <a:lnTo>
                    <a:pt x="400" y="400"/>
                  </a:lnTo>
                  <a:lnTo>
                    <a:pt x="554" y="308"/>
                  </a:lnTo>
                  <a:lnTo>
                    <a:pt x="707" y="277"/>
                  </a:lnTo>
                  <a:close/>
                  <a:moveTo>
                    <a:pt x="584" y="1"/>
                  </a:moveTo>
                  <a:lnTo>
                    <a:pt x="431" y="32"/>
                  </a:lnTo>
                  <a:lnTo>
                    <a:pt x="308" y="124"/>
                  </a:lnTo>
                  <a:lnTo>
                    <a:pt x="216" y="185"/>
                  </a:lnTo>
                  <a:lnTo>
                    <a:pt x="123" y="308"/>
                  </a:lnTo>
                  <a:lnTo>
                    <a:pt x="62" y="431"/>
                  </a:lnTo>
                  <a:lnTo>
                    <a:pt x="1" y="554"/>
                  </a:lnTo>
                  <a:lnTo>
                    <a:pt x="1" y="708"/>
                  </a:lnTo>
                  <a:lnTo>
                    <a:pt x="1" y="861"/>
                  </a:lnTo>
                  <a:lnTo>
                    <a:pt x="62" y="984"/>
                  </a:lnTo>
                  <a:lnTo>
                    <a:pt x="123" y="1107"/>
                  </a:lnTo>
                  <a:lnTo>
                    <a:pt x="216" y="1230"/>
                  </a:lnTo>
                  <a:lnTo>
                    <a:pt x="308" y="1291"/>
                  </a:lnTo>
                  <a:lnTo>
                    <a:pt x="431" y="1384"/>
                  </a:lnTo>
                  <a:lnTo>
                    <a:pt x="584" y="1414"/>
                  </a:lnTo>
                  <a:lnTo>
                    <a:pt x="861" y="1414"/>
                  </a:lnTo>
                  <a:lnTo>
                    <a:pt x="984" y="1384"/>
                  </a:lnTo>
                  <a:lnTo>
                    <a:pt x="1107" y="1291"/>
                  </a:lnTo>
                  <a:lnTo>
                    <a:pt x="1230" y="1230"/>
                  </a:lnTo>
                  <a:lnTo>
                    <a:pt x="1322" y="1107"/>
                  </a:lnTo>
                  <a:lnTo>
                    <a:pt x="1383" y="984"/>
                  </a:lnTo>
                  <a:lnTo>
                    <a:pt x="1414" y="861"/>
                  </a:lnTo>
                  <a:lnTo>
                    <a:pt x="1445" y="708"/>
                  </a:lnTo>
                  <a:lnTo>
                    <a:pt x="1414" y="554"/>
                  </a:lnTo>
                  <a:lnTo>
                    <a:pt x="1383" y="431"/>
                  </a:lnTo>
                  <a:lnTo>
                    <a:pt x="1322" y="308"/>
                  </a:lnTo>
                  <a:lnTo>
                    <a:pt x="1230" y="185"/>
                  </a:lnTo>
                  <a:lnTo>
                    <a:pt x="1107" y="124"/>
                  </a:lnTo>
                  <a:lnTo>
                    <a:pt x="984" y="32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rgbClr val="DFEF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5"/>
            <p:cNvSpPr/>
            <p:nvPr/>
          </p:nvSpPr>
          <p:spPr>
            <a:xfrm>
              <a:off x="4854342" y="2859519"/>
              <a:ext cx="77" cy="77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5"/>
            <p:cNvSpPr/>
            <p:nvPr/>
          </p:nvSpPr>
          <p:spPr>
            <a:xfrm>
              <a:off x="4742812" y="2804912"/>
              <a:ext cx="111605" cy="109291"/>
            </a:xfrm>
            <a:custGeom>
              <a:rect b="b" l="l" r="r" t="t"/>
              <a:pathLst>
                <a:path extrusionOk="0" fill="none" h="1415" w="1445">
                  <a:moveTo>
                    <a:pt x="707" y="1"/>
                  </a:moveTo>
                  <a:lnTo>
                    <a:pt x="707" y="1"/>
                  </a:lnTo>
                  <a:lnTo>
                    <a:pt x="584" y="1"/>
                  </a:lnTo>
                  <a:lnTo>
                    <a:pt x="431" y="32"/>
                  </a:lnTo>
                  <a:lnTo>
                    <a:pt x="308" y="124"/>
                  </a:lnTo>
                  <a:lnTo>
                    <a:pt x="216" y="185"/>
                  </a:lnTo>
                  <a:lnTo>
                    <a:pt x="123" y="308"/>
                  </a:lnTo>
                  <a:lnTo>
                    <a:pt x="62" y="431"/>
                  </a:lnTo>
                  <a:lnTo>
                    <a:pt x="1" y="554"/>
                  </a:lnTo>
                  <a:lnTo>
                    <a:pt x="1" y="708"/>
                  </a:lnTo>
                  <a:lnTo>
                    <a:pt x="1" y="708"/>
                  </a:lnTo>
                  <a:lnTo>
                    <a:pt x="1" y="861"/>
                  </a:lnTo>
                  <a:lnTo>
                    <a:pt x="62" y="984"/>
                  </a:lnTo>
                  <a:lnTo>
                    <a:pt x="123" y="1107"/>
                  </a:lnTo>
                  <a:lnTo>
                    <a:pt x="216" y="1230"/>
                  </a:lnTo>
                  <a:lnTo>
                    <a:pt x="308" y="1291"/>
                  </a:lnTo>
                  <a:lnTo>
                    <a:pt x="431" y="1384"/>
                  </a:lnTo>
                  <a:lnTo>
                    <a:pt x="584" y="1414"/>
                  </a:lnTo>
                  <a:lnTo>
                    <a:pt x="707" y="1414"/>
                  </a:lnTo>
                  <a:lnTo>
                    <a:pt x="707" y="1414"/>
                  </a:lnTo>
                  <a:lnTo>
                    <a:pt x="861" y="1414"/>
                  </a:lnTo>
                  <a:lnTo>
                    <a:pt x="984" y="1384"/>
                  </a:lnTo>
                  <a:lnTo>
                    <a:pt x="1107" y="1291"/>
                  </a:lnTo>
                  <a:lnTo>
                    <a:pt x="1230" y="1230"/>
                  </a:lnTo>
                  <a:lnTo>
                    <a:pt x="1322" y="1107"/>
                  </a:lnTo>
                  <a:lnTo>
                    <a:pt x="1383" y="984"/>
                  </a:lnTo>
                  <a:lnTo>
                    <a:pt x="1414" y="861"/>
                  </a:lnTo>
                  <a:lnTo>
                    <a:pt x="1445" y="708"/>
                  </a:lnTo>
                  <a:lnTo>
                    <a:pt x="1291" y="708"/>
                  </a:lnTo>
                  <a:lnTo>
                    <a:pt x="1137" y="708"/>
                  </a:lnTo>
                  <a:lnTo>
                    <a:pt x="1137" y="708"/>
                  </a:lnTo>
                  <a:lnTo>
                    <a:pt x="1107" y="892"/>
                  </a:lnTo>
                  <a:lnTo>
                    <a:pt x="1014" y="1015"/>
                  </a:lnTo>
                  <a:lnTo>
                    <a:pt x="892" y="1107"/>
                  </a:lnTo>
                  <a:lnTo>
                    <a:pt x="707" y="1138"/>
                  </a:lnTo>
                  <a:lnTo>
                    <a:pt x="707" y="1138"/>
                  </a:lnTo>
                  <a:lnTo>
                    <a:pt x="554" y="1107"/>
                  </a:lnTo>
                  <a:lnTo>
                    <a:pt x="400" y="1015"/>
                  </a:lnTo>
                  <a:lnTo>
                    <a:pt x="308" y="892"/>
                  </a:lnTo>
                  <a:lnTo>
                    <a:pt x="277" y="708"/>
                  </a:lnTo>
                  <a:lnTo>
                    <a:pt x="277" y="708"/>
                  </a:lnTo>
                  <a:lnTo>
                    <a:pt x="308" y="554"/>
                  </a:lnTo>
                  <a:lnTo>
                    <a:pt x="400" y="400"/>
                  </a:lnTo>
                  <a:lnTo>
                    <a:pt x="554" y="308"/>
                  </a:lnTo>
                  <a:lnTo>
                    <a:pt x="707" y="277"/>
                  </a:lnTo>
                  <a:lnTo>
                    <a:pt x="707" y="277"/>
                  </a:lnTo>
                  <a:lnTo>
                    <a:pt x="892" y="308"/>
                  </a:lnTo>
                  <a:lnTo>
                    <a:pt x="1014" y="400"/>
                  </a:lnTo>
                  <a:lnTo>
                    <a:pt x="1107" y="554"/>
                  </a:lnTo>
                  <a:lnTo>
                    <a:pt x="1137" y="708"/>
                  </a:lnTo>
                  <a:lnTo>
                    <a:pt x="1291" y="708"/>
                  </a:lnTo>
                  <a:lnTo>
                    <a:pt x="1445" y="708"/>
                  </a:lnTo>
                  <a:lnTo>
                    <a:pt x="1445" y="708"/>
                  </a:lnTo>
                  <a:lnTo>
                    <a:pt x="1445" y="708"/>
                  </a:lnTo>
                  <a:lnTo>
                    <a:pt x="1414" y="554"/>
                  </a:lnTo>
                  <a:lnTo>
                    <a:pt x="1383" y="431"/>
                  </a:lnTo>
                  <a:lnTo>
                    <a:pt x="1322" y="308"/>
                  </a:lnTo>
                  <a:lnTo>
                    <a:pt x="1230" y="185"/>
                  </a:lnTo>
                  <a:lnTo>
                    <a:pt x="1107" y="124"/>
                  </a:lnTo>
                  <a:lnTo>
                    <a:pt x="984" y="32"/>
                  </a:lnTo>
                  <a:lnTo>
                    <a:pt x="861" y="1"/>
                  </a:lnTo>
                  <a:lnTo>
                    <a:pt x="707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5"/>
            <p:cNvSpPr/>
            <p:nvPr/>
          </p:nvSpPr>
          <p:spPr>
            <a:xfrm>
              <a:off x="4026134" y="2975839"/>
              <a:ext cx="78394" cy="78396"/>
            </a:xfrm>
            <a:custGeom>
              <a:rect b="b" l="l" r="r" t="t"/>
              <a:pathLst>
                <a:path extrusionOk="0" h="1015" w="1015">
                  <a:moveTo>
                    <a:pt x="400" y="0"/>
                  </a:moveTo>
                  <a:lnTo>
                    <a:pt x="308" y="31"/>
                  </a:lnTo>
                  <a:lnTo>
                    <a:pt x="215" y="62"/>
                  </a:lnTo>
                  <a:lnTo>
                    <a:pt x="154" y="123"/>
                  </a:lnTo>
                  <a:lnTo>
                    <a:pt x="93" y="215"/>
                  </a:lnTo>
                  <a:lnTo>
                    <a:pt x="31" y="307"/>
                  </a:lnTo>
                  <a:lnTo>
                    <a:pt x="0" y="400"/>
                  </a:lnTo>
                  <a:lnTo>
                    <a:pt x="0" y="492"/>
                  </a:lnTo>
                  <a:lnTo>
                    <a:pt x="0" y="615"/>
                  </a:lnTo>
                  <a:lnTo>
                    <a:pt x="31" y="707"/>
                  </a:lnTo>
                  <a:lnTo>
                    <a:pt x="93" y="799"/>
                  </a:lnTo>
                  <a:lnTo>
                    <a:pt x="154" y="860"/>
                  </a:lnTo>
                  <a:lnTo>
                    <a:pt x="215" y="922"/>
                  </a:lnTo>
                  <a:lnTo>
                    <a:pt x="308" y="983"/>
                  </a:lnTo>
                  <a:lnTo>
                    <a:pt x="400" y="1014"/>
                  </a:lnTo>
                  <a:lnTo>
                    <a:pt x="615" y="1014"/>
                  </a:lnTo>
                  <a:lnTo>
                    <a:pt x="707" y="983"/>
                  </a:lnTo>
                  <a:lnTo>
                    <a:pt x="799" y="922"/>
                  </a:lnTo>
                  <a:lnTo>
                    <a:pt x="861" y="860"/>
                  </a:lnTo>
                  <a:lnTo>
                    <a:pt x="922" y="799"/>
                  </a:lnTo>
                  <a:lnTo>
                    <a:pt x="984" y="707"/>
                  </a:lnTo>
                  <a:lnTo>
                    <a:pt x="1014" y="615"/>
                  </a:lnTo>
                  <a:lnTo>
                    <a:pt x="1014" y="492"/>
                  </a:lnTo>
                  <a:lnTo>
                    <a:pt x="1014" y="400"/>
                  </a:lnTo>
                  <a:lnTo>
                    <a:pt x="984" y="307"/>
                  </a:lnTo>
                  <a:lnTo>
                    <a:pt x="922" y="215"/>
                  </a:lnTo>
                  <a:lnTo>
                    <a:pt x="861" y="123"/>
                  </a:lnTo>
                  <a:lnTo>
                    <a:pt x="799" y="62"/>
                  </a:lnTo>
                  <a:lnTo>
                    <a:pt x="707" y="31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BADD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5"/>
            <p:cNvSpPr/>
            <p:nvPr/>
          </p:nvSpPr>
          <p:spPr>
            <a:xfrm>
              <a:off x="4246799" y="2721881"/>
              <a:ext cx="49971" cy="49895"/>
            </a:xfrm>
            <a:custGeom>
              <a:rect b="b" l="l" r="r" t="t"/>
              <a:pathLst>
                <a:path extrusionOk="0" h="646" w="647">
                  <a:moveTo>
                    <a:pt x="339" y="1"/>
                  </a:moveTo>
                  <a:lnTo>
                    <a:pt x="216" y="31"/>
                  </a:lnTo>
                  <a:lnTo>
                    <a:pt x="93" y="93"/>
                  </a:lnTo>
                  <a:lnTo>
                    <a:pt x="32" y="216"/>
                  </a:lnTo>
                  <a:lnTo>
                    <a:pt x="1" y="338"/>
                  </a:lnTo>
                  <a:lnTo>
                    <a:pt x="32" y="461"/>
                  </a:lnTo>
                  <a:lnTo>
                    <a:pt x="93" y="554"/>
                  </a:lnTo>
                  <a:lnTo>
                    <a:pt x="216" y="615"/>
                  </a:lnTo>
                  <a:lnTo>
                    <a:pt x="339" y="646"/>
                  </a:lnTo>
                  <a:lnTo>
                    <a:pt x="462" y="615"/>
                  </a:lnTo>
                  <a:lnTo>
                    <a:pt x="554" y="554"/>
                  </a:lnTo>
                  <a:lnTo>
                    <a:pt x="615" y="461"/>
                  </a:lnTo>
                  <a:lnTo>
                    <a:pt x="646" y="338"/>
                  </a:lnTo>
                  <a:lnTo>
                    <a:pt x="615" y="216"/>
                  </a:lnTo>
                  <a:lnTo>
                    <a:pt x="554" y="93"/>
                  </a:lnTo>
                  <a:lnTo>
                    <a:pt x="462" y="31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5"/>
            <p:cNvSpPr/>
            <p:nvPr/>
          </p:nvSpPr>
          <p:spPr>
            <a:xfrm>
              <a:off x="5822579" y="2747988"/>
              <a:ext cx="45182" cy="42790"/>
            </a:xfrm>
            <a:custGeom>
              <a:rect b="b" l="l" r="r" t="t"/>
              <a:pathLst>
                <a:path extrusionOk="0" h="554" w="585">
                  <a:moveTo>
                    <a:pt x="185" y="0"/>
                  </a:moveTo>
                  <a:lnTo>
                    <a:pt x="93" y="62"/>
                  </a:lnTo>
                  <a:lnTo>
                    <a:pt x="31" y="154"/>
                  </a:lnTo>
                  <a:lnTo>
                    <a:pt x="1" y="277"/>
                  </a:lnTo>
                  <a:lnTo>
                    <a:pt x="31" y="400"/>
                  </a:lnTo>
                  <a:lnTo>
                    <a:pt x="93" y="461"/>
                  </a:lnTo>
                  <a:lnTo>
                    <a:pt x="185" y="523"/>
                  </a:lnTo>
                  <a:lnTo>
                    <a:pt x="277" y="554"/>
                  </a:lnTo>
                  <a:lnTo>
                    <a:pt x="400" y="523"/>
                  </a:lnTo>
                  <a:lnTo>
                    <a:pt x="492" y="461"/>
                  </a:lnTo>
                  <a:lnTo>
                    <a:pt x="554" y="400"/>
                  </a:lnTo>
                  <a:lnTo>
                    <a:pt x="585" y="277"/>
                  </a:lnTo>
                  <a:lnTo>
                    <a:pt x="554" y="154"/>
                  </a:lnTo>
                  <a:lnTo>
                    <a:pt x="492" y="62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BADD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5"/>
            <p:cNvSpPr/>
            <p:nvPr/>
          </p:nvSpPr>
          <p:spPr>
            <a:xfrm>
              <a:off x="4384434" y="2852413"/>
              <a:ext cx="113999" cy="114003"/>
            </a:xfrm>
            <a:custGeom>
              <a:rect b="b" l="l" r="r" t="t"/>
              <a:pathLst>
                <a:path extrusionOk="0" h="1476" w="1476">
                  <a:moveTo>
                    <a:pt x="738" y="0"/>
                  </a:moveTo>
                  <a:lnTo>
                    <a:pt x="677" y="31"/>
                  </a:lnTo>
                  <a:lnTo>
                    <a:pt x="615" y="62"/>
                  </a:lnTo>
                  <a:lnTo>
                    <a:pt x="554" y="123"/>
                  </a:lnTo>
                  <a:lnTo>
                    <a:pt x="554" y="216"/>
                  </a:lnTo>
                  <a:lnTo>
                    <a:pt x="554" y="523"/>
                  </a:lnTo>
                  <a:lnTo>
                    <a:pt x="216" y="523"/>
                  </a:lnTo>
                  <a:lnTo>
                    <a:pt x="124" y="553"/>
                  </a:lnTo>
                  <a:lnTo>
                    <a:pt x="62" y="584"/>
                  </a:lnTo>
                  <a:lnTo>
                    <a:pt x="32" y="676"/>
                  </a:lnTo>
                  <a:lnTo>
                    <a:pt x="1" y="738"/>
                  </a:lnTo>
                  <a:lnTo>
                    <a:pt x="32" y="830"/>
                  </a:lnTo>
                  <a:lnTo>
                    <a:pt x="62" y="891"/>
                  </a:lnTo>
                  <a:lnTo>
                    <a:pt x="124" y="922"/>
                  </a:lnTo>
                  <a:lnTo>
                    <a:pt x="216" y="953"/>
                  </a:lnTo>
                  <a:lnTo>
                    <a:pt x="554" y="953"/>
                  </a:lnTo>
                  <a:lnTo>
                    <a:pt x="554" y="1291"/>
                  </a:lnTo>
                  <a:lnTo>
                    <a:pt x="554" y="1352"/>
                  </a:lnTo>
                  <a:lnTo>
                    <a:pt x="615" y="1414"/>
                  </a:lnTo>
                  <a:lnTo>
                    <a:pt x="677" y="1475"/>
                  </a:lnTo>
                  <a:lnTo>
                    <a:pt x="831" y="1475"/>
                  </a:lnTo>
                  <a:lnTo>
                    <a:pt x="892" y="1414"/>
                  </a:lnTo>
                  <a:lnTo>
                    <a:pt x="923" y="1352"/>
                  </a:lnTo>
                  <a:lnTo>
                    <a:pt x="953" y="1291"/>
                  </a:lnTo>
                  <a:lnTo>
                    <a:pt x="953" y="953"/>
                  </a:lnTo>
                  <a:lnTo>
                    <a:pt x="1291" y="953"/>
                  </a:lnTo>
                  <a:lnTo>
                    <a:pt x="1353" y="922"/>
                  </a:lnTo>
                  <a:lnTo>
                    <a:pt x="1414" y="891"/>
                  </a:lnTo>
                  <a:lnTo>
                    <a:pt x="1476" y="830"/>
                  </a:lnTo>
                  <a:lnTo>
                    <a:pt x="1476" y="738"/>
                  </a:lnTo>
                  <a:lnTo>
                    <a:pt x="1476" y="676"/>
                  </a:lnTo>
                  <a:lnTo>
                    <a:pt x="1414" y="584"/>
                  </a:lnTo>
                  <a:lnTo>
                    <a:pt x="1353" y="553"/>
                  </a:lnTo>
                  <a:lnTo>
                    <a:pt x="1291" y="523"/>
                  </a:lnTo>
                  <a:lnTo>
                    <a:pt x="953" y="523"/>
                  </a:lnTo>
                  <a:lnTo>
                    <a:pt x="953" y="216"/>
                  </a:lnTo>
                  <a:lnTo>
                    <a:pt x="923" y="123"/>
                  </a:lnTo>
                  <a:lnTo>
                    <a:pt x="892" y="62"/>
                  </a:lnTo>
                  <a:lnTo>
                    <a:pt x="831" y="3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BADD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5"/>
            <p:cNvSpPr/>
            <p:nvPr/>
          </p:nvSpPr>
          <p:spPr>
            <a:xfrm>
              <a:off x="2642595" y="2532031"/>
              <a:ext cx="97316" cy="99714"/>
            </a:xfrm>
            <a:custGeom>
              <a:rect b="b" l="l" r="r" t="t"/>
              <a:pathLst>
                <a:path extrusionOk="0" h="1291" w="1260">
                  <a:moveTo>
                    <a:pt x="615" y="0"/>
                  </a:moveTo>
                  <a:lnTo>
                    <a:pt x="553" y="31"/>
                  </a:lnTo>
                  <a:lnTo>
                    <a:pt x="492" y="62"/>
                  </a:lnTo>
                  <a:lnTo>
                    <a:pt x="461" y="123"/>
                  </a:lnTo>
                  <a:lnTo>
                    <a:pt x="430" y="185"/>
                  </a:lnTo>
                  <a:lnTo>
                    <a:pt x="430" y="461"/>
                  </a:lnTo>
                  <a:lnTo>
                    <a:pt x="154" y="461"/>
                  </a:lnTo>
                  <a:lnTo>
                    <a:pt x="92" y="492"/>
                  </a:lnTo>
                  <a:lnTo>
                    <a:pt x="31" y="523"/>
                  </a:lnTo>
                  <a:lnTo>
                    <a:pt x="0" y="584"/>
                  </a:lnTo>
                  <a:lnTo>
                    <a:pt x="0" y="646"/>
                  </a:lnTo>
                  <a:lnTo>
                    <a:pt x="0" y="707"/>
                  </a:lnTo>
                  <a:lnTo>
                    <a:pt x="31" y="769"/>
                  </a:lnTo>
                  <a:lnTo>
                    <a:pt x="92" y="799"/>
                  </a:lnTo>
                  <a:lnTo>
                    <a:pt x="154" y="830"/>
                  </a:lnTo>
                  <a:lnTo>
                    <a:pt x="430" y="830"/>
                  </a:lnTo>
                  <a:lnTo>
                    <a:pt x="430" y="1107"/>
                  </a:lnTo>
                  <a:lnTo>
                    <a:pt x="461" y="1168"/>
                  </a:lnTo>
                  <a:lnTo>
                    <a:pt x="492" y="1229"/>
                  </a:lnTo>
                  <a:lnTo>
                    <a:pt x="553" y="1260"/>
                  </a:lnTo>
                  <a:lnTo>
                    <a:pt x="615" y="1291"/>
                  </a:lnTo>
                  <a:lnTo>
                    <a:pt x="676" y="1260"/>
                  </a:lnTo>
                  <a:lnTo>
                    <a:pt x="738" y="1229"/>
                  </a:lnTo>
                  <a:lnTo>
                    <a:pt x="768" y="1168"/>
                  </a:lnTo>
                  <a:lnTo>
                    <a:pt x="799" y="1107"/>
                  </a:lnTo>
                  <a:lnTo>
                    <a:pt x="799" y="830"/>
                  </a:lnTo>
                  <a:lnTo>
                    <a:pt x="1076" y="830"/>
                  </a:lnTo>
                  <a:lnTo>
                    <a:pt x="1137" y="799"/>
                  </a:lnTo>
                  <a:lnTo>
                    <a:pt x="1199" y="769"/>
                  </a:lnTo>
                  <a:lnTo>
                    <a:pt x="1229" y="707"/>
                  </a:lnTo>
                  <a:lnTo>
                    <a:pt x="1260" y="646"/>
                  </a:lnTo>
                  <a:lnTo>
                    <a:pt x="1229" y="584"/>
                  </a:lnTo>
                  <a:lnTo>
                    <a:pt x="1199" y="523"/>
                  </a:lnTo>
                  <a:lnTo>
                    <a:pt x="1137" y="492"/>
                  </a:lnTo>
                  <a:lnTo>
                    <a:pt x="1076" y="461"/>
                  </a:lnTo>
                  <a:lnTo>
                    <a:pt x="799" y="461"/>
                  </a:lnTo>
                  <a:lnTo>
                    <a:pt x="799" y="185"/>
                  </a:lnTo>
                  <a:lnTo>
                    <a:pt x="768" y="123"/>
                  </a:lnTo>
                  <a:lnTo>
                    <a:pt x="738" y="62"/>
                  </a:lnTo>
                  <a:lnTo>
                    <a:pt x="676" y="31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5"/>
            <p:cNvSpPr/>
            <p:nvPr/>
          </p:nvSpPr>
          <p:spPr>
            <a:xfrm>
              <a:off x="4313299" y="3768452"/>
              <a:ext cx="469898" cy="237428"/>
            </a:xfrm>
            <a:custGeom>
              <a:rect b="b" l="l" r="r" t="t"/>
              <a:pathLst>
                <a:path extrusionOk="0" h="3074" w="6084">
                  <a:moveTo>
                    <a:pt x="2919" y="1"/>
                  </a:moveTo>
                  <a:lnTo>
                    <a:pt x="0" y="2827"/>
                  </a:lnTo>
                  <a:lnTo>
                    <a:pt x="0" y="2827"/>
                  </a:lnTo>
                  <a:lnTo>
                    <a:pt x="2335" y="1721"/>
                  </a:lnTo>
                  <a:lnTo>
                    <a:pt x="3196" y="3073"/>
                  </a:lnTo>
                  <a:lnTo>
                    <a:pt x="6084" y="185"/>
                  </a:lnTo>
                  <a:lnTo>
                    <a:pt x="3687" y="129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6" name="Google Shape;1186;p45"/>
          <p:cNvSpPr txBox="1"/>
          <p:nvPr/>
        </p:nvSpPr>
        <p:spPr>
          <a:xfrm>
            <a:off x="2375450" y="1647575"/>
            <a:ext cx="11727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Mobilitas</a:t>
            </a:r>
            <a:endParaRPr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87" name="Google Shape;1187;p45"/>
          <p:cNvSpPr txBox="1"/>
          <p:nvPr/>
        </p:nvSpPr>
        <p:spPr>
          <a:xfrm>
            <a:off x="749725" y="2632863"/>
            <a:ext cx="14538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Demografi</a:t>
            </a:r>
            <a:endParaRPr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88" name="Google Shape;1188;p45"/>
          <p:cNvSpPr txBox="1"/>
          <p:nvPr/>
        </p:nvSpPr>
        <p:spPr>
          <a:xfrm>
            <a:off x="5247413" y="1647575"/>
            <a:ext cx="12741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Infrastruktur</a:t>
            </a:r>
            <a:endParaRPr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89" name="Google Shape;1189;p45"/>
          <p:cNvSpPr txBox="1"/>
          <p:nvPr/>
        </p:nvSpPr>
        <p:spPr>
          <a:xfrm>
            <a:off x="6827300" y="2719550"/>
            <a:ext cx="15924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Daya Beli</a:t>
            </a:r>
            <a:endParaRPr b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90" name="Google Shape;1190;p45"/>
          <p:cNvSpPr txBox="1"/>
          <p:nvPr/>
        </p:nvSpPr>
        <p:spPr>
          <a:xfrm>
            <a:off x="2116950" y="1934681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Akses masyarakat terhadap kendaraan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1" name="Google Shape;1191;p45"/>
          <p:cNvSpPr txBox="1"/>
          <p:nvPr/>
        </p:nvSpPr>
        <p:spPr>
          <a:xfrm>
            <a:off x="631675" y="2919963"/>
            <a:ext cx="1689900" cy="5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Karakteristik kependudukan seperti kepadatan penduduk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2" name="Google Shape;1192;p45"/>
          <p:cNvSpPr txBox="1"/>
          <p:nvPr/>
        </p:nvSpPr>
        <p:spPr>
          <a:xfrm>
            <a:off x="4735175" y="1902448"/>
            <a:ext cx="22986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Ketersediaan fasilitas penunjang seperti </a:t>
            </a:r>
            <a:r>
              <a:rPr i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charging station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3" name="Google Shape;1193;p45"/>
          <p:cNvSpPr txBox="1"/>
          <p:nvPr/>
        </p:nvSpPr>
        <p:spPr>
          <a:xfrm>
            <a:off x="6778550" y="3006650"/>
            <a:ext cx="1689900" cy="41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Kemampuan masyarakat secara finansial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94" name="Google Shape;1194;p45"/>
          <p:cNvGrpSpPr/>
          <p:nvPr/>
        </p:nvGrpSpPr>
        <p:grpSpPr>
          <a:xfrm>
            <a:off x="7447526" y="2278088"/>
            <a:ext cx="351940" cy="434926"/>
            <a:chOff x="7612376" y="3413743"/>
            <a:chExt cx="351940" cy="434926"/>
          </a:xfrm>
        </p:grpSpPr>
        <p:sp>
          <p:nvSpPr>
            <p:cNvPr id="1195" name="Google Shape;1195;p45"/>
            <p:cNvSpPr/>
            <p:nvPr/>
          </p:nvSpPr>
          <p:spPr>
            <a:xfrm>
              <a:off x="7612376" y="3413743"/>
              <a:ext cx="351940" cy="434926"/>
            </a:xfrm>
            <a:custGeom>
              <a:rect b="b" l="l" r="r" t="t"/>
              <a:pathLst>
                <a:path extrusionOk="0" h="6221" w="5034">
                  <a:moveTo>
                    <a:pt x="1532" y="0"/>
                  </a:moveTo>
                  <a:lnTo>
                    <a:pt x="1501" y="63"/>
                  </a:lnTo>
                  <a:lnTo>
                    <a:pt x="1470" y="125"/>
                  </a:lnTo>
                  <a:lnTo>
                    <a:pt x="1501" y="219"/>
                  </a:lnTo>
                  <a:lnTo>
                    <a:pt x="1939" y="1000"/>
                  </a:lnTo>
                  <a:lnTo>
                    <a:pt x="1314" y="1719"/>
                  </a:lnTo>
                  <a:lnTo>
                    <a:pt x="1001" y="2126"/>
                  </a:lnTo>
                  <a:lnTo>
                    <a:pt x="688" y="2563"/>
                  </a:lnTo>
                  <a:lnTo>
                    <a:pt x="438" y="3001"/>
                  </a:lnTo>
                  <a:lnTo>
                    <a:pt x="220" y="3438"/>
                  </a:lnTo>
                  <a:lnTo>
                    <a:pt x="63" y="3845"/>
                  </a:lnTo>
                  <a:lnTo>
                    <a:pt x="32" y="4032"/>
                  </a:lnTo>
                  <a:lnTo>
                    <a:pt x="1" y="4220"/>
                  </a:lnTo>
                  <a:lnTo>
                    <a:pt x="32" y="4470"/>
                  </a:lnTo>
                  <a:lnTo>
                    <a:pt x="63" y="4720"/>
                  </a:lnTo>
                  <a:lnTo>
                    <a:pt x="126" y="4939"/>
                  </a:lnTo>
                  <a:lnTo>
                    <a:pt x="220" y="5126"/>
                  </a:lnTo>
                  <a:lnTo>
                    <a:pt x="313" y="5314"/>
                  </a:lnTo>
                  <a:lnTo>
                    <a:pt x="438" y="5470"/>
                  </a:lnTo>
                  <a:lnTo>
                    <a:pt x="595" y="5626"/>
                  </a:lnTo>
                  <a:lnTo>
                    <a:pt x="751" y="5751"/>
                  </a:lnTo>
                  <a:lnTo>
                    <a:pt x="938" y="5845"/>
                  </a:lnTo>
                  <a:lnTo>
                    <a:pt x="1126" y="5970"/>
                  </a:lnTo>
                  <a:lnTo>
                    <a:pt x="1314" y="6033"/>
                  </a:lnTo>
                  <a:lnTo>
                    <a:pt x="1532" y="6095"/>
                  </a:lnTo>
                  <a:lnTo>
                    <a:pt x="2032" y="6189"/>
                  </a:lnTo>
                  <a:lnTo>
                    <a:pt x="2533" y="6220"/>
                  </a:lnTo>
                  <a:lnTo>
                    <a:pt x="3033" y="6189"/>
                  </a:lnTo>
                  <a:lnTo>
                    <a:pt x="3502" y="6095"/>
                  </a:lnTo>
                  <a:lnTo>
                    <a:pt x="3720" y="6033"/>
                  </a:lnTo>
                  <a:lnTo>
                    <a:pt x="3939" y="5970"/>
                  </a:lnTo>
                  <a:lnTo>
                    <a:pt x="4127" y="5845"/>
                  </a:lnTo>
                  <a:lnTo>
                    <a:pt x="4314" y="5751"/>
                  </a:lnTo>
                  <a:lnTo>
                    <a:pt x="4471" y="5626"/>
                  </a:lnTo>
                  <a:lnTo>
                    <a:pt x="4627" y="5470"/>
                  </a:lnTo>
                  <a:lnTo>
                    <a:pt x="4752" y="5314"/>
                  </a:lnTo>
                  <a:lnTo>
                    <a:pt x="4846" y="5126"/>
                  </a:lnTo>
                  <a:lnTo>
                    <a:pt x="4939" y="4939"/>
                  </a:lnTo>
                  <a:lnTo>
                    <a:pt x="5002" y="4720"/>
                  </a:lnTo>
                  <a:lnTo>
                    <a:pt x="5033" y="4470"/>
                  </a:lnTo>
                  <a:lnTo>
                    <a:pt x="5033" y="4220"/>
                  </a:lnTo>
                  <a:lnTo>
                    <a:pt x="5033" y="4032"/>
                  </a:lnTo>
                  <a:lnTo>
                    <a:pt x="4971" y="3845"/>
                  </a:lnTo>
                  <a:lnTo>
                    <a:pt x="4908" y="3626"/>
                  </a:lnTo>
                  <a:lnTo>
                    <a:pt x="4814" y="3407"/>
                  </a:lnTo>
                  <a:lnTo>
                    <a:pt x="4564" y="2970"/>
                  </a:lnTo>
                  <a:lnTo>
                    <a:pt x="4252" y="2501"/>
                  </a:lnTo>
                  <a:lnTo>
                    <a:pt x="3908" y="2094"/>
                  </a:lnTo>
                  <a:lnTo>
                    <a:pt x="3564" y="1688"/>
                  </a:lnTo>
                  <a:lnTo>
                    <a:pt x="2908" y="969"/>
                  </a:lnTo>
                  <a:lnTo>
                    <a:pt x="3377" y="219"/>
                  </a:lnTo>
                  <a:lnTo>
                    <a:pt x="3408" y="125"/>
                  </a:lnTo>
                  <a:lnTo>
                    <a:pt x="3408" y="63"/>
                  </a:lnTo>
                  <a:lnTo>
                    <a:pt x="33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5"/>
            <p:cNvSpPr/>
            <p:nvPr/>
          </p:nvSpPr>
          <p:spPr>
            <a:xfrm>
              <a:off x="7736963" y="3588528"/>
              <a:ext cx="107106" cy="181493"/>
            </a:xfrm>
            <a:custGeom>
              <a:rect b="b" l="l" r="r" t="t"/>
              <a:pathLst>
                <a:path extrusionOk="0" h="2596" w="1532">
                  <a:moveTo>
                    <a:pt x="751" y="1"/>
                  </a:moveTo>
                  <a:lnTo>
                    <a:pt x="563" y="32"/>
                  </a:lnTo>
                  <a:lnTo>
                    <a:pt x="407" y="94"/>
                  </a:lnTo>
                  <a:lnTo>
                    <a:pt x="250" y="188"/>
                  </a:lnTo>
                  <a:lnTo>
                    <a:pt x="157" y="313"/>
                  </a:lnTo>
                  <a:lnTo>
                    <a:pt x="94" y="438"/>
                  </a:lnTo>
                  <a:lnTo>
                    <a:pt x="63" y="626"/>
                  </a:lnTo>
                  <a:lnTo>
                    <a:pt x="63" y="782"/>
                  </a:lnTo>
                  <a:lnTo>
                    <a:pt x="94" y="938"/>
                  </a:lnTo>
                  <a:lnTo>
                    <a:pt x="157" y="1095"/>
                  </a:lnTo>
                  <a:lnTo>
                    <a:pt x="282" y="1188"/>
                  </a:lnTo>
                  <a:lnTo>
                    <a:pt x="407" y="1313"/>
                  </a:lnTo>
                  <a:lnTo>
                    <a:pt x="532" y="1407"/>
                  </a:lnTo>
                  <a:lnTo>
                    <a:pt x="719" y="1470"/>
                  </a:lnTo>
                  <a:lnTo>
                    <a:pt x="1001" y="1626"/>
                  </a:lnTo>
                  <a:lnTo>
                    <a:pt x="1094" y="1689"/>
                  </a:lnTo>
                  <a:lnTo>
                    <a:pt x="1157" y="1814"/>
                  </a:lnTo>
                  <a:lnTo>
                    <a:pt x="1157" y="1907"/>
                  </a:lnTo>
                  <a:lnTo>
                    <a:pt x="1094" y="2032"/>
                  </a:lnTo>
                  <a:lnTo>
                    <a:pt x="1001" y="2126"/>
                  </a:lnTo>
                  <a:lnTo>
                    <a:pt x="907" y="2189"/>
                  </a:lnTo>
                  <a:lnTo>
                    <a:pt x="532" y="2189"/>
                  </a:lnTo>
                  <a:lnTo>
                    <a:pt x="344" y="2126"/>
                  </a:lnTo>
                  <a:lnTo>
                    <a:pt x="157" y="2032"/>
                  </a:lnTo>
                  <a:lnTo>
                    <a:pt x="0" y="2408"/>
                  </a:lnTo>
                  <a:lnTo>
                    <a:pt x="313" y="2533"/>
                  </a:lnTo>
                  <a:lnTo>
                    <a:pt x="532" y="2564"/>
                  </a:lnTo>
                  <a:lnTo>
                    <a:pt x="751" y="2595"/>
                  </a:lnTo>
                  <a:lnTo>
                    <a:pt x="876" y="2595"/>
                  </a:lnTo>
                  <a:lnTo>
                    <a:pt x="1001" y="2564"/>
                  </a:lnTo>
                  <a:lnTo>
                    <a:pt x="1126" y="2501"/>
                  </a:lnTo>
                  <a:lnTo>
                    <a:pt x="1251" y="2439"/>
                  </a:lnTo>
                  <a:lnTo>
                    <a:pt x="1344" y="2345"/>
                  </a:lnTo>
                  <a:lnTo>
                    <a:pt x="1438" y="2220"/>
                  </a:lnTo>
                  <a:lnTo>
                    <a:pt x="1501" y="2095"/>
                  </a:lnTo>
                  <a:lnTo>
                    <a:pt x="1532" y="1970"/>
                  </a:lnTo>
                  <a:lnTo>
                    <a:pt x="1532" y="1845"/>
                  </a:lnTo>
                  <a:lnTo>
                    <a:pt x="1532" y="1720"/>
                  </a:lnTo>
                  <a:lnTo>
                    <a:pt x="1469" y="1595"/>
                  </a:lnTo>
                  <a:lnTo>
                    <a:pt x="1438" y="1470"/>
                  </a:lnTo>
                  <a:lnTo>
                    <a:pt x="1282" y="1313"/>
                  </a:lnTo>
                  <a:lnTo>
                    <a:pt x="1094" y="1220"/>
                  </a:lnTo>
                  <a:lnTo>
                    <a:pt x="876" y="1126"/>
                  </a:lnTo>
                  <a:lnTo>
                    <a:pt x="719" y="1032"/>
                  </a:lnTo>
                  <a:lnTo>
                    <a:pt x="563" y="938"/>
                  </a:lnTo>
                  <a:lnTo>
                    <a:pt x="469" y="782"/>
                  </a:lnTo>
                  <a:lnTo>
                    <a:pt x="438" y="688"/>
                  </a:lnTo>
                  <a:lnTo>
                    <a:pt x="469" y="595"/>
                  </a:lnTo>
                  <a:lnTo>
                    <a:pt x="532" y="563"/>
                  </a:lnTo>
                  <a:lnTo>
                    <a:pt x="594" y="501"/>
                  </a:lnTo>
                  <a:lnTo>
                    <a:pt x="657" y="470"/>
                  </a:lnTo>
                  <a:lnTo>
                    <a:pt x="751" y="470"/>
                  </a:lnTo>
                  <a:lnTo>
                    <a:pt x="938" y="501"/>
                  </a:lnTo>
                  <a:lnTo>
                    <a:pt x="1032" y="532"/>
                  </a:lnTo>
                  <a:lnTo>
                    <a:pt x="1094" y="595"/>
                  </a:lnTo>
                  <a:lnTo>
                    <a:pt x="1376" y="282"/>
                  </a:lnTo>
                  <a:lnTo>
                    <a:pt x="1251" y="188"/>
                  </a:lnTo>
                  <a:lnTo>
                    <a:pt x="1063" y="94"/>
                  </a:lnTo>
                  <a:lnTo>
                    <a:pt x="907" y="32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7" name="Google Shape;1197;p45"/>
          <p:cNvSpPr/>
          <p:nvPr/>
        </p:nvSpPr>
        <p:spPr>
          <a:xfrm>
            <a:off x="1300600" y="2226327"/>
            <a:ext cx="351900" cy="365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8" name="Google Shape;1198;p45"/>
          <p:cNvGrpSpPr/>
          <p:nvPr/>
        </p:nvGrpSpPr>
        <p:grpSpPr>
          <a:xfrm>
            <a:off x="5801377" y="1167940"/>
            <a:ext cx="166182" cy="491772"/>
            <a:chOff x="5558039" y="3395140"/>
            <a:chExt cx="166182" cy="491772"/>
          </a:xfrm>
        </p:grpSpPr>
        <p:sp>
          <p:nvSpPr>
            <p:cNvPr id="1199" name="Google Shape;1199;p45"/>
            <p:cNvSpPr/>
            <p:nvPr/>
          </p:nvSpPr>
          <p:spPr>
            <a:xfrm>
              <a:off x="5603973" y="3484770"/>
              <a:ext cx="72150" cy="292863"/>
            </a:xfrm>
            <a:custGeom>
              <a:rect b="b" l="l" r="r" t="t"/>
              <a:pathLst>
                <a:path extrusionOk="0" h="4189" w="1032">
                  <a:moveTo>
                    <a:pt x="0" y="0"/>
                  </a:moveTo>
                  <a:lnTo>
                    <a:pt x="0" y="4189"/>
                  </a:lnTo>
                  <a:lnTo>
                    <a:pt x="1032" y="4189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5"/>
            <p:cNvSpPr/>
            <p:nvPr/>
          </p:nvSpPr>
          <p:spPr>
            <a:xfrm>
              <a:off x="5564611" y="3395140"/>
              <a:ext cx="153038" cy="150871"/>
            </a:xfrm>
            <a:custGeom>
              <a:rect b="b" l="l" r="r" t="t"/>
              <a:pathLst>
                <a:path extrusionOk="0" h="2158" w="2189">
                  <a:moveTo>
                    <a:pt x="1063" y="1"/>
                  </a:moveTo>
                  <a:lnTo>
                    <a:pt x="844" y="32"/>
                  </a:lnTo>
                  <a:lnTo>
                    <a:pt x="657" y="94"/>
                  </a:lnTo>
                  <a:lnTo>
                    <a:pt x="469" y="188"/>
                  </a:lnTo>
                  <a:lnTo>
                    <a:pt x="313" y="313"/>
                  </a:lnTo>
                  <a:lnTo>
                    <a:pt x="188" y="469"/>
                  </a:lnTo>
                  <a:lnTo>
                    <a:pt x="94" y="657"/>
                  </a:lnTo>
                  <a:lnTo>
                    <a:pt x="32" y="845"/>
                  </a:lnTo>
                  <a:lnTo>
                    <a:pt x="0" y="1063"/>
                  </a:lnTo>
                  <a:lnTo>
                    <a:pt x="32" y="1282"/>
                  </a:lnTo>
                  <a:lnTo>
                    <a:pt x="94" y="1501"/>
                  </a:lnTo>
                  <a:lnTo>
                    <a:pt x="188" y="1688"/>
                  </a:lnTo>
                  <a:lnTo>
                    <a:pt x="313" y="1845"/>
                  </a:lnTo>
                  <a:lnTo>
                    <a:pt x="469" y="1970"/>
                  </a:lnTo>
                  <a:lnTo>
                    <a:pt x="657" y="2064"/>
                  </a:lnTo>
                  <a:lnTo>
                    <a:pt x="876" y="2126"/>
                  </a:lnTo>
                  <a:lnTo>
                    <a:pt x="1094" y="2157"/>
                  </a:lnTo>
                  <a:lnTo>
                    <a:pt x="1313" y="2126"/>
                  </a:lnTo>
                  <a:lnTo>
                    <a:pt x="1501" y="2064"/>
                  </a:lnTo>
                  <a:lnTo>
                    <a:pt x="1688" y="1970"/>
                  </a:lnTo>
                  <a:lnTo>
                    <a:pt x="1845" y="1845"/>
                  </a:lnTo>
                  <a:lnTo>
                    <a:pt x="2001" y="1688"/>
                  </a:lnTo>
                  <a:lnTo>
                    <a:pt x="2095" y="1501"/>
                  </a:lnTo>
                  <a:lnTo>
                    <a:pt x="2157" y="1282"/>
                  </a:lnTo>
                  <a:lnTo>
                    <a:pt x="2188" y="1063"/>
                  </a:lnTo>
                  <a:lnTo>
                    <a:pt x="2157" y="907"/>
                  </a:lnTo>
                  <a:lnTo>
                    <a:pt x="2126" y="751"/>
                  </a:lnTo>
                  <a:lnTo>
                    <a:pt x="2063" y="626"/>
                  </a:lnTo>
                  <a:lnTo>
                    <a:pt x="2001" y="469"/>
                  </a:lnTo>
                  <a:lnTo>
                    <a:pt x="1657" y="1095"/>
                  </a:lnTo>
                  <a:lnTo>
                    <a:pt x="1595" y="1157"/>
                  </a:lnTo>
                  <a:lnTo>
                    <a:pt x="1532" y="1188"/>
                  </a:lnTo>
                  <a:lnTo>
                    <a:pt x="1438" y="1188"/>
                  </a:lnTo>
                  <a:lnTo>
                    <a:pt x="1376" y="1157"/>
                  </a:lnTo>
                  <a:lnTo>
                    <a:pt x="844" y="876"/>
                  </a:lnTo>
                  <a:lnTo>
                    <a:pt x="782" y="813"/>
                  </a:lnTo>
                  <a:lnTo>
                    <a:pt x="719" y="751"/>
                  </a:lnTo>
                  <a:lnTo>
                    <a:pt x="719" y="657"/>
                  </a:lnTo>
                  <a:lnTo>
                    <a:pt x="751" y="563"/>
                  </a:lnTo>
                  <a:lnTo>
                    <a:pt x="10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5"/>
            <p:cNvSpPr/>
            <p:nvPr/>
          </p:nvSpPr>
          <p:spPr>
            <a:xfrm>
              <a:off x="5558039" y="3720730"/>
              <a:ext cx="166182" cy="166182"/>
            </a:xfrm>
            <a:custGeom>
              <a:rect b="b" l="l" r="r" t="t"/>
              <a:pathLst>
                <a:path extrusionOk="0" h="2377" w="2377">
                  <a:moveTo>
                    <a:pt x="1188" y="1"/>
                  </a:moveTo>
                  <a:lnTo>
                    <a:pt x="938" y="32"/>
                  </a:lnTo>
                  <a:lnTo>
                    <a:pt x="720" y="95"/>
                  </a:lnTo>
                  <a:lnTo>
                    <a:pt x="501" y="189"/>
                  </a:lnTo>
                  <a:lnTo>
                    <a:pt x="344" y="345"/>
                  </a:lnTo>
                  <a:lnTo>
                    <a:pt x="188" y="532"/>
                  </a:lnTo>
                  <a:lnTo>
                    <a:pt x="94" y="720"/>
                  </a:lnTo>
                  <a:lnTo>
                    <a:pt x="1" y="939"/>
                  </a:lnTo>
                  <a:lnTo>
                    <a:pt x="1" y="1189"/>
                  </a:lnTo>
                  <a:lnTo>
                    <a:pt x="1" y="1376"/>
                  </a:lnTo>
                  <a:lnTo>
                    <a:pt x="32" y="1533"/>
                  </a:lnTo>
                  <a:lnTo>
                    <a:pt x="94" y="1689"/>
                  </a:lnTo>
                  <a:lnTo>
                    <a:pt x="188" y="1845"/>
                  </a:lnTo>
                  <a:lnTo>
                    <a:pt x="563" y="1189"/>
                  </a:lnTo>
                  <a:lnTo>
                    <a:pt x="626" y="1095"/>
                  </a:lnTo>
                  <a:lnTo>
                    <a:pt x="688" y="1064"/>
                  </a:lnTo>
                  <a:lnTo>
                    <a:pt x="782" y="1064"/>
                  </a:lnTo>
                  <a:lnTo>
                    <a:pt x="876" y="1095"/>
                  </a:lnTo>
                  <a:lnTo>
                    <a:pt x="1470" y="1408"/>
                  </a:lnTo>
                  <a:lnTo>
                    <a:pt x="1532" y="1470"/>
                  </a:lnTo>
                  <a:lnTo>
                    <a:pt x="1564" y="1564"/>
                  </a:lnTo>
                  <a:lnTo>
                    <a:pt x="1595" y="1658"/>
                  </a:lnTo>
                  <a:lnTo>
                    <a:pt x="1564" y="1720"/>
                  </a:lnTo>
                  <a:lnTo>
                    <a:pt x="1188" y="2377"/>
                  </a:lnTo>
                  <a:lnTo>
                    <a:pt x="1438" y="2345"/>
                  </a:lnTo>
                  <a:lnTo>
                    <a:pt x="1657" y="2283"/>
                  </a:lnTo>
                  <a:lnTo>
                    <a:pt x="1845" y="2158"/>
                  </a:lnTo>
                  <a:lnTo>
                    <a:pt x="2032" y="2033"/>
                  </a:lnTo>
                  <a:lnTo>
                    <a:pt x="2189" y="1845"/>
                  </a:lnTo>
                  <a:lnTo>
                    <a:pt x="2282" y="1658"/>
                  </a:lnTo>
                  <a:lnTo>
                    <a:pt x="2345" y="1439"/>
                  </a:lnTo>
                  <a:lnTo>
                    <a:pt x="2376" y="1189"/>
                  </a:lnTo>
                  <a:lnTo>
                    <a:pt x="2345" y="939"/>
                  </a:lnTo>
                  <a:lnTo>
                    <a:pt x="2282" y="720"/>
                  </a:lnTo>
                  <a:lnTo>
                    <a:pt x="2157" y="532"/>
                  </a:lnTo>
                  <a:lnTo>
                    <a:pt x="2032" y="345"/>
                  </a:lnTo>
                  <a:lnTo>
                    <a:pt x="1845" y="189"/>
                  </a:lnTo>
                  <a:lnTo>
                    <a:pt x="1657" y="95"/>
                  </a:lnTo>
                  <a:lnTo>
                    <a:pt x="1438" y="32"/>
                  </a:lnTo>
                  <a:lnTo>
                    <a:pt x="118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2" name="Google Shape;1202;p45"/>
          <p:cNvGrpSpPr/>
          <p:nvPr/>
        </p:nvGrpSpPr>
        <p:grpSpPr>
          <a:xfrm>
            <a:off x="2777843" y="1246312"/>
            <a:ext cx="368114" cy="335033"/>
            <a:chOff x="1492675" y="4420975"/>
            <a:chExt cx="481825" cy="438525"/>
          </a:xfrm>
        </p:grpSpPr>
        <p:sp>
          <p:nvSpPr>
            <p:cNvPr id="1203" name="Google Shape;1203;p45"/>
            <p:cNvSpPr/>
            <p:nvPr/>
          </p:nvSpPr>
          <p:spPr>
            <a:xfrm>
              <a:off x="1841375" y="4649825"/>
              <a:ext cx="43325" cy="43300"/>
            </a:xfrm>
            <a:custGeom>
              <a:rect b="b" l="l" r="r" t="t"/>
              <a:pathLst>
                <a:path extrusionOk="0" h="1732" w="1733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04" name="Google Shape;1204;p45"/>
            <p:cNvSpPr/>
            <p:nvPr/>
          </p:nvSpPr>
          <p:spPr>
            <a:xfrm>
              <a:off x="1582425" y="4649825"/>
              <a:ext cx="43300" cy="43300"/>
            </a:xfrm>
            <a:custGeom>
              <a:rect b="b" l="l" r="r" t="t"/>
              <a:pathLst>
                <a:path extrusionOk="0" h="1732" w="1732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05" name="Google Shape;1205;p45"/>
            <p:cNvSpPr/>
            <p:nvPr/>
          </p:nvSpPr>
          <p:spPr>
            <a:xfrm>
              <a:off x="1492675" y="4420975"/>
              <a:ext cx="481825" cy="356475"/>
            </a:xfrm>
            <a:custGeom>
              <a:rect b="b" l="l" r="r" t="t"/>
              <a:pathLst>
                <a:path extrusionOk="0" h="14259" w="19273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06" name="Google Shape;1206;p45"/>
            <p:cNvSpPr/>
            <p:nvPr/>
          </p:nvSpPr>
          <p:spPr>
            <a:xfrm>
              <a:off x="154687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07" name="Google Shape;1207;p45"/>
            <p:cNvSpPr/>
            <p:nvPr/>
          </p:nvSpPr>
          <p:spPr>
            <a:xfrm>
              <a:off x="180132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208" name="Google Shape;1208;p45"/>
          <p:cNvGrpSpPr/>
          <p:nvPr/>
        </p:nvGrpSpPr>
        <p:grpSpPr>
          <a:xfrm>
            <a:off x="1334822" y="2267156"/>
            <a:ext cx="283458" cy="283458"/>
            <a:chOff x="5651375" y="3806450"/>
            <a:chExt cx="481825" cy="481825"/>
          </a:xfrm>
        </p:grpSpPr>
        <p:sp>
          <p:nvSpPr>
            <p:cNvPr id="1209" name="Google Shape;1209;p45"/>
            <p:cNvSpPr/>
            <p:nvPr/>
          </p:nvSpPr>
          <p:spPr>
            <a:xfrm>
              <a:off x="579342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10" name="Google Shape;1210;p45"/>
            <p:cNvSpPr/>
            <p:nvPr/>
          </p:nvSpPr>
          <p:spPr>
            <a:xfrm>
              <a:off x="5794475" y="4089725"/>
              <a:ext cx="195600" cy="84725"/>
            </a:xfrm>
            <a:custGeom>
              <a:rect b="b" l="l" r="r" t="t"/>
              <a:pathLst>
                <a:path extrusionOk="0" h="3389" w="7824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11" name="Google Shape;1211;p45"/>
            <p:cNvSpPr/>
            <p:nvPr/>
          </p:nvSpPr>
          <p:spPr>
            <a:xfrm>
              <a:off x="565137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12" name="Google Shape;1212;p45"/>
            <p:cNvSpPr/>
            <p:nvPr/>
          </p:nvSpPr>
          <p:spPr>
            <a:xfrm>
              <a:off x="596280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6"/>
          <p:cNvSpPr txBox="1"/>
          <p:nvPr>
            <p:ph idx="4294967295" type="title"/>
          </p:nvPr>
        </p:nvSpPr>
        <p:spPr>
          <a:xfrm>
            <a:off x="457200" y="1828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Fokus Masalah</a:t>
            </a:r>
            <a:endParaRPr sz="1800"/>
          </a:p>
        </p:txBody>
      </p:sp>
      <p:sp>
        <p:nvSpPr>
          <p:cNvPr id="1218" name="Google Shape;1218;p46"/>
          <p:cNvSpPr/>
          <p:nvPr/>
        </p:nvSpPr>
        <p:spPr>
          <a:xfrm>
            <a:off x="5508384" y="921764"/>
            <a:ext cx="3145063" cy="2227891"/>
          </a:xfrm>
          <a:custGeom>
            <a:rect b="b" l="l" r="r" t="t"/>
            <a:pathLst>
              <a:path extrusionOk="0" h="8104" w="11442">
                <a:moveTo>
                  <a:pt x="6288" y="1"/>
                </a:moveTo>
                <a:cubicBezTo>
                  <a:pt x="6284" y="1"/>
                  <a:pt x="6281" y="1"/>
                  <a:pt x="6277" y="1"/>
                </a:cubicBezTo>
                <a:cubicBezTo>
                  <a:pt x="4983" y="3"/>
                  <a:pt x="3474" y="377"/>
                  <a:pt x="2353" y="1014"/>
                </a:cubicBezTo>
                <a:cubicBezTo>
                  <a:pt x="1784" y="1338"/>
                  <a:pt x="1232" y="1706"/>
                  <a:pt x="794" y="2195"/>
                </a:cubicBezTo>
                <a:cubicBezTo>
                  <a:pt x="358" y="2681"/>
                  <a:pt x="43" y="3301"/>
                  <a:pt x="22" y="3955"/>
                </a:cubicBezTo>
                <a:cubicBezTo>
                  <a:pt x="1" y="4608"/>
                  <a:pt x="309" y="5290"/>
                  <a:pt x="874" y="5620"/>
                </a:cubicBezTo>
                <a:cubicBezTo>
                  <a:pt x="1600" y="6043"/>
                  <a:pt x="2518" y="5823"/>
                  <a:pt x="3339" y="5990"/>
                </a:cubicBezTo>
                <a:cubicBezTo>
                  <a:pt x="3974" y="6119"/>
                  <a:pt x="4530" y="6474"/>
                  <a:pt x="5103" y="6772"/>
                </a:cubicBezTo>
                <a:cubicBezTo>
                  <a:pt x="5668" y="7067"/>
                  <a:pt x="6279" y="7206"/>
                  <a:pt x="6848" y="7458"/>
                </a:cubicBezTo>
                <a:cubicBezTo>
                  <a:pt x="7083" y="7564"/>
                  <a:pt x="7269" y="7775"/>
                  <a:pt x="7513" y="7885"/>
                </a:cubicBezTo>
                <a:cubicBezTo>
                  <a:pt x="7758" y="7997"/>
                  <a:pt x="8020" y="8067"/>
                  <a:pt x="8291" y="8093"/>
                </a:cubicBezTo>
                <a:cubicBezTo>
                  <a:pt x="8373" y="8100"/>
                  <a:pt x="8454" y="8104"/>
                  <a:pt x="8536" y="8104"/>
                </a:cubicBezTo>
                <a:cubicBezTo>
                  <a:pt x="8959" y="8104"/>
                  <a:pt x="9384" y="8005"/>
                  <a:pt x="9774" y="7837"/>
                </a:cubicBezTo>
                <a:lnTo>
                  <a:pt x="9855" y="7801"/>
                </a:lnTo>
                <a:cubicBezTo>
                  <a:pt x="10326" y="7581"/>
                  <a:pt x="10758" y="7255"/>
                  <a:pt x="11039" y="6819"/>
                </a:cubicBezTo>
                <a:cubicBezTo>
                  <a:pt x="11321" y="6381"/>
                  <a:pt x="11441" y="5829"/>
                  <a:pt x="11302" y="5328"/>
                </a:cubicBezTo>
                <a:cubicBezTo>
                  <a:pt x="11115" y="4663"/>
                  <a:pt x="10527" y="4200"/>
                  <a:pt x="10140" y="3627"/>
                </a:cubicBezTo>
                <a:cubicBezTo>
                  <a:pt x="9823" y="3153"/>
                  <a:pt x="9616" y="2561"/>
                  <a:pt x="9624" y="1983"/>
                </a:cubicBezTo>
                <a:cubicBezTo>
                  <a:pt x="9632" y="1522"/>
                  <a:pt x="9328" y="1202"/>
                  <a:pt x="8981" y="908"/>
                </a:cubicBezTo>
                <a:cubicBezTo>
                  <a:pt x="8243" y="280"/>
                  <a:pt x="7243" y="1"/>
                  <a:pt x="628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46"/>
          <p:cNvSpPr/>
          <p:nvPr/>
        </p:nvSpPr>
        <p:spPr>
          <a:xfrm>
            <a:off x="6681779" y="1056967"/>
            <a:ext cx="1026211" cy="1551201"/>
          </a:xfrm>
          <a:custGeom>
            <a:rect b="b" l="l" r="r" t="t"/>
            <a:pathLst>
              <a:path extrusionOk="0" h="16536" w="10941">
                <a:moveTo>
                  <a:pt x="2095" y="0"/>
                </a:moveTo>
                <a:lnTo>
                  <a:pt x="1845" y="63"/>
                </a:lnTo>
                <a:lnTo>
                  <a:pt x="1626" y="94"/>
                </a:lnTo>
                <a:lnTo>
                  <a:pt x="1407" y="188"/>
                </a:lnTo>
                <a:lnTo>
                  <a:pt x="1219" y="281"/>
                </a:lnTo>
                <a:lnTo>
                  <a:pt x="1032" y="406"/>
                </a:lnTo>
                <a:lnTo>
                  <a:pt x="844" y="532"/>
                </a:lnTo>
                <a:lnTo>
                  <a:pt x="688" y="688"/>
                </a:lnTo>
                <a:lnTo>
                  <a:pt x="532" y="844"/>
                </a:lnTo>
                <a:lnTo>
                  <a:pt x="375" y="1032"/>
                </a:lnTo>
                <a:lnTo>
                  <a:pt x="282" y="1219"/>
                </a:lnTo>
                <a:lnTo>
                  <a:pt x="188" y="1407"/>
                </a:lnTo>
                <a:lnTo>
                  <a:pt x="94" y="1626"/>
                </a:lnTo>
                <a:lnTo>
                  <a:pt x="32" y="1844"/>
                </a:lnTo>
                <a:lnTo>
                  <a:pt x="0" y="2094"/>
                </a:lnTo>
                <a:lnTo>
                  <a:pt x="0" y="2313"/>
                </a:lnTo>
                <a:lnTo>
                  <a:pt x="0" y="16535"/>
                </a:lnTo>
                <a:lnTo>
                  <a:pt x="10940" y="16535"/>
                </a:lnTo>
                <a:lnTo>
                  <a:pt x="10940" y="2313"/>
                </a:lnTo>
                <a:lnTo>
                  <a:pt x="10940" y="2094"/>
                </a:lnTo>
                <a:lnTo>
                  <a:pt x="10909" y="1844"/>
                </a:lnTo>
                <a:lnTo>
                  <a:pt x="10847" y="1626"/>
                </a:lnTo>
                <a:lnTo>
                  <a:pt x="10753" y="1407"/>
                </a:lnTo>
                <a:lnTo>
                  <a:pt x="10659" y="1219"/>
                </a:lnTo>
                <a:lnTo>
                  <a:pt x="10565" y="1032"/>
                </a:lnTo>
                <a:lnTo>
                  <a:pt x="10409" y="844"/>
                </a:lnTo>
                <a:lnTo>
                  <a:pt x="10253" y="688"/>
                </a:lnTo>
                <a:lnTo>
                  <a:pt x="10097" y="532"/>
                </a:lnTo>
                <a:lnTo>
                  <a:pt x="9909" y="406"/>
                </a:lnTo>
                <a:lnTo>
                  <a:pt x="9721" y="281"/>
                </a:lnTo>
                <a:lnTo>
                  <a:pt x="9534" y="188"/>
                </a:lnTo>
                <a:lnTo>
                  <a:pt x="9315" y="94"/>
                </a:lnTo>
                <a:lnTo>
                  <a:pt x="9096" y="63"/>
                </a:lnTo>
                <a:lnTo>
                  <a:pt x="8877" y="0"/>
                </a:lnTo>
                <a:close/>
              </a:path>
            </a:pathLst>
          </a:custGeom>
          <a:solidFill>
            <a:srgbClr val="03C8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46"/>
          <p:cNvSpPr/>
          <p:nvPr/>
        </p:nvSpPr>
        <p:spPr>
          <a:xfrm>
            <a:off x="6681779" y="2373484"/>
            <a:ext cx="1026211" cy="217071"/>
          </a:xfrm>
          <a:custGeom>
            <a:rect b="b" l="l" r="r" t="t"/>
            <a:pathLst>
              <a:path extrusionOk="0" h="2314" w="10941">
                <a:moveTo>
                  <a:pt x="0" y="1"/>
                </a:moveTo>
                <a:lnTo>
                  <a:pt x="0" y="2314"/>
                </a:lnTo>
                <a:lnTo>
                  <a:pt x="10940" y="2314"/>
                </a:lnTo>
                <a:lnTo>
                  <a:pt x="10940" y="1"/>
                </a:lnTo>
                <a:close/>
              </a:path>
            </a:pathLst>
          </a:custGeom>
          <a:solidFill>
            <a:srgbClr val="0091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46"/>
          <p:cNvSpPr/>
          <p:nvPr/>
        </p:nvSpPr>
        <p:spPr>
          <a:xfrm>
            <a:off x="6462814" y="2412351"/>
            <a:ext cx="1355843" cy="217566"/>
          </a:xfrm>
          <a:custGeom>
            <a:rect b="b" l="l" r="r" t="t"/>
            <a:pathLst>
              <a:path extrusionOk="0" h="2252" w="14036">
                <a:moveTo>
                  <a:pt x="720" y="1"/>
                </a:moveTo>
                <a:lnTo>
                  <a:pt x="563" y="63"/>
                </a:lnTo>
                <a:lnTo>
                  <a:pt x="407" y="157"/>
                </a:lnTo>
                <a:lnTo>
                  <a:pt x="282" y="251"/>
                </a:lnTo>
                <a:lnTo>
                  <a:pt x="157" y="376"/>
                </a:lnTo>
                <a:lnTo>
                  <a:pt x="95" y="532"/>
                </a:lnTo>
                <a:lnTo>
                  <a:pt x="32" y="720"/>
                </a:lnTo>
                <a:lnTo>
                  <a:pt x="1" y="876"/>
                </a:lnTo>
                <a:lnTo>
                  <a:pt x="1" y="2251"/>
                </a:lnTo>
                <a:lnTo>
                  <a:pt x="14035" y="2251"/>
                </a:lnTo>
                <a:lnTo>
                  <a:pt x="14035" y="876"/>
                </a:lnTo>
                <a:lnTo>
                  <a:pt x="14035" y="720"/>
                </a:lnTo>
                <a:lnTo>
                  <a:pt x="13973" y="532"/>
                </a:lnTo>
                <a:lnTo>
                  <a:pt x="13879" y="376"/>
                </a:lnTo>
                <a:lnTo>
                  <a:pt x="13785" y="251"/>
                </a:lnTo>
                <a:lnTo>
                  <a:pt x="13660" y="157"/>
                </a:lnTo>
                <a:lnTo>
                  <a:pt x="13504" y="63"/>
                </a:lnTo>
                <a:lnTo>
                  <a:pt x="13316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46"/>
          <p:cNvSpPr/>
          <p:nvPr/>
        </p:nvSpPr>
        <p:spPr>
          <a:xfrm>
            <a:off x="6769760" y="1015919"/>
            <a:ext cx="829711" cy="677478"/>
          </a:xfrm>
          <a:custGeom>
            <a:rect b="b" l="l" r="r" t="t"/>
            <a:pathLst>
              <a:path extrusionOk="0" h="7222" w="8846">
                <a:moveTo>
                  <a:pt x="1407" y="1"/>
                </a:moveTo>
                <a:lnTo>
                  <a:pt x="1125" y="32"/>
                </a:lnTo>
                <a:lnTo>
                  <a:pt x="844" y="95"/>
                </a:lnTo>
                <a:lnTo>
                  <a:pt x="625" y="220"/>
                </a:lnTo>
                <a:lnTo>
                  <a:pt x="406" y="407"/>
                </a:lnTo>
                <a:lnTo>
                  <a:pt x="250" y="595"/>
                </a:lnTo>
                <a:lnTo>
                  <a:pt x="125" y="845"/>
                </a:lnTo>
                <a:lnTo>
                  <a:pt x="31" y="1126"/>
                </a:lnTo>
                <a:lnTo>
                  <a:pt x="0" y="1407"/>
                </a:lnTo>
                <a:lnTo>
                  <a:pt x="0" y="5815"/>
                </a:lnTo>
                <a:lnTo>
                  <a:pt x="31" y="6096"/>
                </a:lnTo>
                <a:lnTo>
                  <a:pt x="125" y="6377"/>
                </a:lnTo>
                <a:lnTo>
                  <a:pt x="250" y="6596"/>
                </a:lnTo>
                <a:lnTo>
                  <a:pt x="406" y="6815"/>
                </a:lnTo>
                <a:lnTo>
                  <a:pt x="625" y="6971"/>
                </a:lnTo>
                <a:lnTo>
                  <a:pt x="844" y="7096"/>
                </a:lnTo>
                <a:lnTo>
                  <a:pt x="1125" y="7190"/>
                </a:lnTo>
                <a:lnTo>
                  <a:pt x="1407" y="7221"/>
                </a:lnTo>
                <a:lnTo>
                  <a:pt x="7439" y="7221"/>
                </a:lnTo>
                <a:lnTo>
                  <a:pt x="7721" y="7190"/>
                </a:lnTo>
                <a:lnTo>
                  <a:pt x="7971" y="7096"/>
                </a:lnTo>
                <a:lnTo>
                  <a:pt x="8221" y="6971"/>
                </a:lnTo>
                <a:lnTo>
                  <a:pt x="8440" y="6815"/>
                </a:lnTo>
                <a:lnTo>
                  <a:pt x="8596" y="6596"/>
                </a:lnTo>
                <a:lnTo>
                  <a:pt x="8721" y="6377"/>
                </a:lnTo>
                <a:lnTo>
                  <a:pt x="8815" y="6096"/>
                </a:lnTo>
                <a:lnTo>
                  <a:pt x="8846" y="5815"/>
                </a:lnTo>
                <a:lnTo>
                  <a:pt x="8846" y="1407"/>
                </a:lnTo>
                <a:lnTo>
                  <a:pt x="8815" y="1126"/>
                </a:lnTo>
                <a:lnTo>
                  <a:pt x="8721" y="845"/>
                </a:lnTo>
                <a:lnTo>
                  <a:pt x="8596" y="595"/>
                </a:lnTo>
                <a:lnTo>
                  <a:pt x="8440" y="407"/>
                </a:lnTo>
                <a:lnTo>
                  <a:pt x="8221" y="220"/>
                </a:lnTo>
                <a:lnTo>
                  <a:pt x="7971" y="95"/>
                </a:lnTo>
                <a:lnTo>
                  <a:pt x="7721" y="32"/>
                </a:lnTo>
                <a:lnTo>
                  <a:pt x="7439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46"/>
          <p:cNvSpPr/>
          <p:nvPr/>
        </p:nvSpPr>
        <p:spPr>
          <a:xfrm>
            <a:off x="7027699" y="1804760"/>
            <a:ext cx="340194" cy="354874"/>
          </a:xfrm>
          <a:custGeom>
            <a:rect b="b" l="l" r="r" t="t"/>
            <a:pathLst>
              <a:path extrusionOk="0" h="3783" w="3627">
                <a:moveTo>
                  <a:pt x="1189" y="0"/>
                </a:moveTo>
                <a:lnTo>
                  <a:pt x="1" y="1907"/>
                </a:lnTo>
                <a:lnTo>
                  <a:pt x="1939" y="1907"/>
                </a:lnTo>
                <a:lnTo>
                  <a:pt x="1064" y="3782"/>
                </a:lnTo>
                <a:lnTo>
                  <a:pt x="3627" y="1250"/>
                </a:lnTo>
                <a:lnTo>
                  <a:pt x="1626" y="1250"/>
                </a:lnTo>
                <a:lnTo>
                  <a:pt x="2408" y="0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46"/>
          <p:cNvSpPr/>
          <p:nvPr/>
        </p:nvSpPr>
        <p:spPr>
          <a:xfrm>
            <a:off x="6901637" y="1194813"/>
            <a:ext cx="489704" cy="310878"/>
          </a:xfrm>
          <a:custGeom>
            <a:rect b="b" l="l" r="r" t="t"/>
            <a:pathLst>
              <a:path extrusionOk="0" h="3314" w="5221">
                <a:moveTo>
                  <a:pt x="407" y="1"/>
                </a:moveTo>
                <a:lnTo>
                  <a:pt x="313" y="32"/>
                </a:lnTo>
                <a:lnTo>
                  <a:pt x="219" y="94"/>
                </a:lnTo>
                <a:lnTo>
                  <a:pt x="157" y="157"/>
                </a:lnTo>
                <a:lnTo>
                  <a:pt x="94" y="219"/>
                </a:lnTo>
                <a:lnTo>
                  <a:pt x="32" y="313"/>
                </a:lnTo>
                <a:lnTo>
                  <a:pt x="1" y="407"/>
                </a:lnTo>
                <a:lnTo>
                  <a:pt x="1" y="532"/>
                </a:lnTo>
                <a:lnTo>
                  <a:pt x="1" y="2783"/>
                </a:lnTo>
                <a:lnTo>
                  <a:pt x="1" y="2876"/>
                </a:lnTo>
                <a:lnTo>
                  <a:pt x="32" y="2970"/>
                </a:lnTo>
                <a:lnTo>
                  <a:pt x="94" y="3064"/>
                </a:lnTo>
                <a:lnTo>
                  <a:pt x="157" y="3158"/>
                </a:lnTo>
                <a:lnTo>
                  <a:pt x="219" y="3220"/>
                </a:lnTo>
                <a:lnTo>
                  <a:pt x="313" y="3251"/>
                </a:lnTo>
                <a:lnTo>
                  <a:pt x="407" y="3283"/>
                </a:lnTo>
                <a:lnTo>
                  <a:pt x="532" y="3314"/>
                </a:lnTo>
                <a:lnTo>
                  <a:pt x="4689" y="3314"/>
                </a:lnTo>
                <a:lnTo>
                  <a:pt x="4783" y="3283"/>
                </a:lnTo>
                <a:lnTo>
                  <a:pt x="4877" y="3251"/>
                </a:lnTo>
                <a:lnTo>
                  <a:pt x="4971" y="3220"/>
                </a:lnTo>
                <a:lnTo>
                  <a:pt x="5064" y="3158"/>
                </a:lnTo>
                <a:lnTo>
                  <a:pt x="5127" y="3064"/>
                </a:lnTo>
                <a:lnTo>
                  <a:pt x="5158" y="2970"/>
                </a:lnTo>
                <a:lnTo>
                  <a:pt x="5189" y="2876"/>
                </a:lnTo>
                <a:lnTo>
                  <a:pt x="5221" y="2783"/>
                </a:lnTo>
                <a:lnTo>
                  <a:pt x="5221" y="532"/>
                </a:lnTo>
                <a:lnTo>
                  <a:pt x="5189" y="407"/>
                </a:lnTo>
                <a:lnTo>
                  <a:pt x="5158" y="313"/>
                </a:lnTo>
                <a:lnTo>
                  <a:pt x="5127" y="219"/>
                </a:lnTo>
                <a:lnTo>
                  <a:pt x="5064" y="157"/>
                </a:lnTo>
                <a:lnTo>
                  <a:pt x="4971" y="94"/>
                </a:lnTo>
                <a:lnTo>
                  <a:pt x="4877" y="32"/>
                </a:lnTo>
                <a:lnTo>
                  <a:pt x="47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46"/>
          <p:cNvSpPr/>
          <p:nvPr/>
        </p:nvSpPr>
        <p:spPr>
          <a:xfrm>
            <a:off x="6948535" y="1241717"/>
            <a:ext cx="263939" cy="217071"/>
          </a:xfrm>
          <a:custGeom>
            <a:rect b="b" l="l" r="r" t="t"/>
            <a:pathLst>
              <a:path extrusionOk="0" h="2314" w="2814">
                <a:moveTo>
                  <a:pt x="32" y="1"/>
                </a:moveTo>
                <a:lnTo>
                  <a:pt x="1" y="32"/>
                </a:lnTo>
                <a:lnTo>
                  <a:pt x="1" y="2283"/>
                </a:lnTo>
                <a:lnTo>
                  <a:pt x="32" y="2314"/>
                </a:lnTo>
                <a:lnTo>
                  <a:pt x="2814" y="2314"/>
                </a:lnTo>
                <a:lnTo>
                  <a:pt x="2814" y="1"/>
                </a:lnTo>
                <a:close/>
              </a:path>
            </a:pathLst>
          </a:custGeom>
          <a:solidFill>
            <a:srgbClr val="066E8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46"/>
          <p:cNvSpPr/>
          <p:nvPr/>
        </p:nvSpPr>
        <p:spPr>
          <a:xfrm>
            <a:off x="5896049" y="1423626"/>
            <a:ext cx="258124" cy="258158"/>
          </a:xfrm>
          <a:custGeom>
            <a:rect b="b" l="l" r="r" t="t"/>
            <a:pathLst>
              <a:path extrusionOk="0" h="2752" w="2752">
                <a:moveTo>
                  <a:pt x="1376" y="1"/>
                </a:moveTo>
                <a:lnTo>
                  <a:pt x="1094" y="32"/>
                </a:lnTo>
                <a:lnTo>
                  <a:pt x="844" y="95"/>
                </a:lnTo>
                <a:lnTo>
                  <a:pt x="594" y="220"/>
                </a:lnTo>
                <a:lnTo>
                  <a:pt x="407" y="407"/>
                </a:lnTo>
                <a:lnTo>
                  <a:pt x="219" y="595"/>
                </a:lnTo>
                <a:lnTo>
                  <a:pt x="94" y="845"/>
                </a:lnTo>
                <a:lnTo>
                  <a:pt x="32" y="1095"/>
                </a:lnTo>
                <a:lnTo>
                  <a:pt x="0" y="1376"/>
                </a:lnTo>
                <a:lnTo>
                  <a:pt x="32" y="1657"/>
                </a:lnTo>
                <a:lnTo>
                  <a:pt x="94" y="1907"/>
                </a:lnTo>
                <a:lnTo>
                  <a:pt x="219" y="2158"/>
                </a:lnTo>
                <a:lnTo>
                  <a:pt x="407" y="2345"/>
                </a:lnTo>
                <a:lnTo>
                  <a:pt x="594" y="2533"/>
                </a:lnTo>
                <a:lnTo>
                  <a:pt x="844" y="2658"/>
                </a:lnTo>
                <a:lnTo>
                  <a:pt x="1094" y="2751"/>
                </a:lnTo>
                <a:lnTo>
                  <a:pt x="1657" y="2751"/>
                </a:lnTo>
                <a:lnTo>
                  <a:pt x="1907" y="2658"/>
                </a:lnTo>
                <a:lnTo>
                  <a:pt x="2157" y="2533"/>
                </a:lnTo>
                <a:lnTo>
                  <a:pt x="2345" y="2345"/>
                </a:lnTo>
                <a:lnTo>
                  <a:pt x="2532" y="2158"/>
                </a:lnTo>
                <a:lnTo>
                  <a:pt x="2657" y="1907"/>
                </a:lnTo>
                <a:lnTo>
                  <a:pt x="2720" y="1657"/>
                </a:lnTo>
                <a:lnTo>
                  <a:pt x="2751" y="1376"/>
                </a:lnTo>
                <a:lnTo>
                  <a:pt x="2720" y="1095"/>
                </a:lnTo>
                <a:lnTo>
                  <a:pt x="2657" y="845"/>
                </a:lnTo>
                <a:lnTo>
                  <a:pt x="2532" y="595"/>
                </a:lnTo>
                <a:lnTo>
                  <a:pt x="2345" y="407"/>
                </a:lnTo>
                <a:lnTo>
                  <a:pt x="2157" y="220"/>
                </a:lnTo>
                <a:lnTo>
                  <a:pt x="1907" y="95"/>
                </a:lnTo>
                <a:lnTo>
                  <a:pt x="1657" y="32"/>
                </a:lnTo>
                <a:lnTo>
                  <a:pt x="1376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46"/>
          <p:cNvSpPr/>
          <p:nvPr/>
        </p:nvSpPr>
        <p:spPr>
          <a:xfrm>
            <a:off x="5969303" y="1491075"/>
            <a:ext cx="126154" cy="134989"/>
          </a:xfrm>
          <a:custGeom>
            <a:rect b="b" l="l" r="r" t="t"/>
            <a:pathLst>
              <a:path extrusionOk="0" h="1439" w="1345">
                <a:moveTo>
                  <a:pt x="438" y="1"/>
                </a:moveTo>
                <a:lnTo>
                  <a:pt x="1" y="720"/>
                </a:lnTo>
                <a:lnTo>
                  <a:pt x="720" y="720"/>
                </a:lnTo>
                <a:lnTo>
                  <a:pt x="407" y="1439"/>
                </a:lnTo>
                <a:lnTo>
                  <a:pt x="1345" y="470"/>
                </a:lnTo>
                <a:lnTo>
                  <a:pt x="595" y="470"/>
                </a:lnTo>
                <a:lnTo>
                  <a:pt x="9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46"/>
          <p:cNvSpPr/>
          <p:nvPr/>
        </p:nvSpPr>
        <p:spPr>
          <a:xfrm>
            <a:off x="6582074" y="1265276"/>
            <a:ext cx="99798" cy="240522"/>
          </a:xfrm>
          <a:custGeom>
            <a:rect b="b" l="l" r="r" t="t"/>
            <a:pathLst>
              <a:path extrusionOk="0" h="2564" w="1064">
                <a:moveTo>
                  <a:pt x="407" y="1"/>
                </a:moveTo>
                <a:lnTo>
                  <a:pt x="251" y="32"/>
                </a:lnTo>
                <a:lnTo>
                  <a:pt x="94" y="126"/>
                </a:lnTo>
                <a:lnTo>
                  <a:pt x="32" y="251"/>
                </a:lnTo>
                <a:lnTo>
                  <a:pt x="1" y="438"/>
                </a:lnTo>
                <a:lnTo>
                  <a:pt x="1" y="2158"/>
                </a:lnTo>
                <a:lnTo>
                  <a:pt x="32" y="2314"/>
                </a:lnTo>
                <a:lnTo>
                  <a:pt x="94" y="2439"/>
                </a:lnTo>
                <a:lnTo>
                  <a:pt x="251" y="2533"/>
                </a:lnTo>
                <a:lnTo>
                  <a:pt x="407" y="2564"/>
                </a:lnTo>
                <a:lnTo>
                  <a:pt x="1063" y="2564"/>
                </a:lnTo>
                <a:lnTo>
                  <a:pt x="1063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46"/>
          <p:cNvSpPr/>
          <p:nvPr/>
        </p:nvSpPr>
        <p:spPr>
          <a:xfrm>
            <a:off x="6013294" y="1367903"/>
            <a:ext cx="595223" cy="510313"/>
          </a:xfrm>
          <a:custGeom>
            <a:rect b="b" l="l" r="r" t="t"/>
            <a:pathLst>
              <a:path extrusionOk="0" h="5440" w="6346">
                <a:moveTo>
                  <a:pt x="6158" y="1"/>
                </a:moveTo>
                <a:lnTo>
                  <a:pt x="5908" y="32"/>
                </a:lnTo>
                <a:lnTo>
                  <a:pt x="5658" y="95"/>
                </a:lnTo>
                <a:lnTo>
                  <a:pt x="5408" y="220"/>
                </a:lnTo>
                <a:lnTo>
                  <a:pt x="5221" y="407"/>
                </a:lnTo>
                <a:lnTo>
                  <a:pt x="5064" y="595"/>
                </a:lnTo>
                <a:lnTo>
                  <a:pt x="4939" y="814"/>
                </a:lnTo>
                <a:lnTo>
                  <a:pt x="4846" y="1064"/>
                </a:lnTo>
                <a:lnTo>
                  <a:pt x="4846" y="1345"/>
                </a:lnTo>
                <a:lnTo>
                  <a:pt x="4846" y="3595"/>
                </a:lnTo>
                <a:lnTo>
                  <a:pt x="4814" y="3877"/>
                </a:lnTo>
                <a:lnTo>
                  <a:pt x="4721" y="4158"/>
                </a:lnTo>
                <a:lnTo>
                  <a:pt x="4596" y="4408"/>
                </a:lnTo>
                <a:lnTo>
                  <a:pt x="4408" y="4627"/>
                </a:lnTo>
                <a:lnTo>
                  <a:pt x="4189" y="4783"/>
                </a:lnTo>
                <a:lnTo>
                  <a:pt x="3939" y="4940"/>
                </a:lnTo>
                <a:lnTo>
                  <a:pt x="3689" y="5002"/>
                </a:lnTo>
                <a:lnTo>
                  <a:pt x="3377" y="5033"/>
                </a:lnTo>
                <a:lnTo>
                  <a:pt x="1845" y="5033"/>
                </a:lnTo>
                <a:lnTo>
                  <a:pt x="1564" y="5002"/>
                </a:lnTo>
                <a:lnTo>
                  <a:pt x="1282" y="4940"/>
                </a:lnTo>
                <a:lnTo>
                  <a:pt x="1032" y="4783"/>
                </a:lnTo>
                <a:lnTo>
                  <a:pt x="813" y="4627"/>
                </a:lnTo>
                <a:lnTo>
                  <a:pt x="657" y="4408"/>
                </a:lnTo>
                <a:lnTo>
                  <a:pt x="501" y="4158"/>
                </a:lnTo>
                <a:lnTo>
                  <a:pt x="438" y="3877"/>
                </a:lnTo>
                <a:lnTo>
                  <a:pt x="407" y="3595"/>
                </a:lnTo>
                <a:lnTo>
                  <a:pt x="407" y="2939"/>
                </a:lnTo>
                <a:lnTo>
                  <a:pt x="1" y="2939"/>
                </a:lnTo>
                <a:lnTo>
                  <a:pt x="1" y="3595"/>
                </a:lnTo>
                <a:lnTo>
                  <a:pt x="1" y="3783"/>
                </a:lnTo>
                <a:lnTo>
                  <a:pt x="32" y="3971"/>
                </a:lnTo>
                <a:lnTo>
                  <a:pt x="157" y="4314"/>
                </a:lnTo>
                <a:lnTo>
                  <a:pt x="313" y="4627"/>
                </a:lnTo>
                <a:lnTo>
                  <a:pt x="532" y="4908"/>
                </a:lnTo>
                <a:lnTo>
                  <a:pt x="813" y="5127"/>
                </a:lnTo>
                <a:lnTo>
                  <a:pt x="1126" y="5283"/>
                </a:lnTo>
                <a:lnTo>
                  <a:pt x="1470" y="5408"/>
                </a:lnTo>
                <a:lnTo>
                  <a:pt x="1657" y="5408"/>
                </a:lnTo>
                <a:lnTo>
                  <a:pt x="1845" y="5440"/>
                </a:lnTo>
                <a:lnTo>
                  <a:pt x="3377" y="5440"/>
                </a:lnTo>
                <a:lnTo>
                  <a:pt x="3564" y="5408"/>
                </a:lnTo>
                <a:lnTo>
                  <a:pt x="3752" y="5408"/>
                </a:lnTo>
                <a:lnTo>
                  <a:pt x="4095" y="5283"/>
                </a:lnTo>
                <a:lnTo>
                  <a:pt x="4408" y="5127"/>
                </a:lnTo>
                <a:lnTo>
                  <a:pt x="4689" y="4908"/>
                </a:lnTo>
                <a:lnTo>
                  <a:pt x="4908" y="4627"/>
                </a:lnTo>
                <a:lnTo>
                  <a:pt x="5064" y="4314"/>
                </a:lnTo>
                <a:lnTo>
                  <a:pt x="5189" y="3971"/>
                </a:lnTo>
                <a:lnTo>
                  <a:pt x="5221" y="3783"/>
                </a:lnTo>
                <a:lnTo>
                  <a:pt x="5221" y="3595"/>
                </a:lnTo>
                <a:lnTo>
                  <a:pt x="5221" y="1345"/>
                </a:lnTo>
                <a:lnTo>
                  <a:pt x="5252" y="1157"/>
                </a:lnTo>
                <a:lnTo>
                  <a:pt x="5283" y="970"/>
                </a:lnTo>
                <a:lnTo>
                  <a:pt x="5377" y="814"/>
                </a:lnTo>
                <a:lnTo>
                  <a:pt x="5502" y="657"/>
                </a:lnTo>
                <a:lnTo>
                  <a:pt x="5627" y="564"/>
                </a:lnTo>
                <a:lnTo>
                  <a:pt x="5815" y="470"/>
                </a:lnTo>
                <a:lnTo>
                  <a:pt x="5971" y="407"/>
                </a:lnTo>
                <a:lnTo>
                  <a:pt x="6346" y="407"/>
                </a:lnTo>
                <a:lnTo>
                  <a:pt x="6346" y="1"/>
                </a:lnTo>
                <a:close/>
              </a:path>
            </a:pathLst>
          </a:custGeom>
          <a:solidFill>
            <a:srgbClr val="073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0" name="Google Shape;1230;p46"/>
          <p:cNvSpPr/>
          <p:nvPr/>
        </p:nvSpPr>
        <p:spPr>
          <a:xfrm flipH="1" rot="-9398523">
            <a:off x="907171" y="1591691"/>
            <a:ext cx="3115515" cy="1979359"/>
          </a:xfrm>
          <a:custGeom>
            <a:rect b="b" l="l" r="r" t="t"/>
            <a:pathLst>
              <a:path extrusionOk="0" h="8104" w="11442">
                <a:moveTo>
                  <a:pt x="6288" y="1"/>
                </a:moveTo>
                <a:cubicBezTo>
                  <a:pt x="6284" y="1"/>
                  <a:pt x="6281" y="1"/>
                  <a:pt x="6277" y="1"/>
                </a:cubicBezTo>
                <a:cubicBezTo>
                  <a:pt x="4983" y="3"/>
                  <a:pt x="3474" y="377"/>
                  <a:pt x="2353" y="1014"/>
                </a:cubicBezTo>
                <a:cubicBezTo>
                  <a:pt x="1784" y="1338"/>
                  <a:pt x="1232" y="1706"/>
                  <a:pt x="794" y="2195"/>
                </a:cubicBezTo>
                <a:cubicBezTo>
                  <a:pt x="358" y="2681"/>
                  <a:pt x="43" y="3301"/>
                  <a:pt x="22" y="3955"/>
                </a:cubicBezTo>
                <a:cubicBezTo>
                  <a:pt x="1" y="4608"/>
                  <a:pt x="309" y="5290"/>
                  <a:pt x="874" y="5620"/>
                </a:cubicBezTo>
                <a:cubicBezTo>
                  <a:pt x="1600" y="6043"/>
                  <a:pt x="2518" y="5823"/>
                  <a:pt x="3339" y="5990"/>
                </a:cubicBezTo>
                <a:cubicBezTo>
                  <a:pt x="3974" y="6119"/>
                  <a:pt x="4530" y="6474"/>
                  <a:pt x="5103" y="6772"/>
                </a:cubicBezTo>
                <a:cubicBezTo>
                  <a:pt x="5668" y="7067"/>
                  <a:pt x="6279" y="7206"/>
                  <a:pt x="6848" y="7458"/>
                </a:cubicBezTo>
                <a:cubicBezTo>
                  <a:pt x="7083" y="7564"/>
                  <a:pt x="7269" y="7775"/>
                  <a:pt x="7513" y="7885"/>
                </a:cubicBezTo>
                <a:cubicBezTo>
                  <a:pt x="7758" y="7997"/>
                  <a:pt x="8020" y="8067"/>
                  <a:pt x="8291" y="8093"/>
                </a:cubicBezTo>
                <a:cubicBezTo>
                  <a:pt x="8373" y="8100"/>
                  <a:pt x="8454" y="8104"/>
                  <a:pt x="8536" y="8104"/>
                </a:cubicBezTo>
                <a:cubicBezTo>
                  <a:pt x="8959" y="8104"/>
                  <a:pt x="9384" y="8005"/>
                  <a:pt x="9774" y="7837"/>
                </a:cubicBezTo>
                <a:lnTo>
                  <a:pt x="9855" y="7801"/>
                </a:lnTo>
                <a:cubicBezTo>
                  <a:pt x="10326" y="7581"/>
                  <a:pt x="10758" y="7255"/>
                  <a:pt x="11039" y="6819"/>
                </a:cubicBezTo>
                <a:cubicBezTo>
                  <a:pt x="11321" y="6381"/>
                  <a:pt x="11441" y="5829"/>
                  <a:pt x="11302" y="5328"/>
                </a:cubicBezTo>
                <a:cubicBezTo>
                  <a:pt x="11115" y="4663"/>
                  <a:pt x="10527" y="4200"/>
                  <a:pt x="10140" y="3627"/>
                </a:cubicBezTo>
                <a:cubicBezTo>
                  <a:pt x="9823" y="3153"/>
                  <a:pt x="9616" y="2561"/>
                  <a:pt x="9624" y="1983"/>
                </a:cubicBezTo>
                <a:cubicBezTo>
                  <a:pt x="9632" y="1522"/>
                  <a:pt x="9328" y="1202"/>
                  <a:pt x="8981" y="908"/>
                </a:cubicBezTo>
                <a:cubicBezTo>
                  <a:pt x="8243" y="280"/>
                  <a:pt x="7243" y="1"/>
                  <a:pt x="628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1" name="Google Shape;1231;p46"/>
          <p:cNvGrpSpPr/>
          <p:nvPr/>
        </p:nvGrpSpPr>
        <p:grpSpPr>
          <a:xfrm>
            <a:off x="1232705" y="1402614"/>
            <a:ext cx="2673380" cy="1813169"/>
            <a:chOff x="0" y="1071697"/>
            <a:chExt cx="2753223" cy="1867321"/>
          </a:xfrm>
        </p:grpSpPr>
        <p:sp>
          <p:nvSpPr>
            <p:cNvPr id="1232" name="Google Shape;1232;p46"/>
            <p:cNvSpPr/>
            <p:nvPr/>
          </p:nvSpPr>
          <p:spPr>
            <a:xfrm>
              <a:off x="20155" y="1640322"/>
              <a:ext cx="2681960" cy="961283"/>
            </a:xfrm>
            <a:custGeom>
              <a:rect b="b" l="l" r="r" t="t"/>
              <a:pathLst>
                <a:path extrusionOk="0" h="21986" w="61344">
                  <a:moveTo>
                    <a:pt x="22447" y="1"/>
                  </a:moveTo>
                  <a:lnTo>
                    <a:pt x="20787" y="93"/>
                  </a:lnTo>
                  <a:lnTo>
                    <a:pt x="19065" y="216"/>
                  </a:lnTo>
                  <a:lnTo>
                    <a:pt x="18173" y="339"/>
                  </a:lnTo>
                  <a:lnTo>
                    <a:pt x="17281" y="431"/>
                  </a:lnTo>
                  <a:lnTo>
                    <a:pt x="16390" y="585"/>
                  </a:lnTo>
                  <a:lnTo>
                    <a:pt x="15498" y="739"/>
                  </a:lnTo>
                  <a:lnTo>
                    <a:pt x="14576" y="923"/>
                  </a:lnTo>
                  <a:lnTo>
                    <a:pt x="13622" y="1138"/>
                  </a:lnTo>
                  <a:lnTo>
                    <a:pt x="12700" y="1354"/>
                  </a:lnTo>
                  <a:lnTo>
                    <a:pt x="11747" y="1630"/>
                  </a:lnTo>
                  <a:lnTo>
                    <a:pt x="10824" y="1907"/>
                  </a:lnTo>
                  <a:lnTo>
                    <a:pt x="9871" y="2215"/>
                  </a:lnTo>
                  <a:lnTo>
                    <a:pt x="9441" y="2368"/>
                  </a:lnTo>
                  <a:lnTo>
                    <a:pt x="9010" y="2522"/>
                  </a:lnTo>
                  <a:lnTo>
                    <a:pt x="8610" y="2737"/>
                  </a:lnTo>
                  <a:lnTo>
                    <a:pt x="8211" y="2922"/>
                  </a:lnTo>
                  <a:lnTo>
                    <a:pt x="7811" y="3137"/>
                  </a:lnTo>
                  <a:lnTo>
                    <a:pt x="7442" y="3383"/>
                  </a:lnTo>
                  <a:lnTo>
                    <a:pt x="7073" y="3629"/>
                  </a:lnTo>
                  <a:lnTo>
                    <a:pt x="6704" y="3906"/>
                  </a:lnTo>
                  <a:lnTo>
                    <a:pt x="6366" y="4182"/>
                  </a:lnTo>
                  <a:lnTo>
                    <a:pt x="6028" y="4490"/>
                  </a:lnTo>
                  <a:lnTo>
                    <a:pt x="5720" y="4797"/>
                  </a:lnTo>
                  <a:lnTo>
                    <a:pt x="5413" y="5105"/>
                  </a:lnTo>
                  <a:lnTo>
                    <a:pt x="5105" y="5443"/>
                  </a:lnTo>
                  <a:lnTo>
                    <a:pt x="4828" y="5812"/>
                  </a:lnTo>
                  <a:lnTo>
                    <a:pt x="4552" y="6181"/>
                  </a:lnTo>
                  <a:lnTo>
                    <a:pt x="4306" y="6550"/>
                  </a:lnTo>
                  <a:lnTo>
                    <a:pt x="1077" y="11562"/>
                  </a:lnTo>
                  <a:lnTo>
                    <a:pt x="770" y="12054"/>
                  </a:lnTo>
                  <a:lnTo>
                    <a:pt x="524" y="12607"/>
                  </a:lnTo>
                  <a:lnTo>
                    <a:pt x="1" y="16697"/>
                  </a:lnTo>
                  <a:lnTo>
                    <a:pt x="1" y="18296"/>
                  </a:lnTo>
                  <a:lnTo>
                    <a:pt x="32" y="18757"/>
                  </a:lnTo>
                  <a:lnTo>
                    <a:pt x="62" y="19188"/>
                  </a:lnTo>
                  <a:lnTo>
                    <a:pt x="155" y="19618"/>
                  </a:lnTo>
                  <a:lnTo>
                    <a:pt x="247" y="20049"/>
                  </a:lnTo>
                  <a:lnTo>
                    <a:pt x="677" y="21986"/>
                  </a:lnTo>
                  <a:lnTo>
                    <a:pt x="61344" y="21986"/>
                  </a:lnTo>
                  <a:lnTo>
                    <a:pt x="61344" y="17927"/>
                  </a:lnTo>
                  <a:lnTo>
                    <a:pt x="61313" y="17650"/>
                  </a:lnTo>
                  <a:lnTo>
                    <a:pt x="58699" y="17650"/>
                  </a:lnTo>
                  <a:lnTo>
                    <a:pt x="58361" y="17619"/>
                  </a:lnTo>
                  <a:lnTo>
                    <a:pt x="58023" y="17527"/>
                  </a:lnTo>
                  <a:lnTo>
                    <a:pt x="57746" y="17373"/>
                  </a:lnTo>
                  <a:lnTo>
                    <a:pt x="57500" y="17158"/>
                  </a:lnTo>
                  <a:lnTo>
                    <a:pt x="57285" y="16912"/>
                  </a:lnTo>
                  <a:lnTo>
                    <a:pt x="57131" y="16636"/>
                  </a:lnTo>
                  <a:lnTo>
                    <a:pt x="57039" y="16328"/>
                  </a:lnTo>
                  <a:lnTo>
                    <a:pt x="57008" y="15990"/>
                  </a:lnTo>
                  <a:lnTo>
                    <a:pt x="57008" y="13161"/>
                  </a:lnTo>
                  <a:lnTo>
                    <a:pt x="57039" y="12884"/>
                  </a:lnTo>
                  <a:lnTo>
                    <a:pt x="57100" y="12607"/>
                  </a:lnTo>
                  <a:lnTo>
                    <a:pt x="56977" y="12577"/>
                  </a:lnTo>
                  <a:lnTo>
                    <a:pt x="47568" y="10670"/>
                  </a:lnTo>
                  <a:lnTo>
                    <a:pt x="47076" y="10547"/>
                  </a:lnTo>
                  <a:lnTo>
                    <a:pt x="46646" y="10363"/>
                  </a:lnTo>
                  <a:lnTo>
                    <a:pt x="46646" y="11716"/>
                  </a:lnTo>
                  <a:lnTo>
                    <a:pt x="46615" y="12054"/>
                  </a:lnTo>
                  <a:lnTo>
                    <a:pt x="46523" y="12361"/>
                  </a:lnTo>
                  <a:lnTo>
                    <a:pt x="46369" y="12638"/>
                  </a:lnTo>
                  <a:lnTo>
                    <a:pt x="46185" y="12884"/>
                  </a:lnTo>
                  <a:lnTo>
                    <a:pt x="45939" y="13069"/>
                  </a:lnTo>
                  <a:lnTo>
                    <a:pt x="45662" y="13222"/>
                  </a:lnTo>
                  <a:lnTo>
                    <a:pt x="45355" y="13345"/>
                  </a:lnTo>
                  <a:lnTo>
                    <a:pt x="45016" y="13376"/>
                  </a:lnTo>
                  <a:lnTo>
                    <a:pt x="43602" y="13376"/>
                  </a:lnTo>
                  <a:lnTo>
                    <a:pt x="43264" y="13345"/>
                  </a:lnTo>
                  <a:lnTo>
                    <a:pt x="42956" y="13222"/>
                  </a:lnTo>
                  <a:lnTo>
                    <a:pt x="42679" y="13069"/>
                  </a:lnTo>
                  <a:lnTo>
                    <a:pt x="42434" y="12884"/>
                  </a:lnTo>
                  <a:lnTo>
                    <a:pt x="42249" y="12638"/>
                  </a:lnTo>
                  <a:lnTo>
                    <a:pt x="42095" y="12361"/>
                  </a:lnTo>
                  <a:lnTo>
                    <a:pt x="42003" y="12054"/>
                  </a:lnTo>
                  <a:lnTo>
                    <a:pt x="41942" y="11716"/>
                  </a:lnTo>
                  <a:lnTo>
                    <a:pt x="41942" y="10301"/>
                  </a:lnTo>
                  <a:lnTo>
                    <a:pt x="42003" y="9963"/>
                  </a:lnTo>
                  <a:lnTo>
                    <a:pt x="42095" y="9656"/>
                  </a:lnTo>
                  <a:lnTo>
                    <a:pt x="42249" y="9379"/>
                  </a:lnTo>
                  <a:lnTo>
                    <a:pt x="42434" y="9164"/>
                  </a:lnTo>
                  <a:lnTo>
                    <a:pt x="42679" y="8948"/>
                  </a:lnTo>
                  <a:lnTo>
                    <a:pt x="42956" y="8795"/>
                  </a:lnTo>
                  <a:lnTo>
                    <a:pt x="43264" y="8702"/>
                  </a:lnTo>
                  <a:lnTo>
                    <a:pt x="43602" y="8672"/>
                  </a:lnTo>
                  <a:lnTo>
                    <a:pt x="44555" y="8672"/>
                  </a:lnTo>
                  <a:lnTo>
                    <a:pt x="38498" y="3444"/>
                  </a:lnTo>
                  <a:lnTo>
                    <a:pt x="37975" y="3045"/>
                  </a:lnTo>
                  <a:lnTo>
                    <a:pt x="37452" y="2676"/>
                  </a:lnTo>
                  <a:lnTo>
                    <a:pt x="36930" y="2338"/>
                  </a:lnTo>
                  <a:lnTo>
                    <a:pt x="36345" y="2030"/>
                  </a:lnTo>
                  <a:lnTo>
                    <a:pt x="35792" y="1753"/>
                  </a:lnTo>
                  <a:lnTo>
                    <a:pt x="35177" y="1507"/>
                  </a:lnTo>
                  <a:lnTo>
                    <a:pt x="34562" y="1323"/>
                  </a:lnTo>
                  <a:lnTo>
                    <a:pt x="33947" y="1138"/>
                  </a:lnTo>
                  <a:lnTo>
                    <a:pt x="33055" y="954"/>
                  </a:lnTo>
                  <a:lnTo>
                    <a:pt x="32041" y="769"/>
                  </a:lnTo>
                  <a:lnTo>
                    <a:pt x="30934" y="585"/>
                  </a:lnTo>
                  <a:lnTo>
                    <a:pt x="29734" y="400"/>
                  </a:lnTo>
                  <a:lnTo>
                    <a:pt x="28412" y="247"/>
                  </a:lnTo>
                  <a:lnTo>
                    <a:pt x="27029" y="124"/>
                  </a:lnTo>
                  <a:lnTo>
                    <a:pt x="25583" y="31"/>
                  </a:lnTo>
                  <a:lnTo>
                    <a:pt x="24046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6"/>
            <p:cNvSpPr/>
            <p:nvPr/>
          </p:nvSpPr>
          <p:spPr>
            <a:xfrm>
              <a:off x="20155" y="1669921"/>
              <a:ext cx="695061" cy="931683"/>
            </a:xfrm>
            <a:custGeom>
              <a:rect b="b" l="l" r="r" t="t"/>
              <a:pathLst>
                <a:path extrusionOk="0" h="21309" w="15898">
                  <a:moveTo>
                    <a:pt x="15898" y="0"/>
                  </a:moveTo>
                  <a:lnTo>
                    <a:pt x="14422" y="277"/>
                  </a:lnTo>
                  <a:lnTo>
                    <a:pt x="12915" y="615"/>
                  </a:lnTo>
                  <a:lnTo>
                    <a:pt x="11409" y="1046"/>
                  </a:lnTo>
                  <a:lnTo>
                    <a:pt x="9871" y="1538"/>
                  </a:lnTo>
                  <a:lnTo>
                    <a:pt x="9441" y="1691"/>
                  </a:lnTo>
                  <a:lnTo>
                    <a:pt x="9010" y="1845"/>
                  </a:lnTo>
                  <a:lnTo>
                    <a:pt x="8610" y="2060"/>
                  </a:lnTo>
                  <a:lnTo>
                    <a:pt x="8211" y="2245"/>
                  </a:lnTo>
                  <a:lnTo>
                    <a:pt x="7811" y="2460"/>
                  </a:lnTo>
                  <a:lnTo>
                    <a:pt x="7442" y="2706"/>
                  </a:lnTo>
                  <a:lnTo>
                    <a:pt x="7073" y="2952"/>
                  </a:lnTo>
                  <a:lnTo>
                    <a:pt x="6704" y="3229"/>
                  </a:lnTo>
                  <a:lnTo>
                    <a:pt x="6366" y="3505"/>
                  </a:lnTo>
                  <a:lnTo>
                    <a:pt x="6028" y="3813"/>
                  </a:lnTo>
                  <a:lnTo>
                    <a:pt x="5720" y="4120"/>
                  </a:lnTo>
                  <a:lnTo>
                    <a:pt x="5413" y="4428"/>
                  </a:lnTo>
                  <a:lnTo>
                    <a:pt x="5105" y="4766"/>
                  </a:lnTo>
                  <a:lnTo>
                    <a:pt x="4828" y="5135"/>
                  </a:lnTo>
                  <a:lnTo>
                    <a:pt x="4552" y="5504"/>
                  </a:lnTo>
                  <a:lnTo>
                    <a:pt x="4306" y="5873"/>
                  </a:lnTo>
                  <a:lnTo>
                    <a:pt x="1077" y="10885"/>
                  </a:lnTo>
                  <a:lnTo>
                    <a:pt x="770" y="11377"/>
                  </a:lnTo>
                  <a:lnTo>
                    <a:pt x="524" y="11930"/>
                  </a:lnTo>
                  <a:lnTo>
                    <a:pt x="1" y="16020"/>
                  </a:lnTo>
                  <a:lnTo>
                    <a:pt x="1" y="17619"/>
                  </a:lnTo>
                  <a:lnTo>
                    <a:pt x="32" y="18080"/>
                  </a:lnTo>
                  <a:lnTo>
                    <a:pt x="62" y="18511"/>
                  </a:lnTo>
                  <a:lnTo>
                    <a:pt x="155" y="18941"/>
                  </a:lnTo>
                  <a:lnTo>
                    <a:pt x="247" y="19372"/>
                  </a:lnTo>
                  <a:lnTo>
                    <a:pt x="677" y="21309"/>
                  </a:lnTo>
                  <a:lnTo>
                    <a:pt x="5105" y="21309"/>
                  </a:lnTo>
                  <a:lnTo>
                    <a:pt x="4675" y="19279"/>
                  </a:lnTo>
                  <a:lnTo>
                    <a:pt x="4582" y="18818"/>
                  </a:lnTo>
                  <a:lnTo>
                    <a:pt x="4521" y="18357"/>
                  </a:lnTo>
                  <a:lnTo>
                    <a:pt x="4459" y="17896"/>
                  </a:lnTo>
                  <a:lnTo>
                    <a:pt x="4459" y="17434"/>
                  </a:lnTo>
                  <a:lnTo>
                    <a:pt x="4459" y="16051"/>
                  </a:lnTo>
                  <a:lnTo>
                    <a:pt x="4490" y="15467"/>
                  </a:lnTo>
                  <a:lnTo>
                    <a:pt x="4859" y="12269"/>
                  </a:lnTo>
                  <a:lnTo>
                    <a:pt x="4951" y="11746"/>
                  </a:lnTo>
                  <a:lnTo>
                    <a:pt x="5074" y="11285"/>
                  </a:lnTo>
                  <a:lnTo>
                    <a:pt x="5259" y="10793"/>
                  </a:lnTo>
                  <a:lnTo>
                    <a:pt x="5505" y="10362"/>
                  </a:lnTo>
                  <a:lnTo>
                    <a:pt x="8733" y="5074"/>
                  </a:lnTo>
                  <a:lnTo>
                    <a:pt x="8979" y="4674"/>
                  </a:lnTo>
                  <a:lnTo>
                    <a:pt x="9256" y="4305"/>
                  </a:lnTo>
                  <a:lnTo>
                    <a:pt x="9533" y="3936"/>
                  </a:lnTo>
                  <a:lnTo>
                    <a:pt x="9840" y="3567"/>
                  </a:lnTo>
                  <a:lnTo>
                    <a:pt x="10148" y="3229"/>
                  </a:lnTo>
                  <a:lnTo>
                    <a:pt x="10455" y="2921"/>
                  </a:lnTo>
                  <a:lnTo>
                    <a:pt x="10794" y="2614"/>
                  </a:lnTo>
                  <a:lnTo>
                    <a:pt x="11163" y="2306"/>
                  </a:lnTo>
                  <a:lnTo>
                    <a:pt x="11501" y="2030"/>
                  </a:lnTo>
                  <a:lnTo>
                    <a:pt x="11870" y="1753"/>
                  </a:lnTo>
                  <a:lnTo>
                    <a:pt x="12269" y="1507"/>
                  </a:lnTo>
                  <a:lnTo>
                    <a:pt x="12638" y="1292"/>
                  </a:lnTo>
                  <a:lnTo>
                    <a:pt x="13038" y="1076"/>
                  </a:lnTo>
                  <a:lnTo>
                    <a:pt x="13438" y="861"/>
                  </a:lnTo>
                  <a:lnTo>
                    <a:pt x="13868" y="677"/>
                  </a:lnTo>
                  <a:lnTo>
                    <a:pt x="14299" y="523"/>
                  </a:lnTo>
                  <a:lnTo>
                    <a:pt x="15098" y="246"/>
                  </a:lnTo>
                  <a:lnTo>
                    <a:pt x="15898" y="0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6"/>
            <p:cNvSpPr/>
            <p:nvPr/>
          </p:nvSpPr>
          <p:spPr>
            <a:xfrm>
              <a:off x="0" y="2584068"/>
              <a:ext cx="2753223" cy="145202"/>
            </a:xfrm>
            <a:custGeom>
              <a:rect b="b" l="l" r="r" t="t"/>
              <a:pathLst>
                <a:path extrusionOk="0" h="3321" w="62974">
                  <a:moveTo>
                    <a:pt x="1138" y="0"/>
                  </a:moveTo>
                  <a:lnTo>
                    <a:pt x="892" y="31"/>
                  </a:lnTo>
                  <a:lnTo>
                    <a:pt x="677" y="92"/>
                  </a:lnTo>
                  <a:lnTo>
                    <a:pt x="493" y="215"/>
                  </a:lnTo>
                  <a:lnTo>
                    <a:pt x="339" y="338"/>
                  </a:lnTo>
                  <a:lnTo>
                    <a:pt x="185" y="523"/>
                  </a:lnTo>
                  <a:lnTo>
                    <a:pt x="93" y="707"/>
                  </a:lnTo>
                  <a:lnTo>
                    <a:pt x="31" y="922"/>
                  </a:lnTo>
                  <a:lnTo>
                    <a:pt x="1" y="1138"/>
                  </a:lnTo>
                  <a:lnTo>
                    <a:pt x="1" y="2183"/>
                  </a:lnTo>
                  <a:lnTo>
                    <a:pt x="31" y="2398"/>
                  </a:lnTo>
                  <a:lnTo>
                    <a:pt x="93" y="2614"/>
                  </a:lnTo>
                  <a:lnTo>
                    <a:pt x="185" y="2798"/>
                  </a:lnTo>
                  <a:lnTo>
                    <a:pt x="339" y="2983"/>
                  </a:lnTo>
                  <a:lnTo>
                    <a:pt x="493" y="3106"/>
                  </a:lnTo>
                  <a:lnTo>
                    <a:pt x="677" y="3229"/>
                  </a:lnTo>
                  <a:lnTo>
                    <a:pt x="892" y="3290"/>
                  </a:lnTo>
                  <a:lnTo>
                    <a:pt x="1138" y="3321"/>
                  </a:lnTo>
                  <a:lnTo>
                    <a:pt x="61835" y="3321"/>
                  </a:lnTo>
                  <a:lnTo>
                    <a:pt x="62081" y="3290"/>
                  </a:lnTo>
                  <a:lnTo>
                    <a:pt x="62266" y="3229"/>
                  </a:lnTo>
                  <a:lnTo>
                    <a:pt x="62481" y="3106"/>
                  </a:lnTo>
                  <a:lnTo>
                    <a:pt x="62635" y="2983"/>
                  </a:lnTo>
                  <a:lnTo>
                    <a:pt x="62789" y="2798"/>
                  </a:lnTo>
                  <a:lnTo>
                    <a:pt x="62881" y="2614"/>
                  </a:lnTo>
                  <a:lnTo>
                    <a:pt x="62942" y="2398"/>
                  </a:lnTo>
                  <a:lnTo>
                    <a:pt x="62973" y="2183"/>
                  </a:lnTo>
                  <a:lnTo>
                    <a:pt x="62973" y="1138"/>
                  </a:lnTo>
                  <a:lnTo>
                    <a:pt x="62942" y="922"/>
                  </a:lnTo>
                  <a:lnTo>
                    <a:pt x="62881" y="707"/>
                  </a:lnTo>
                  <a:lnTo>
                    <a:pt x="62789" y="523"/>
                  </a:lnTo>
                  <a:lnTo>
                    <a:pt x="62635" y="338"/>
                  </a:lnTo>
                  <a:lnTo>
                    <a:pt x="62481" y="215"/>
                  </a:lnTo>
                  <a:lnTo>
                    <a:pt x="62266" y="92"/>
                  </a:lnTo>
                  <a:lnTo>
                    <a:pt x="62081" y="31"/>
                  </a:lnTo>
                  <a:lnTo>
                    <a:pt x="61835" y="0"/>
                  </a:lnTo>
                  <a:close/>
                </a:path>
              </a:pathLst>
            </a:custGeom>
            <a:solidFill>
              <a:srgbClr val="DFE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6"/>
            <p:cNvSpPr/>
            <p:nvPr/>
          </p:nvSpPr>
          <p:spPr>
            <a:xfrm>
              <a:off x="0" y="2584068"/>
              <a:ext cx="881920" cy="145202"/>
            </a:xfrm>
            <a:custGeom>
              <a:rect b="b" l="l" r="r" t="t"/>
              <a:pathLst>
                <a:path extrusionOk="0" h="3321" w="20172">
                  <a:moveTo>
                    <a:pt x="1138" y="0"/>
                  </a:moveTo>
                  <a:lnTo>
                    <a:pt x="892" y="31"/>
                  </a:lnTo>
                  <a:lnTo>
                    <a:pt x="677" y="92"/>
                  </a:lnTo>
                  <a:lnTo>
                    <a:pt x="493" y="215"/>
                  </a:lnTo>
                  <a:lnTo>
                    <a:pt x="339" y="338"/>
                  </a:lnTo>
                  <a:lnTo>
                    <a:pt x="185" y="523"/>
                  </a:lnTo>
                  <a:lnTo>
                    <a:pt x="93" y="707"/>
                  </a:lnTo>
                  <a:lnTo>
                    <a:pt x="31" y="922"/>
                  </a:lnTo>
                  <a:lnTo>
                    <a:pt x="1" y="1138"/>
                  </a:lnTo>
                  <a:lnTo>
                    <a:pt x="1" y="2183"/>
                  </a:lnTo>
                  <a:lnTo>
                    <a:pt x="31" y="2398"/>
                  </a:lnTo>
                  <a:lnTo>
                    <a:pt x="93" y="2614"/>
                  </a:lnTo>
                  <a:lnTo>
                    <a:pt x="185" y="2798"/>
                  </a:lnTo>
                  <a:lnTo>
                    <a:pt x="339" y="2983"/>
                  </a:lnTo>
                  <a:lnTo>
                    <a:pt x="493" y="3106"/>
                  </a:lnTo>
                  <a:lnTo>
                    <a:pt x="677" y="3229"/>
                  </a:lnTo>
                  <a:lnTo>
                    <a:pt x="892" y="3290"/>
                  </a:lnTo>
                  <a:lnTo>
                    <a:pt x="1138" y="3321"/>
                  </a:lnTo>
                  <a:lnTo>
                    <a:pt x="20172" y="3321"/>
                  </a:lnTo>
                  <a:lnTo>
                    <a:pt x="19956" y="3290"/>
                  </a:lnTo>
                  <a:lnTo>
                    <a:pt x="19741" y="3229"/>
                  </a:lnTo>
                  <a:lnTo>
                    <a:pt x="19557" y="3106"/>
                  </a:lnTo>
                  <a:lnTo>
                    <a:pt x="19372" y="2983"/>
                  </a:lnTo>
                  <a:lnTo>
                    <a:pt x="19249" y="2798"/>
                  </a:lnTo>
                  <a:lnTo>
                    <a:pt x="19126" y="2614"/>
                  </a:lnTo>
                  <a:lnTo>
                    <a:pt x="19065" y="2398"/>
                  </a:lnTo>
                  <a:lnTo>
                    <a:pt x="19034" y="2183"/>
                  </a:lnTo>
                  <a:lnTo>
                    <a:pt x="19034" y="1138"/>
                  </a:lnTo>
                  <a:lnTo>
                    <a:pt x="19065" y="922"/>
                  </a:lnTo>
                  <a:lnTo>
                    <a:pt x="19126" y="707"/>
                  </a:lnTo>
                  <a:lnTo>
                    <a:pt x="19249" y="523"/>
                  </a:lnTo>
                  <a:lnTo>
                    <a:pt x="19372" y="338"/>
                  </a:lnTo>
                  <a:lnTo>
                    <a:pt x="19557" y="215"/>
                  </a:lnTo>
                  <a:lnTo>
                    <a:pt x="19741" y="92"/>
                  </a:lnTo>
                  <a:lnTo>
                    <a:pt x="19956" y="31"/>
                  </a:lnTo>
                  <a:lnTo>
                    <a:pt x="20172" y="0"/>
                  </a:lnTo>
                  <a:close/>
                </a:path>
              </a:pathLst>
            </a:custGeom>
            <a:solidFill>
              <a:srgbClr val="B1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6"/>
            <p:cNvSpPr/>
            <p:nvPr/>
          </p:nvSpPr>
          <p:spPr>
            <a:xfrm>
              <a:off x="1320087" y="2307100"/>
              <a:ext cx="134483" cy="83423"/>
            </a:xfrm>
            <a:custGeom>
              <a:rect b="b" l="l" r="r" t="t"/>
              <a:pathLst>
                <a:path extrusionOk="0" h="1908" w="3076">
                  <a:moveTo>
                    <a:pt x="923" y="1"/>
                  </a:moveTo>
                  <a:lnTo>
                    <a:pt x="738" y="32"/>
                  </a:lnTo>
                  <a:lnTo>
                    <a:pt x="554" y="62"/>
                  </a:lnTo>
                  <a:lnTo>
                    <a:pt x="400" y="155"/>
                  </a:lnTo>
                  <a:lnTo>
                    <a:pt x="277" y="278"/>
                  </a:lnTo>
                  <a:lnTo>
                    <a:pt x="154" y="431"/>
                  </a:lnTo>
                  <a:lnTo>
                    <a:pt x="62" y="585"/>
                  </a:lnTo>
                  <a:lnTo>
                    <a:pt x="0" y="770"/>
                  </a:lnTo>
                  <a:lnTo>
                    <a:pt x="0" y="954"/>
                  </a:lnTo>
                  <a:lnTo>
                    <a:pt x="0" y="1139"/>
                  </a:lnTo>
                  <a:lnTo>
                    <a:pt x="62" y="1323"/>
                  </a:lnTo>
                  <a:lnTo>
                    <a:pt x="154" y="1477"/>
                  </a:lnTo>
                  <a:lnTo>
                    <a:pt x="277" y="1631"/>
                  </a:lnTo>
                  <a:lnTo>
                    <a:pt x="400" y="1723"/>
                  </a:lnTo>
                  <a:lnTo>
                    <a:pt x="554" y="1815"/>
                  </a:lnTo>
                  <a:lnTo>
                    <a:pt x="738" y="1876"/>
                  </a:lnTo>
                  <a:lnTo>
                    <a:pt x="923" y="1907"/>
                  </a:lnTo>
                  <a:lnTo>
                    <a:pt x="2122" y="1907"/>
                  </a:lnTo>
                  <a:lnTo>
                    <a:pt x="2307" y="1876"/>
                  </a:lnTo>
                  <a:lnTo>
                    <a:pt x="2491" y="1815"/>
                  </a:lnTo>
                  <a:lnTo>
                    <a:pt x="2645" y="1723"/>
                  </a:lnTo>
                  <a:lnTo>
                    <a:pt x="2799" y="1631"/>
                  </a:lnTo>
                  <a:lnTo>
                    <a:pt x="2922" y="1477"/>
                  </a:lnTo>
                  <a:lnTo>
                    <a:pt x="3014" y="1323"/>
                  </a:lnTo>
                  <a:lnTo>
                    <a:pt x="3045" y="1139"/>
                  </a:lnTo>
                  <a:lnTo>
                    <a:pt x="3075" y="954"/>
                  </a:lnTo>
                  <a:lnTo>
                    <a:pt x="3045" y="770"/>
                  </a:lnTo>
                  <a:lnTo>
                    <a:pt x="3014" y="585"/>
                  </a:lnTo>
                  <a:lnTo>
                    <a:pt x="2922" y="431"/>
                  </a:lnTo>
                  <a:lnTo>
                    <a:pt x="2799" y="278"/>
                  </a:lnTo>
                  <a:lnTo>
                    <a:pt x="2645" y="155"/>
                  </a:lnTo>
                  <a:lnTo>
                    <a:pt x="2491" y="62"/>
                  </a:lnTo>
                  <a:lnTo>
                    <a:pt x="2307" y="32"/>
                  </a:lnTo>
                  <a:lnTo>
                    <a:pt x="2122" y="1"/>
                  </a:lnTo>
                  <a:close/>
                </a:path>
              </a:pathLst>
            </a:custGeom>
            <a:solidFill>
              <a:srgbClr val="DFE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6"/>
            <p:cNvSpPr/>
            <p:nvPr/>
          </p:nvSpPr>
          <p:spPr>
            <a:xfrm>
              <a:off x="798523" y="2307100"/>
              <a:ext cx="135794" cy="83423"/>
            </a:xfrm>
            <a:custGeom>
              <a:rect b="b" l="l" r="r" t="t"/>
              <a:pathLst>
                <a:path extrusionOk="0" h="1908" w="3106">
                  <a:moveTo>
                    <a:pt x="953" y="1"/>
                  </a:moveTo>
                  <a:lnTo>
                    <a:pt x="769" y="32"/>
                  </a:lnTo>
                  <a:lnTo>
                    <a:pt x="584" y="62"/>
                  </a:lnTo>
                  <a:lnTo>
                    <a:pt x="431" y="155"/>
                  </a:lnTo>
                  <a:lnTo>
                    <a:pt x="277" y="278"/>
                  </a:lnTo>
                  <a:lnTo>
                    <a:pt x="185" y="431"/>
                  </a:lnTo>
                  <a:lnTo>
                    <a:pt x="92" y="585"/>
                  </a:lnTo>
                  <a:lnTo>
                    <a:pt x="31" y="770"/>
                  </a:lnTo>
                  <a:lnTo>
                    <a:pt x="0" y="954"/>
                  </a:lnTo>
                  <a:lnTo>
                    <a:pt x="31" y="1139"/>
                  </a:lnTo>
                  <a:lnTo>
                    <a:pt x="92" y="1323"/>
                  </a:lnTo>
                  <a:lnTo>
                    <a:pt x="185" y="1477"/>
                  </a:lnTo>
                  <a:lnTo>
                    <a:pt x="277" y="1631"/>
                  </a:lnTo>
                  <a:lnTo>
                    <a:pt x="431" y="1723"/>
                  </a:lnTo>
                  <a:lnTo>
                    <a:pt x="584" y="1815"/>
                  </a:lnTo>
                  <a:lnTo>
                    <a:pt x="769" y="1876"/>
                  </a:lnTo>
                  <a:lnTo>
                    <a:pt x="953" y="1907"/>
                  </a:lnTo>
                  <a:lnTo>
                    <a:pt x="2153" y="1907"/>
                  </a:lnTo>
                  <a:lnTo>
                    <a:pt x="2337" y="1876"/>
                  </a:lnTo>
                  <a:lnTo>
                    <a:pt x="2522" y="1815"/>
                  </a:lnTo>
                  <a:lnTo>
                    <a:pt x="2675" y="1723"/>
                  </a:lnTo>
                  <a:lnTo>
                    <a:pt x="2829" y="1631"/>
                  </a:lnTo>
                  <a:lnTo>
                    <a:pt x="2952" y="1477"/>
                  </a:lnTo>
                  <a:lnTo>
                    <a:pt x="3013" y="1323"/>
                  </a:lnTo>
                  <a:lnTo>
                    <a:pt x="3075" y="1139"/>
                  </a:lnTo>
                  <a:lnTo>
                    <a:pt x="3106" y="954"/>
                  </a:lnTo>
                  <a:lnTo>
                    <a:pt x="3075" y="770"/>
                  </a:lnTo>
                  <a:lnTo>
                    <a:pt x="3013" y="585"/>
                  </a:lnTo>
                  <a:lnTo>
                    <a:pt x="2952" y="431"/>
                  </a:lnTo>
                  <a:lnTo>
                    <a:pt x="2829" y="278"/>
                  </a:lnTo>
                  <a:lnTo>
                    <a:pt x="2675" y="155"/>
                  </a:lnTo>
                  <a:lnTo>
                    <a:pt x="2522" y="62"/>
                  </a:lnTo>
                  <a:lnTo>
                    <a:pt x="2337" y="32"/>
                  </a:lnTo>
                  <a:lnTo>
                    <a:pt x="2153" y="1"/>
                  </a:lnTo>
                  <a:close/>
                </a:path>
              </a:pathLst>
            </a:custGeom>
            <a:solidFill>
              <a:srgbClr val="DFE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6"/>
            <p:cNvSpPr/>
            <p:nvPr/>
          </p:nvSpPr>
          <p:spPr>
            <a:xfrm>
              <a:off x="329377" y="1788184"/>
              <a:ext cx="1536583" cy="403384"/>
            </a:xfrm>
            <a:custGeom>
              <a:rect b="b" l="l" r="r" t="t"/>
              <a:pathLst>
                <a:path extrusionOk="0" h="9226" w="35146">
                  <a:moveTo>
                    <a:pt x="16881" y="1"/>
                  </a:moveTo>
                  <a:lnTo>
                    <a:pt x="15405" y="32"/>
                  </a:lnTo>
                  <a:lnTo>
                    <a:pt x="13867" y="93"/>
                  </a:lnTo>
                  <a:lnTo>
                    <a:pt x="12299" y="216"/>
                  </a:lnTo>
                  <a:lnTo>
                    <a:pt x="10670" y="431"/>
                  </a:lnTo>
                  <a:lnTo>
                    <a:pt x="9009" y="708"/>
                  </a:lnTo>
                  <a:lnTo>
                    <a:pt x="8179" y="862"/>
                  </a:lnTo>
                  <a:lnTo>
                    <a:pt x="7318" y="1077"/>
                  </a:lnTo>
                  <a:lnTo>
                    <a:pt x="6488" y="1262"/>
                  </a:lnTo>
                  <a:lnTo>
                    <a:pt x="5627" y="1508"/>
                  </a:lnTo>
                  <a:lnTo>
                    <a:pt x="4735" y="1754"/>
                  </a:lnTo>
                  <a:lnTo>
                    <a:pt x="3874" y="2061"/>
                  </a:lnTo>
                  <a:lnTo>
                    <a:pt x="3290" y="2276"/>
                  </a:lnTo>
                  <a:lnTo>
                    <a:pt x="2767" y="2553"/>
                  </a:lnTo>
                  <a:lnTo>
                    <a:pt x="2214" y="2861"/>
                  </a:lnTo>
                  <a:lnTo>
                    <a:pt x="1722" y="3199"/>
                  </a:lnTo>
                  <a:lnTo>
                    <a:pt x="1261" y="3599"/>
                  </a:lnTo>
                  <a:lnTo>
                    <a:pt x="830" y="4029"/>
                  </a:lnTo>
                  <a:lnTo>
                    <a:pt x="431" y="4521"/>
                  </a:lnTo>
                  <a:lnTo>
                    <a:pt x="92" y="5013"/>
                  </a:lnTo>
                  <a:lnTo>
                    <a:pt x="0" y="5197"/>
                  </a:lnTo>
                  <a:lnTo>
                    <a:pt x="0" y="5382"/>
                  </a:lnTo>
                  <a:lnTo>
                    <a:pt x="62" y="5536"/>
                  </a:lnTo>
                  <a:lnTo>
                    <a:pt x="185" y="5689"/>
                  </a:lnTo>
                  <a:lnTo>
                    <a:pt x="4090" y="9102"/>
                  </a:lnTo>
                  <a:lnTo>
                    <a:pt x="4243" y="9195"/>
                  </a:lnTo>
                  <a:lnTo>
                    <a:pt x="4428" y="9225"/>
                  </a:lnTo>
                  <a:lnTo>
                    <a:pt x="35145" y="9225"/>
                  </a:lnTo>
                  <a:lnTo>
                    <a:pt x="35022" y="9010"/>
                  </a:lnTo>
                  <a:lnTo>
                    <a:pt x="34961" y="8795"/>
                  </a:lnTo>
                  <a:lnTo>
                    <a:pt x="34899" y="8580"/>
                  </a:lnTo>
                  <a:lnTo>
                    <a:pt x="34899" y="8334"/>
                  </a:lnTo>
                  <a:lnTo>
                    <a:pt x="34899" y="7565"/>
                  </a:lnTo>
                  <a:lnTo>
                    <a:pt x="29211" y="2645"/>
                  </a:lnTo>
                  <a:lnTo>
                    <a:pt x="28873" y="2369"/>
                  </a:lnTo>
                  <a:lnTo>
                    <a:pt x="28504" y="2123"/>
                  </a:lnTo>
                  <a:lnTo>
                    <a:pt x="28135" y="1877"/>
                  </a:lnTo>
                  <a:lnTo>
                    <a:pt x="27735" y="1692"/>
                  </a:lnTo>
                  <a:lnTo>
                    <a:pt x="27335" y="1508"/>
                  </a:lnTo>
                  <a:lnTo>
                    <a:pt x="26935" y="1323"/>
                  </a:lnTo>
                  <a:lnTo>
                    <a:pt x="26536" y="1200"/>
                  </a:lnTo>
                  <a:lnTo>
                    <a:pt x="26105" y="1077"/>
                  </a:lnTo>
                  <a:lnTo>
                    <a:pt x="25244" y="893"/>
                  </a:lnTo>
                  <a:lnTo>
                    <a:pt x="24291" y="708"/>
                  </a:lnTo>
                  <a:lnTo>
                    <a:pt x="23246" y="524"/>
                  </a:lnTo>
                  <a:lnTo>
                    <a:pt x="22139" y="370"/>
                  </a:lnTo>
                  <a:lnTo>
                    <a:pt x="20909" y="247"/>
                  </a:lnTo>
                  <a:lnTo>
                    <a:pt x="19648" y="124"/>
                  </a:lnTo>
                  <a:lnTo>
                    <a:pt x="18295" y="62"/>
                  </a:lnTo>
                  <a:lnTo>
                    <a:pt x="1688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6"/>
            <p:cNvSpPr/>
            <p:nvPr/>
          </p:nvSpPr>
          <p:spPr>
            <a:xfrm>
              <a:off x="1848385" y="2014043"/>
              <a:ext cx="216458" cy="216514"/>
            </a:xfrm>
            <a:custGeom>
              <a:rect b="b" l="l" r="r" t="t"/>
              <a:pathLst>
                <a:path extrusionOk="0" h="4952" w="4951">
                  <a:moveTo>
                    <a:pt x="1784" y="1"/>
                  </a:moveTo>
                  <a:lnTo>
                    <a:pt x="1415" y="31"/>
                  </a:lnTo>
                  <a:lnTo>
                    <a:pt x="1077" y="124"/>
                  </a:lnTo>
                  <a:lnTo>
                    <a:pt x="800" y="308"/>
                  </a:lnTo>
                  <a:lnTo>
                    <a:pt x="523" y="523"/>
                  </a:lnTo>
                  <a:lnTo>
                    <a:pt x="308" y="769"/>
                  </a:lnTo>
                  <a:lnTo>
                    <a:pt x="154" y="1077"/>
                  </a:lnTo>
                  <a:lnTo>
                    <a:pt x="62" y="1415"/>
                  </a:lnTo>
                  <a:lnTo>
                    <a:pt x="1" y="1753"/>
                  </a:lnTo>
                  <a:lnTo>
                    <a:pt x="1" y="3168"/>
                  </a:lnTo>
                  <a:lnTo>
                    <a:pt x="62" y="3537"/>
                  </a:lnTo>
                  <a:lnTo>
                    <a:pt x="154" y="3875"/>
                  </a:lnTo>
                  <a:lnTo>
                    <a:pt x="308" y="4152"/>
                  </a:lnTo>
                  <a:lnTo>
                    <a:pt x="523" y="4428"/>
                  </a:lnTo>
                  <a:lnTo>
                    <a:pt x="800" y="4644"/>
                  </a:lnTo>
                  <a:lnTo>
                    <a:pt x="1077" y="4797"/>
                  </a:lnTo>
                  <a:lnTo>
                    <a:pt x="1415" y="4920"/>
                  </a:lnTo>
                  <a:lnTo>
                    <a:pt x="1784" y="4951"/>
                  </a:lnTo>
                  <a:lnTo>
                    <a:pt x="3198" y="4951"/>
                  </a:lnTo>
                  <a:lnTo>
                    <a:pt x="3567" y="4920"/>
                  </a:lnTo>
                  <a:lnTo>
                    <a:pt x="3875" y="4797"/>
                  </a:lnTo>
                  <a:lnTo>
                    <a:pt x="4182" y="4644"/>
                  </a:lnTo>
                  <a:lnTo>
                    <a:pt x="4459" y="4428"/>
                  </a:lnTo>
                  <a:lnTo>
                    <a:pt x="4674" y="4152"/>
                  </a:lnTo>
                  <a:lnTo>
                    <a:pt x="4828" y="3875"/>
                  </a:lnTo>
                  <a:lnTo>
                    <a:pt x="4920" y="3537"/>
                  </a:lnTo>
                  <a:lnTo>
                    <a:pt x="4951" y="3168"/>
                  </a:lnTo>
                  <a:lnTo>
                    <a:pt x="4951" y="1753"/>
                  </a:lnTo>
                  <a:lnTo>
                    <a:pt x="4920" y="1415"/>
                  </a:lnTo>
                  <a:lnTo>
                    <a:pt x="4828" y="1077"/>
                  </a:lnTo>
                  <a:lnTo>
                    <a:pt x="4674" y="769"/>
                  </a:lnTo>
                  <a:lnTo>
                    <a:pt x="4459" y="523"/>
                  </a:lnTo>
                  <a:lnTo>
                    <a:pt x="4182" y="308"/>
                  </a:lnTo>
                  <a:lnTo>
                    <a:pt x="3875" y="124"/>
                  </a:lnTo>
                  <a:lnTo>
                    <a:pt x="3567" y="31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DFE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6"/>
            <p:cNvSpPr/>
            <p:nvPr/>
          </p:nvSpPr>
          <p:spPr>
            <a:xfrm>
              <a:off x="1848385" y="2014043"/>
              <a:ext cx="162726" cy="216514"/>
            </a:xfrm>
            <a:custGeom>
              <a:rect b="b" l="l" r="r" t="t"/>
              <a:pathLst>
                <a:path extrusionOk="0" h="4952" w="3722">
                  <a:moveTo>
                    <a:pt x="1784" y="1"/>
                  </a:moveTo>
                  <a:lnTo>
                    <a:pt x="1415" y="31"/>
                  </a:lnTo>
                  <a:lnTo>
                    <a:pt x="1077" y="124"/>
                  </a:lnTo>
                  <a:lnTo>
                    <a:pt x="800" y="308"/>
                  </a:lnTo>
                  <a:lnTo>
                    <a:pt x="523" y="523"/>
                  </a:lnTo>
                  <a:lnTo>
                    <a:pt x="308" y="769"/>
                  </a:lnTo>
                  <a:lnTo>
                    <a:pt x="154" y="1077"/>
                  </a:lnTo>
                  <a:lnTo>
                    <a:pt x="62" y="1415"/>
                  </a:lnTo>
                  <a:lnTo>
                    <a:pt x="1" y="1753"/>
                  </a:lnTo>
                  <a:lnTo>
                    <a:pt x="1" y="3168"/>
                  </a:lnTo>
                  <a:lnTo>
                    <a:pt x="62" y="3537"/>
                  </a:lnTo>
                  <a:lnTo>
                    <a:pt x="154" y="3875"/>
                  </a:lnTo>
                  <a:lnTo>
                    <a:pt x="308" y="4152"/>
                  </a:lnTo>
                  <a:lnTo>
                    <a:pt x="523" y="4428"/>
                  </a:lnTo>
                  <a:lnTo>
                    <a:pt x="800" y="4644"/>
                  </a:lnTo>
                  <a:lnTo>
                    <a:pt x="1077" y="4797"/>
                  </a:lnTo>
                  <a:lnTo>
                    <a:pt x="1415" y="4920"/>
                  </a:lnTo>
                  <a:lnTo>
                    <a:pt x="1784" y="4951"/>
                  </a:lnTo>
                  <a:lnTo>
                    <a:pt x="3198" y="4951"/>
                  </a:lnTo>
                  <a:lnTo>
                    <a:pt x="3475" y="4920"/>
                  </a:lnTo>
                  <a:lnTo>
                    <a:pt x="3721" y="4859"/>
                  </a:lnTo>
                  <a:lnTo>
                    <a:pt x="3475" y="4767"/>
                  </a:lnTo>
                  <a:lnTo>
                    <a:pt x="3229" y="4613"/>
                  </a:lnTo>
                  <a:lnTo>
                    <a:pt x="3014" y="4428"/>
                  </a:lnTo>
                  <a:lnTo>
                    <a:pt x="2829" y="4244"/>
                  </a:lnTo>
                  <a:lnTo>
                    <a:pt x="2676" y="3998"/>
                  </a:lnTo>
                  <a:lnTo>
                    <a:pt x="2583" y="3752"/>
                  </a:lnTo>
                  <a:lnTo>
                    <a:pt x="2522" y="3475"/>
                  </a:lnTo>
                  <a:lnTo>
                    <a:pt x="2491" y="3168"/>
                  </a:lnTo>
                  <a:lnTo>
                    <a:pt x="2491" y="1753"/>
                  </a:lnTo>
                  <a:lnTo>
                    <a:pt x="2522" y="1477"/>
                  </a:lnTo>
                  <a:lnTo>
                    <a:pt x="2583" y="1200"/>
                  </a:lnTo>
                  <a:lnTo>
                    <a:pt x="2676" y="923"/>
                  </a:lnTo>
                  <a:lnTo>
                    <a:pt x="2829" y="708"/>
                  </a:lnTo>
                  <a:lnTo>
                    <a:pt x="3014" y="493"/>
                  </a:lnTo>
                  <a:lnTo>
                    <a:pt x="3229" y="308"/>
                  </a:lnTo>
                  <a:lnTo>
                    <a:pt x="3475" y="185"/>
                  </a:lnTo>
                  <a:lnTo>
                    <a:pt x="3721" y="62"/>
                  </a:lnTo>
                  <a:lnTo>
                    <a:pt x="3475" y="1"/>
                  </a:lnTo>
                  <a:close/>
                </a:path>
              </a:pathLst>
            </a:custGeom>
            <a:solidFill>
              <a:srgbClr val="B1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6"/>
            <p:cNvSpPr/>
            <p:nvPr/>
          </p:nvSpPr>
          <p:spPr>
            <a:xfrm>
              <a:off x="146546" y="2370319"/>
              <a:ext cx="568666" cy="568699"/>
            </a:xfrm>
            <a:custGeom>
              <a:rect b="b" l="l" r="r" t="t"/>
              <a:pathLst>
                <a:path extrusionOk="0" h="13007" w="13007">
                  <a:moveTo>
                    <a:pt x="6488" y="0"/>
                  </a:moveTo>
                  <a:lnTo>
                    <a:pt x="5842" y="31"/>
                  </a:lnTo>
                  <a:lnTo>
                    <a:pt x="5197" y="154"/>
                  </a:lnTo>
                  <a:lnTo>
                    <a:pt x="4582" y="307"/>
                  </a:lnTo>
                  <a:lnTo>
                    <a:pt x="3967" y="523"/>
                  </a:lnTo>
                  <a:lnTo>
                    <a:pt x="3413" y="799"/>
                  </a:lnTo>
                  <a:lnTo>
                    <a:pt x="2860" y="1107"/>
                  </a:lnTo>
                  <a:lnTo>
                    <a:pt x="2368" y="1507"/>
                  </a:lnTo>
                  <a:lnTo>
                    <a:pt x="1907" y="1906"/>
                  </a:lnTo>
                  <a:lnTo>
                    <a:pt x="1476" y="2368"/>
                  </a:lnTo>
                  <a:lnTo>
                    <a:pt x="1107" y="2890"/>
                  </a:lnTo>
                  <a:lnTo>
                    <a:pt x="800" y="3413"/>
                  </a:lnTo>
                  <a:lnTo>
                    <a:pt x="523" y="3967"/>
                  </a:lnTo>
                  <a:lnTo>
                    <a:pt x="308" y="4582"/>
                  </a:lnTo>
                  <a:lnTo>
                    <a:pt x="123" y="5196"/>
                  </a:lnTo>
                  <a:lnTo>
                    <a:pt x="31" y="5842"/>
                  </a:lnTo>
                  <a:lnTo>
                    <a:pt x="0" y="6519"/>
                  </a:lnTo>
                  <a:lnTo>
                    <a:pt x="31" y="7164"/>
                  </a:lnTo>
                  <a:lnTo>
                    <a:pt x="123" y="7810"/>
                  </a:lnTo>
                  <a:lnTo>
                    <a:pt x="308" y="8456"/>
                  </a:lnTo>
                  <a:lnTo>
                    <a:pt x="523" y="9040"/>
                  </a:lnTo>
                  <a:lnTo>
                    <a:pt x="800" y="9593"/>
                  </a:lnTo>
                  <a:lnTo>
                    <a:pt x="1107" y="10147"/>
                  </a:lnTo>
                  <a:lnTo>
                    <a:pt x="1476" y="10639"/>
                  </a:lnTo>
                  <a:lnTo>
                    <a:pt x="1907" y="11100"/>
                  </a:lnTo>
                  <a:lnTo>
                    <a:pt x="2368" y="11531"/>
                  </a:lnTo>
                  <a:lnTo>
                    <a:pt x="2860" y="11900"/>
                  </a:lnTo>
                  <a:lnTo>
                    <a:pt x="3413" y="12238"/>
                  </a:lnTo>
                  <a:lnTo>
                    <a:pt x="3967" y="12484"/>
                  </a:lnTo>
                  <a:lnTo>
                    <a:pt x="4582" y="12730"/>
                  </a:lnTo>
                  <a:lnTo>
                    <a:pt x="5197" y="12884"/>
                  </a:lnTo>
                  <a:lnTo>
                    <a:pt x="5842" y="12976"/>
                  </a:lnTo>
                  <a:lnTo>
                    <a:pt x="6488" y="13007"/>
                  </a:lnTo>
                  <a:lnTo>
                    <a:pt x="7165" y="12976"/>
                  </a:lnTo>
                  <a:lnTo>
                    <a:pt x="7810" y="12884"/>
                  </a:lnTo>
                  <a:lnTo>
                    <a:pt x="8425" y="12730"/>
                  </a:lnTo>
                  <a:lnTo>
                    <a:pt x="9040" y="12484"/>
                  </a:lnTo>
                  <a:lnTo>
                    <a:pt x="9594" y="12238"/>
                  </a:lnTo>
                  <a:lnTo>
                    <a:pt x="10147" y="11900"/>
                  </a:lnTo>
                  <a:lnTo>
                    <a:pt x="10639" y="11531"/>
                  </a:lnTo>
                  <a:lnTo>
                    <a:pt x="11100" y="11100"/>
                  </a:lnTo>
                  <a:lnTo>
                    <a:pt x="11531" y="10639"/>
                  </a:lnTo>
                  <a:lnTo>
                    <a:pt x="11900" y="10147"/>
                  </a:lnTo>
                  <a:lnTo>
                    <a:pt x="12207" y="9593"/>
                  </a:lnTo>
                  <a:lnTo>
                    <a:pt x="12484" y="9040"/>
                  </a:lnTo>
                  <a:lnTo>
                    <a:pt x="12699" y="8456"/>
                  </a:lnTo>
                  <a:lnTo>
                    <a:pt x="12884" y="7810"/>
                  </a:lnTo>
                  <a:lnTo>
                    <a:pt x="12976" y="7164"/>
                  </a:lnTo>
                  <a:lnTo>
                    <a:pt x="13007" y="6519"/>
                  </a:lnTo>
                  <a:lnTo>
                    <a:pt x="12976" y="5842"/>
                  </a:lnTo>
                  <a:lnTo>
                    <a:pt x="12884" y="5196"/>
                  </a:lnTo>
                  <a:lnTo>
                    <a:pt x="12699" y="4582"/>
                  </a:lnTo>
                  <a:lnTo>
                    <a:pt x="12484" y="3967"/>
                  </a:lnTo>
                  <a:lnTo>
                    <a:pt x="12207" y="3413"/>
                  </a:lnTo>
                  <a:lnTo>
                    <a:pt x="11900" y="2890"/>
                  </a:lnTo>
                  <a:lnTo>
                    <a:pt x="11531" y="2368"/>
                  </a:lnTo>
                  <a:lnTo>
                    <a:pt x="11100" y="1906"/>
                  </a:lnTo>
                  <a:lnTo>
                    <a:pt x="10639" y="1507"/>
                  </a:lnTo>
                  <a:lnTo>
                    <a:pt x="10147" y="1107"/>
                  </a:lnTo>
                  <a:lnTo>
                    <a:pt x="9594" y="799"/>
                  </a:lnTo>
                  <a:lnTo>
                    <a:pt x="9040" y="523"/>
                  </a:lnTo>
                  <a:lnTo>
                    <a:pt x="8425" y="307"/>
                  </a:lnTo>
                  <a:lnTo>
                    <a:pt x="7810" y="154"/>
                  </a:lnTo>
                  <a:lnTo>
                    <a:pt x="7165" y="31"/>
                  </a:lnTo>
                  <a:lnTo>
                    <a:pt x="6488" y="0"/>
                  </a:lnTo>
                  <a:close/>
                </a:path>
              </a:pathLst>
            </a:custGeom>
            <a:solidFill>
              <a:srgbClr val="66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6"/>
            <p:cNvSpPr/>
            <p:nvPr/>
          </p:nvSpPr>
          <p:spPr>
            <a:xfrm>
              <a:off x="146546" y="2370319"/>
              <a:ext cx="360297" cy="568699"/>
            </a:xfrm>
            <a:custGeom>
              <a:rect b="b" l="l" r="r" t="t"/>
              <a:pathLst>
                <a:path extrusionOk="0" h="13007" w="8241">
                  <a:moveTo>
                    <a:pt x="6488" y="0"/>
                  </a:moveTo>
                  <a:lnTo>
                    <a:pt x="5842" y="31"/>
                  </a:lnTo>
                  <a:lnTo>
                    <a:pt x="5197" y="154"/>
                  </a:lnTo>
                  <a:lnTo>
                    <a:pt x="4582" y="307"/>
                  </a:lnTo>
                  <a:lnTo>
                    <a:pt x="3967" y="523"/>
                  </a:lnTo>
                  <a:lnTo>
                    <a:pt x="3413" y="799"/>
                  </a:lnTo>
                  <a:lnTo>
                    <a:pt x="2860" y="1107"/>
                  </a:lnTo>
                  <a:lnTo>
                    <a:pt x="2368" y="1507"/>
                  </a:lnTo>
                  <a:lnTo>
                    <a:pt x="1907" y="1906"/>
                  </a:lnTo>
                  <a:lnTo>
                    <a:pt x="1476" y="2368"/>
                  </a:lnTo>
                  <a:lnTo>
                    <a:pt x="1107" y="2890"/>
                  </a:lnTo>
                  <a:lnTo>
                    <a:pt x="800" y="3413"/>
                  </a:lnTo>
                  <a:lnTo>
                    <a:pt x="523" y="3967"/>
                  </a:lnTo>
                  <a:lnTo>
                    <a:pt x="308" y="4582"/>
                  </a:lnTo>
                  <a:lnTo>
                    <a:pt x="123" y="5196"/>
                  </a:lnTo>
                  <a:lnTo>
                    <a:pt x="31" y="5842"/>
                  </a:lnTo>
                  <a:lnTo>
                    <a:pt x="0" y="6519"/>
                  </a:lnTo>
                  <a:lnTo>
                    <a:pt x="31" y="7164"/>
                  </a:lnTo>
                  <a:lnTo>
                    <a:pt x="123" y="7810"/>
                  </a:lnTo>
                  <a:lnTo>
                    <a:pt x="308" y="8456"/>
                  </a:lnTo>
                  <a:lnTo>
                    <a:pt x="523" y="9040"/>
                  </a:lnTo>
                  <a:lnTo>
                    <a:pt x="800" y="9593"/>
                  </a:lnTo>
                  <a:lnTo>
                    <a:pt x="1107" y="10147"/>
                  </a:lnTo>
                  <a:lnTo>
                    <a:pt x="1476" y="10639"/>
                  </a:lnTo>
                  <a:lnTo>
                    <a:pt x="1907" y="11100"/>
                  </a:lnTo>
                  <a:lnTo>
                    <a:pt x="2368" y="11531"/>
                  </a:lnTo>
                  <a:lnTo>
                    <a:pt x="2860" y="11900"/>
                  </a:lnTo>
                  <a:lnTo>
                    <a:pt x="3413" y="12238"/>
                  </a:lnTo>
                  <a:lnTo>
                    <a:pt x="3967" y="12484"/>
                  </a:lnTo>
                  <a:lnTo>
                    <a:pt x="4582" y="12730"/>
                  </a:lnTo>
                  <a:lnTo>
                    <a:pt x="5197" y="12884"/>
                  </a:lnTo>
                  <a:lnTo>
                    <a:pt x="5842" y="12976"/>
                  </a:lnTo>
                  <a:lnTo>
                    <a:pt x="6488" y="13007"/>
                  </a:lnTo>
                  <a:lnTo>
                    <a:pt x="6949" y="13007"/>
                  </a:lnTo>
                  <a:lnTo>
                    <a:pt x="7411" y="12945"/>
                  </a:lnTo>
                  <a:lnTo>
                    <a:pt x="7841" y="12884"/>
                  </a:lnTo>
                  <a:lnTo>
                    <a:pt x="8241" y="12761"/>
                  </a:lnTo>
                  <a:lnTo>
                    <a:pt x="7749" y="12607"/>
                  </a:lnTo>
                  <a:lnTo>
                    <a:pt x="7257" y="12392"/>
                  </a:lnTo>
                  <a:lnTo>
                    <a:pt x="6796" y="12176"/>
                  </a:lnTo>
                  <a:lnTo>
                    <a:pt x="6365" y="11900"/>
                  </a:lnTo>
                  <a:lnTo>
                    <a:pt x="5935" y="11592"/>
                  </a:lnTo>
                  <a:lnTo>
                    <a:pt x="5535" y="11223"/>
                  </a:lnTo>
                  <a:lnTo>
                    <a:pt x="5197" y="10854"/>
                  </a:lnTo>
                  <a:lnTo>
                    <a:pt x="4858" y="10485"/>
                  </a:lnTo>
                  <a:lnTo>
                    <a:pt x="4551" y="10055"/>
                  </a:lnTo>
                  <a:lnTo>
                    <a:pt x="4274" y="9593"/>
                  </a:lnTo>
                  <a:lnTo>
                    <a:pt x="4059" y="9132"/>
                  </a:lnTo>
                  <a:lnTo>
                    <a:pt x="3875" y="8640"/>
                  </a:lnTo>
                  <a:lnTo>
                    <a:pt x="3721" y="8118"/>
                  </a:lnTo>
                  <a:lnTo>
                    <a:pt x="3598" y="7595"/>
                  </a:lnTo>
                  <a:lnTo>
                    <a:pt x="3536" y="7072"/>
                  </a:lnTo>
                  <a:lnTo>
                    <a:pt x="3506" y="6519"/>
                  </a:lnTo>
                  <a:lnTo>
                    <a:pt x="3536" y="5965"/>
                  </a:lnTo>
                  <a:lnTo>
                    <a:pt x="3598" y="5412"/>
                  </a:lnTo>
                  <a:lnTo>
                    <a:pt x="3721" y="4889"/>
                  </a:lnTo>
                  <a:lnTo>
                    <a:pt x="3875" y="4366"/>
                  </a:lnTo>
                  <a:lnTo>
                    <a:pt x="4059" y="3905"/>
                  </a:lnTo>
                  <a:lnTo>
                    <a:pt x="4274" y="3413"/>
                  </a:lnTo>
                  <a:lnTo>
                    <a:pt x="4551" y="2983"/>
                  </a:lnTo>
                  <a:lnTo>
                    <a:pt x="4858" y="2552"/>
                  </a:lnTo>
                  <a:lnTo>
                    <a:pt x="5197" y="2152"/>
                  </a:lnTo>
                  <a:lnTo>
                    <a:pt x="5535" y="1783"/>
                  </a:lnTo>
                  <a:lnTo>
                    <a:pt x="5935" y="1445"/>
                  </a:lnTo>
                  <a:lnTo>
                    <a:pt x="6365" y="1138"/>
                  </a:lnTo>
                  <a:lnTo>
                    <a:pt x="6796" y="861"/>
                  </a:lnTo>
                  <a:lnTo>
                    <a:pt x="7257" y="615"/>
                  </a:lnTo>
                  <a:lnTo>
                    <a:pt x="7749" y="400"/>
                  </a:lnTo>
                  <a:lnTo>
                    <a:pt x="8241" y="246"/>
                  </a:lnTo>
                  <a:lnTo>
                    <a:pt x="7841" y="154"/>
                  </a:lnTo>
                  <a:lnTo>
                    <a:pt x="7411" y="62"/>
                  </a:lnTo>
                  <a:lnTo>
                    <a:pt x="6949" y="31"/>
                  </a:lnTo>
                  <a:lnTo>
                    <a:pt x="6488" y="0"/>
                  </a:lnTo>
                  <a:close/>
                </a:path>
              </a:pathLst>
            </a:custGeom>
            <a:solidFill>
              <a:srgbClr val="554E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6"/>
            <p:cNvSpPr/>
            <p:nvPr/>
          </p:nvSpPr>
          <p:spPr>
            <a:xfrm>
              <a:off x="289025" y="2512804"/>
              <a:ext cx="283699" cy="283715"/>
            </a:xfrm>
            <a:custGeom>
              <a:rect b="b" l="l" r="r" t="t"/>
              <a:pathLst>
                <a:path extrusionOk="0" h="6489" w="6489">
                  <a:moveTo>
                    <a:pt x="3229" y="0"/>
                  </a:moveTo>
                  <a:lnTo>
                    <a:pt x="2922" y="31"/>
                  </a:lnTo>
                  <a:lnTo>
                    <a:pt x="2583" y="62"/>
                  </a:lnTo>
                  <a:lnTo>
                    <a:pt x="2276" y="154"/>
                  </a:lnTo>
                  <a:lnTo>
                    <a:pt x="1968" y="246"/>
                  </a:lnTo>
                  <a:lnTo>
                    <a:pt x="1692" y="400"/>
                  </a:lnTo>
                  <a:lnTo>
                    <a:pt x="1415" y="554"/>
                  </a:lnTo>
                  <a:lnTo>
                    <a:pt x="1169" y="738"/>
                  </a:lnTo>
                  <a:lnTo>
                    <a:pt x="954" y="954"/>
                  </a:lnTo>
                  <a:lnTo>
                    <a:pt x="739" y="1169"/>
                  </a:lnTo>
                  <a:lnTo>
                    <a:pt x="554" y="1446"/>
                  </a:lnTo>
                  <a:lnTo>
                    <a:pt x="400" y="1691"/>
                  </a:lnTo>
                  <a:lnTo>
                    <a:pt x="247" y="1999"/>
                  </a:lnTo>
                  <a:lnTo>
                    <a:pt x="154" y="2276"/>
                  </a:lnTo>
                  <a:lnTo>
                    <a:pt x="62" y="2583"/>
                  </a:lnTo>
                  <a:lnTo>
                    <a:pt x="1" y="2921"/>
                  </a:lnTo>
                  <a:lnTo>
                    <a:pt x="1" y="3260"/>
                  </a:lnTo>
                  <a:lnTo>
                    <a:pt x="1" y="3598"/>
                  </a:lnTo>
                  <a:lnTo>
                    <a:pt x="62" y="3905"/>
                  </a:lnTo>
                  <a:lnTo>
                    <a:pt x="154" y="4213"/>
                  </a:lnTo>
                  <a:lnTo>
                    <a:pt x="247" y="4520"/>
                  </a:lnTo>
                  <a:lnTo>
                    <a:pt x="400" y="4797"/>
                  </a:lnTo>
                  <a:lnTo>
                    <a:pt x="554" y="5074"/>
                  </a:lnTo>
                  <a:lnTo>
                    <a:pt x="739" y="5320"/>
                  </a:lnTo>
                  <a:lnTo>
                    <a:pt x="954" y="5535"/>
                  </a:lnTo>
                  <a:lnTo>
                    <a:pt x="1169" y="5750"/>
                  </a:lnTo>
                  <a:lnTo>
                    <a:pt x="1415" y="5935"/>
                  </a:lnTo>
                  <a:lnTo>
                    <a:pt x="1692" y="6119"/>
                  </a:lnTo>
                  <a:lnTo>
                    <a:pt x="1968" y="6242"/>
                  </a:lnTo>
                  <a:lnTo>
                    <a:pt x="2276" y="6365"/>
                  </a:lnTo>
                  <a:lnTo>
                    <a:pt x="2583" y="6427"/>
                  </a:lnTo>
                  <a:lnTo>
                    <a:pt x="2922" y="6488"/>
                  </a:lnTo>
                  <a:lnTo>
                    <a:pt x="3567" y="6488"/>
                  </a:lnTo>
                  <a:lnTo>
                    <a:pt x="3906" y="6427"/>
                  </a:lnTo>
                  <a:lnTo>
                    <a:pt x="4213" y="6365"/>
                  </a:lnTo>
                  <a:lnTo>
                    <a:pt x="4521" y="6242"/>
                  </a:lnTo>
                  <a:lnTo>
                    <a:pt x="4797" y="6119"/>
                  </a:lnTo>
                  <a:lnTo>
                    <a:pt x="5074" y="5935"/>
                  </a:lnTo>
                  <a:lnTo>
                    <a:pt x="5320" y="5750"/>
                  </a:lnTo>
                  <a:lnTo>
                    <a:pt x="5535" y="5535"/>
                  </a:lnTo>
                  <a:lnTo>
                    <a:pt x="5751" y="5320"/>
                  </a:lnTo>
                  <a:lnTo>
                    <a:pt x="5935" y="5074"/>
                  </a:lnTo>
                  <a:lnTo>
                    <a:pt x="6089" y="4797"/>
                  </a:lnTo>
                  <a:lnTo>
                    <a:pt x="6242" y="4520"/>
                  </a:lnTo>
                  <a:lnTo>
                    <a:pt x="6335" y="4213"/>
                  </a:lnTo>
                  <a:lnTo>
                    <a:pt x="6427" y="3905"/>
                  </a:lnTo>
                  <a:lnTo>
                    <a:pt x="6488" y="3598"/>
                  </a:lnTo>
                  <a:lnTo>
                    <a:pt x="6488" y="3260"/>
                  </a:lnTo>
                  <a:lnTo>
                    <a:pt x="6488" y="2921"/>
                  </a:lnTo>
                  <a:lnTo>
                    <a:pt x="6427" y="2583"/>
                  </a:lnTo>
                  <a:lnTo>
                    <a:pt x="6335" y="2276"/>
                  </a:lnTo>
                  <a:lnTo>
                    <a:pt x="6242" y="1999"/>
                  </a:lnTo>
                  <a:lnTo>
                    <a:pt x="6089" y="1691"/>
                  </a:lnTo>
                  <a:lnTo>
                    <a:pt x="5935" y="1446"/>
                  </a:lnTo>
                  <a:lnTo>
                    <a:pt x="5751" y="1169"/>
                  </a:lnTo>
                  <a:lnTo>
                    <a:pt x="5535" y="954"/>
                  </a:lnTo>
                  <a:lnTo>
                    <a:pt x="5320" y="738"/>
                  </a:lnTo>
                  <a:lnTo>
                    <a:pt x="5074" y="554"/>
                  </a:lnTo>
                  <a:lnTo>
                    <a:pt x="4797" y="400"/>
                  </a:lnTo>
                  <a:lnTo>
                    <a:pt x="4521" y="246"/>
                  </a:lnTo>
                  <a:lnTo>
                    <a:pt x="4213" y="154"/>
                  </a:lnTo>
                  <a:lnTo>
                    <a:pt x="3906" y="62"/>
                  </a:lnTo>
                  <a:lnTo>
                    <a:pt x="3567" y="31"/>
                  </a:lnTo>
                  <a:lnTo>
                    <a:pt x="3229" y="0"/>
                  </a:lnTo>
                  <a:close/>
                </a:path>
              </a:pathLst>
            </a:custGeom>
            <a:solidFill>
              <a:srgbClr val="DFE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6"/>
            <p:cNvSpPr/>
            <p:nvPr/>
          </p:nvSpPr>
          <p:spPr>
            <a:xfrm>
              <a:off x="289025" y="2512804"/>
              <a:ext cx="217813" cy="283715"/>
            </a:xfrm>
            <a:custGeom>
              <a:rect b="b" l="l" r="r" t="t"/>
              <a:pathLst>
                <a:path extrusionOk="0" h="6489" w="4982">
                  <a:moveTo>
                    <a:pt x="3229" y="0"/>
                  </a:moveTo>
                  <a:lnTo>
                    <a:pt x="2922" y="31"/>
                  </a:lnTo>
                  <a:lnTo>
                    <a:pt x="2583" y="62"/>
                  </a:lnTo>
                  <a:lnTo>
                    <a:pt x="2276" y="154"/>
                  </a:lnTo>
                  <a:lnTo>
                    <a:pt x="1968" y="246"/>
                  </a:lnTo>
                  <a:lnTo>
                    <a:pt x="1692" y="400"/>
                  </a:lnTo>
                  <a:lnTo>
                    <a:pt x="1415" y="554"/>
                  </a:lnTo>
                  <a:lnTo>
                    <a:pt x="1169" y="738"/>
                  </a:lnTo>
                  <a:lnTo>
                    <a:pt x="954" y="954"/>
                  </a:lnTo>
                  <a:lnTo>
                    <a:pt x="739" y="1169"/>
                  </a:lnTo>
                  <a:lnTo>
                    <a:pt x="554" y="1446"/>
                  </a:lnTo>
                  <a:lnTo>
                    <a:pt x="400" y="1691"/>
                  </a:lnTo>
                  <a:lnTo>
                    <a:pt x="247" y="1999"/>
                  </a:lnTo>
                  <a:lnTo>
                    <a:pt x="154" y="2276"/>
                  </a:lnTo>
                  <a:lnTo>
                    <a:pt x="62" y="2583"/>
                  </a:lnTo>
                  <a:lnTo>
                    <a:pt x="1" y="2921"/>
                  </a:lnTo>
                  <a:lnTo>
                    <a:pt x="1" y="3260"/>
                  </a:lnTo>
                  <a:lnTo>
                    <a:pt x="1" y="3598"/>
                  </a:lnTo>
                  <a:lnTo>
                    <a:pt x="62" y="3905"/>
                  </a:lnTo>
                  <a:lnTo>
                    <a:pt x="154" y="4213"/>
                  </a:lnTo>
                  <a:lnTo>
                    <a:pt x="247" y="4520"/>
                  </a:lnTo>
                  <a:lnTo>
                    <a:pt x="400" y="4797"/>
                  </a:lnTo>
                  <a:lnTo>
                    <a:pt x="554" y="5074"/>
                  </a:lnTo>
                  <a:lnTo>
                    <a:pt x="739" y="5320"/>
                  </a:lnTo>
                  <a:lnTo>
                    <a:pt x="954" y="5535"/>
                  </a:lnTo>
                  <a:lnTo>
                    <a:pt x="1169" y="5750"/>
                  </a:lnTo>
                  <a:lnTo>
                    <a:pt x="1415" y="5935"/>
                  </a:lnTo>
                  <a:lnTo>
                    <a:pt x="1692" y="6119"/>
                  </a:lnTo>
                  <a:lnTo>
                    <a:pt x="1968" y="6242"/>
                  </a:lnTo>
                  <a:lnTo>
                    <a:pt x="2276" y="6365"/>
                  </a:lnTo>
                  <a:lnTo>
                    <a:pt x="2583" y="6427"/>
                  </a:lnTo>
                  <a:lnTo>
                    <a:pt x="2922" y="6488"/>
                  </a:lnTo>
                  <a:lnTo>
                    <a:pt x="3229" y="6488"/>
                  </a:lnTo>
                  <a:lnTo>
                    <a:pt x="3721" y="6457"/>
                  </a:lnTo>
                  <a:lnTo>
                    <a:pt x="4182" y="6365"/>
                  </a:lnTo>
                  <a:lnTo>
                    <a:pt x="4613" y="6212"/>
                  </a:lnTo>
                  <a:lnTo>
                    <a:pt x="4982" y="5996"/>
                  </a:lnTo>
                  <a:lnTo>
                    <a:pt x="4674" y="5750"/>
                  </a:lnTo>
                  <a:lnTo>
                    <a:pt x="4367" y="5474"/>
                  </a:lnTo>
                  <a:lnTo>
                    <a:pt x="4121" y="5166"/>
                  </a:lnTo>
                  <a:lnTo>
                    <a:pt x="3906" y="4828"/>
                  </a:lnTo>
                  <a:lnTo>
                    <a:pt x="3721" y="4459"/>
                  </a:lnTo>
                  <a:lnTo>
                    <a:pt x="3598" y="4090"/>
                  </a:lnTo>
                  <a:lnTo>
                    <a:pt x="3537" y="3659"/>
                  </a:lnTo>
                  <a:lnTo>
                    <a:pt x="3506" y="3260"/>
                  </a:lnTo>
                  <a:lnTo>
                    <a:pt x="3537" y="2829"/>
                  </a:lnTo>
                  <a:lnTo>
                    <a:pt x="3598" y="2429"/>
                  </a:lnTo>
                  <a:lnTo>
                    <a:pt x="3721" y="2030"/>
                  </a:lnTo>
                  <a:lnTo>
                    <a:pt x="3906" y="1661"/>
                  </a:lnTo>
                  <a:lnTo>
                    <a:pt x="4121" y="1323"/>
                  </a:lnTo>
                  <a:lnTo>
                    <a:pt x="4367" y="1015"/>
                  </a:lnTo>
                  <a:lnTo>
                    <a:pt x="4674" y="738"/>
                  </a:lnTo>
                  <a:lnTo>
                    <a:pt x="4982" y="523"/>
                  </a:lnTo>
                  <a:lnTo>
                    <a:pt x="4613" y="308"/>
                  </a:lnTo>
                  <a:lnTo>
                    <a:pt x="4182" y="123"/>
                  </a:lnTo>
                  <a:lnTo>
                    <a:pt x="3721" y="31"/>
                  </a:lnTo>
                  <a:lnTo>
                    <a:pt x="3229" y="0"/>
                  </a:lnTo>
                  <a:close/>
                </a:path>
              </a:pathLst>
            </a:custGeom>
            <a:solidFill>
              <a:srgbClr val="B1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6"/>
            <p:cNvSpPr/>
            <p:nvPr/>
          </p:nvSpPr>
          <p:spPr>
            <a:xfrm>
              <a:off x="1922313" y="2370319"/>
              <a:ext cx="568710" cy="568699"/>
            </a:xfrm>
            <a:custGeom>
              <a:rect b="b" l="l" r="r" t="t"/>
              <a:pathLst>
                <a:path extrusionOk="0" h="13007" w="13008">
                  <a:moveTo>
                    <a:pt x="6489" y="0"/>
                  </a:moveTo>
                  <a:lnTo>
                    <a:pt x="5843" y="31"/>
                  </a:lnTo>
                  <a:lnTo>
                    <a:pt x="5197" y="154"/>
                  </a:lnTo>
                  <a:lnTo>
                    <a:pt x="4551" y="307"/>
                  </a:lnTo>
                  <a:lnTo>
                    <a:pt x="3967" y="523"/>
                  </a:lnTo>
                  <a:lnTo>
                    <a:pt x="3383" y="799"/>
                  </a:lnTo>
                  <a:lnTo>
                    <a:pt x="2860" y="1107"/>
                  </a:lnTo>
                  <a:lnTo>
                    <a:pt x="2368" y="1507"/>
                  </a:lnTo>
                  <a:lnTo>
                    <a:pt x="1907" y="1906"/>
                  </a:lnTo>
                  <a:lnTo>
                    <a:pt x="1477" y="2368"/>
                  </a:lnTo>
                  <a:lnTo>
                    <a:pt x="1108" y="2890"/>
                  </a:lnTo>
                  <a:lnTo>
                    <a:pt x="769" y="3413"/>
                  </a:lnTo>
                  <a:lnTo>
                    <a:pt x="493" y="3967"/>
                  </a:lnTo>
                  <a:lnTo>
                    <a:pt x="277" y="4582"/>
                  </a:lnTo>
                  <a:lnTo>
                    <a:pt x="124" y="5196"/>
                  </a:lnTo>
                  <a:lnTo>
                    <a:pt x="31" y="5842"/>
                  </a:lnTo>
                  <a:lnTo>
                    <a:pt x="1" y="6519"/>
                  </a:lnTo>
                  <a:lnTo>
                    <a:pt x="31" y="7164"/>
                  </a:lnTo>
                  <a:lnTo>
                    <a:pt x="124" y="7810"/>
                  </a:lnTo>
                  <a:lnTo>
                    <a:pt x="277" y="8456"/>
                  </a:lnTo>
                  <a:lnTo>
                    <a:pt x="493" y="9040"/>
                  </a:lnTo>
                  <a:lnTo>
                    <a:pt x="769" y="9593"/>
                  </a:lnTo>
                  <a:lnTo>
                    <a:pt x="1108" y="10147"/>
                  </a:lnTo>
                  <a:lnTo>
                    <a:pt x="1477" y="10639"/>
                  </a:lnTo>
                  <a:lnTo>
                    <a:pt x="1907" y="11100"/>
                  </a:lnTo>
                  <a:lnTo>
                    <a:pt x="2368" y="11531"/>
                  </a:lnTo>
                  <a:lnTo>
                    <a:pt x="2860" y="11900"/>
                  </a:lnTo>
                  <a:lnTo>
                    <a:pt x="3383" y="12238"/>
                  </a:lnTo>
                  <a:lnTo>
                    <a:pt x="3967" y="12484"/>
                  </a:lnTo>
                  <a:lnTo>
                    <a:pt x="4551" y="12730"/>
                  </a:lnTo>
                  <a:lnTo>
                    <a:pt x="5197" y="12884"/>
                  </a:lnTo>
                  <a:lnTo>
                    <a:pt x="5843" y="12976"/>
                  </a:lnTo>
                  <a:lnTo>
                    <a:pt x="6489" y="13007"/>
                  </a:lnTo>
                  <a:lnTo>
                    <a:pt x="7165" y="12976"/>
                  </a:lnTo>
                  <a:lnTo>
                    <a:pt x="7811" y="12884"/>
                  </a:lnTo>
                  <a:lnTo>
                    <a:pt x="8426" y="12730"/>
                  </a:lnTo>
                  <a:lnTo>
                    <a:pt x="9010" y="12484"/>
                  </a:lnTo>
                  <a:lnTo>
                    <a:pt x="9594" y="12238"/>
                  </a:lnTo>
                  <a:lnTo>
                    <a:pt x="10117" y="11900"/>
                  </a:lnTo>
                  <a:lnTo>
                    <a:pt x="10640" y="11531"/>
                  </a:lnTo>
                  <a:lnTo>
                    <a:pt x="11101" y="11100"/>
                  </a:lnTo>
                  <a:lnTo>
                    <a:pt x="11501" y="10639"/>
                  </a:lnTo>
                  <a:lnTo>
                    <a:pt x="11870" y="10147"/>
                  </a:lnTo>
                  <a:lnTo>
                    <a:pt x="12208" y="9593"/>
                  </a:lnTo>
                  <a:lnTo>
                    <a:pt x="12484" y="9040"/>
                  </a:lnTo>
                  <a:lnTo>
                    <a:pt x="12700" y="8456"/>
                  </a:lnTo>
                  <a:lnTo>
                    <a:pt x="12853" y="7810"/>
                  </a:lnTo>
                  <a:lnTo>
                    <a:pt x="12946" y="7164"/>
                  </a:lnTo>
                  <a:lnTo>
                    <a:pt x="13007" y="6519"/>
                  </a:lnTo>
                  <a:lnTo>
                    <a:pt x="12946" y="5842"/>
                  </a:lnTo>
                  <a:lnTo>
                    <a:pt x="12853" y="5196"/>
                  </a:lnTo>
                  <a:lnTo>
                    <a:pt x="12700" y="4582"/>
                  </a:lnTo>
                  <a:lnTo>
                    <a:pt x="12484" y="3967"/>
                  </a:lnTo>
                  <a:lnTo>
                    <a:pt x="12208" y="3413"/>
                  </a:lnTo>
                  <a:lnTo>
                    <a:pt x="11870" y="2890"/>
                  </a:lnTo>
                  <a:lnTo>
                    <a:pt x="11501" y="2368"/>
                  </a:lnTo>
                  <a:lnTo>
                    <a:pt x="11101" y="1906"/>
                  </a:lnTo>
                  <a:lnTo>
                    <a:pt x="10640" y="1507"/>
                  </a:lnTo>
                  <a:lnTo>
                    <a:pt x="10117" y="1107"/>
                  </a:lnTo>
                  <a:lnTo>
                    <a:pt x="9594" y="799"/>
                  </a:lnTo>
                  <a:lnTo>
                    <a:pt x="9010" y="523"/>
                  </a:lnTo>
                  <a:lnTo>
                    <a:pt x="8426" y="307"/>
                  </a:lnTo>
                  <a:lnTo>
                    <a:pt x="7811" y="154"/>
                  </a:lnTo>
                  <a:lnTo>
                    <a:pt x="7165" y="31"/>
                  </a:lnTo>
                  <a:lnTo>
                    <a:pt x="6489" y="0"/>
                  </a:lnTo>
                  <a:close/>
                </a:path>
              </a:pathLst>
            </a:custGeom>
            <a:solidFill>
              <a:srgbClr val="66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6"/>
            <p:cNvSpPr/>
            <p:nvPr/>
          </p:nvSpPr>
          <p:spPr>
            <a:xfrm>
              <a:off x="1922313" y="2370319"/>
              <a:ext cx="360340" cy="568699"/>
            </a:xfrm>
            <a:custGeom>
              <a:rect b="b" l="l" r="r" t="t"/>
              <a:pathLst>
                <a:path extrusionOk="0" h="13007" w="8242">
                  <a:moveTo>
                    <a:pt x="6489" y="0"/>
                  </a:moveTo>
                  <a:lnTo>
                    <a:pt x="5843" y="31"/>
                  </a:lnTo>
                  <a:lnTo>
                    <a:pt x="5197" y="154"/>
                  </a:lnTo>
                  <a:lnTo>
                    <a:pt x="4551" y="307"/>
                  </a:lnTo>
                  <a:lnTo>
                    <a:pt x="3967" y="523"/>
                  </a:lnTo>
                  <a:lnTo>
                    <a:pt x="3383" y="799"/>
                  </a:lnTo>
                  <a:lnTo>
                    <a:pt x="2860" y="1107"/>
                  </a:lnTo>
                  <a:lnTo>
                    <a:pt x="2368" y="1507"/>
                  </a:lnTo>
                  <a:lnTo>
                    <a:pt x="1907" y="1906"/>
                  </a:lnTo>
                  <a:lnTo>
                    <a:pt x="1477" y="2368"/>
                  </a:lnTo>
                  <a:lnTo>
                    <a:pt x="1108" y="2890"/>
                  </a:lnTo>
                  <a:lnTo>
                    <a:pt x="769" y="3413"/>
                  </a:lnTo>
                  <a:lnTo>
                    <a:pt x="493" y="3967"/>
                  </a:lnTo>
                  <a:lnTo>
                    <a:pt x="277" y="4582"/>
                  </a:lnTo>
                  <a:lnTo>
                    <a:pt x="124" y="5196"/>
                  </a:lnTo>
                  <a:lnTo>
                    <a:pt x="31" y="5842"/>
                  </a:lnTo>
                  <a:lnTo>
                    <a:pt x="1" y="6519"/>
                  </a:lnTo>
                  <a:lnTo>
                    <a:pt x="31" y="7164"/>
                  </a:lnTo>
                  <a:lnTo>
                    <a:pt x="124" y="7810"/>
                  </a:lnTo>
                  <a:lnTo>
                    <a:pt x="277" y="8456"/>
                  </a:lnTo>
                  <a:lnTo>
                    <a:pt x="493" y="9040"/>
                  </a:lnTo>
                  <a:lnTo>
                    <a:pt x="769" y="9593"/>
                  </a:lnTo>
                  <a:lnTo>
                    <a:pt x="1108" y="10147"/>
                  </a:lnTo>
                  <a:lnTo>
                    <a:pt x="1477" y="10639"/>
                  </a:lnTo>
                  <a:lnTo>
                    <a:pt x="1907" y="11100"/>
                  </a:lnTo>
                  <a:lnTo>
                    <a:pt x="2368" y="11531"/>
                  </a:lnTo>
                  <a:lnTo>
                    <a:pt x="2860" y="11900"/>
                  </a:lnTo>
                  <a:lnTo>
                    <a:pt x="3383" y="12238"/>
                  </a:lnTo>
                  <a:lnTo>
                    <a:pt x="3967" y="12484"/>
                  </a:lnTo>
                  <a:lnTo>
                    <a:pt x="4551" y="12730"/>
                  </a:lnTo>
                  <a:lnTo>
                    <a:pt x="5197" y="12884"/>
                  </a:lnTo>
                  <a:lnTo>
                    <a:pt x="5843" y="12976"/>
                  </a:lnTo>
                  <a:lnTo>
                    <a:pt x="6489" y="13007"/>
                  </a:lnTo>
                  <a:lnTo>
                    <a:pt x="6950" y="13007"/>
                  </a:lnTo>
                  <a:lnTo>
                    <a:pt x="7380" y="12945"/>
                  </a:lnTo>
                  <a:lnTo>
                    <a:pt x="7811" y="12884"/>
                  </a:lnTo>
                  <a:lnTo>
                    <a:pt x="8241" y="12761"/>
                  </a:lnTo>
                  <a:lnTo>
                    <a:pt x="7749" y="12607"/>
                  </a:lnTo>
                  <a:lnTo>
                    <a:pt x="7257" y="12392"/>
                  </a:lnTo>
                  <a:lnTo>
                    <a:pt x="6796" y="12176"/>
                  </a:lnTo>
                  <a:lnTo>
                    <a:pt x="6335" y="11900"/>
                  </a:lnTo>
                  <a:lnTo>
                    <a:pt x="5935" y="11592"/>
                  </a:lnTo>
                  <a:lnTo>
                    <a:pt x="5535" y="11223"/>
                  </a:lnTo>
                  <a:lnTo>
                    <a:pt x="5166" y="10854"/>
                  </a:lnTo>
                  <a:lnTo>
                    <a:pt x="4859" y="10485"/>
                  </a:lnTo>
                  <a:lnTo>
                    <a:pt x="4551" y="10055"/>
                  </a:lnTo>
                  <a:lnTo>
                    <a:pt x="4275" y="9593"/>
                  </a:lnTo>
                  <a:lnTo>
                    <a:pt x="4059" y="9132"/>
                  </a:lnTo>
                  <a:lnTo>
                    <a:pt x="3844" y="8640"/>
                  </a:lnTo>
                  <a:lnTo>
                    <a:pt x="3690" y="8118"/>
                  </a:lnTo>
                  <a:lnTo>
                    <a:pt x="3598" y="7595"/>
                  </a:lnTo>
                  <a:lnTo>
                    <a:pt x="3506" y="7072"/>
                  </a:lnTo>
                  <a:lnTo>
                    <a:pt x="3506" y="6519"/>
                  </a:lnTo>
                  <a:lnTo>
                    <a:pt x="3506" y="5965"/>
                  </a:lnTo>
                  <a:lnTo>
                    <a:pt x="3598" y="5412"/>
                  </a:lnTo>
                  <a:lnTo>
                    <a:pt x="3690" y="4889"/>
                  </a:lnTo>
                  <a:lnTo>
                    <a:pt x="3844" y="4366"/>
                  </a:lnTo>
                  <a:lnTo>
                    <a:pt x="4059" y="3905"/>
                  </a:lnTo>
                  <a:lnTo>
                    <a:pt x="4275" y="3413"/>
                  </a:lnTo>
                  <a:lnTo>
                    <a:pt x="4551" y="2983"/>
                  </a:lnTo>
                  <a:lnTo>
                    <a:pt x="4859" y="2552"/>
                  </a:lnTo>
                  <a:lnTo>
                    <a:pt x="5166" y="2152"/>
                  </a:lnTo>
                  <a:lnTo>
                    <a:pt x="5535" y="1783"/>
                  </a:lnTo>
                  <a:lnTo>
                    <a:pt x="5935" y="1445"/>
                  </a:lnTo>
                  <a:lnTo>
                    <a:pt x="6335" y="1138"/>
                  </a:lnTo>
                  <a:lnTo>
                    <a:pt x="6796" y="861"/>
                  </a:lnTo>
                  <a:lnTo>
                    <a:pt x="7257" y="615"/>
                  </a:lnTo>
                  <a:lnTo>
                    <a:pt x="7749" y="400"/>
                  </a:lnTo>
                  <a:lnTo>
                    <a:pt x="8241" y="246"/>
                  </a:lnTo>
                  <a:lnTo>
                    <a:pt x="7811" y="154"/>
                  </a:lnTo>
                  <a:lnTo>
                    <a:pt x="7380" y="62"/>
                  </a:lnTo>
                  <a:lnTo>
                    <a:pt x="6950" y="31"/>
                  </a:lnTo>
                  <a:lnTo>
                    <a:pt x="6489" y="0"/>
                  </a:lnTo>
                  <a:close/>
                </a:path>
              </a:pathLst>
            </a:custGeom>
            <a:solidFill>
              <a:srgbClr val="554E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6"/>
            <p:cNvSpPr/>
            <p:nvPr/>
          </p:nvSpPr>
          <p:spPr>
            <a:xfrm>
              <a:off x="2063481" y="2512804"/>
              <a:ext cx="285011" cy="283715"/>
            </a:xfrm>
            <a:custGeom>
              <a:rect b="b" l="l" r="r" t="t"/>
              <a:pathLst>
                <a:path extrusionOk="0" h="6489" w="6519">
                  <a:moveTo>
                    <a:pt x="3260" y="0"/>
                  </a:moveTo>
                  <a:lnTo>
                    <a:pt x="2921" y="31"/>
                  </a:lnTo>
                  <a:lnTo>
                    <a:pt x="2614" y="62"/>
                  </a:lnTo>
                  <a:lnTo>
                    <a:pt x="2306" y="154"/>
                  </a:lnTo>
                  <a:lnTo>
                    <a:pt x="1999" y="246"/>
                  </a:lnTo>
                  <a:lnTo>
                    <a:pt x="1722" y="400"/>
                  </a:lnTo>
                  <a:lnTo>
                    <a:pt x="1445" y="554"/>
                  </a:lnTo>
                  <a:lnTo>
                    <a:pt x="1199" y="738"/>
                  </a:lnTo>
                  <a:lnTo>
                    <a:pt x="953" y="954"/>
                  </a:lnTo>
                  <a:lnTo>
                    <a:pt x="769" y="1169"/>
                  </a:lnTo>
                  <a:lnTo>
                    <a:pt x="584" y="1446"/>
                  </a:lnTo>
                  <a:lnTo>
                    <a:pt x="400" y="1691"/>
                  </a:lnTo>
                  <a:lnTo>
                    <a:pt x="277" y="1999"/>
                  </a:lnTo>
                  <a:lnTo>
                    <a:pt x="154" y="2276"/>
                  </a:lnTo>
                  <a:lnTo>
                    <a:pt x="93" y="2583"/>
                  </a:lnTo>
                  <a:lnTo>
                    <a:pt x="31" y="2921"/>
                  </a:lnTo>
                  <a:lnTo>
                    <a:pt x="0" y="3260"/>
                  </a:lnTo>
                  <a:lnTo>
                    <a:pt x="31" y="3598"/>
                  </a:lnTo>
                  <a:lnTo>
                    <a:pt x="93" y="3905"/>
                  </a:lnTo>
                  <a:lnTo>
                    <a:pt x="154" y="4213"/>
                  </a:lnTo>
                  <a:lnTo>
                    <a:pt x="277" y="4520"/>
                  </a:lnTo>
                  <a:lnTo>
                    <a:pt x="400" y="4797"/>
                  </a:lnTo>
                  <a:lnTo>
                    <a:pt x="584" y="5074"/>
                  </a:lnTo>
                  <a:lnTo>
                    <a:pt x="769" y="5320"/>
                  </a:lnTo>
                  <a:lnTo>
                    <a:pt x="953" y="5535"/>
                  </a:lnTo>
                  <a:lnTo>
                    <a:pt x="1199" y="5750"/>
                  </a:lnTo>
                  <a:lnTo>
                    <a:pt x="1445" y="5935"/>
                  </a:lnTo>
                  <a:lnTo>
                    <a:pt x="1722" y="6119"/>
                  </a:lnTo>
                  <a:lnTo>
                    <a:pt x="1999" y="6242"/>
                  </a:lnTo>
                  <a:lnTo>
                    <a:pt x="2306" y="6365"/>
                  </a:lnTo>
                  <a:lnTo>
                    <a:pt x="2614" y="6427"/>
                  </a:lnTo>
                  <a:lnTo>
                    <a:pt x="2921" y="6488"/>
                  </a:lnTo>
                  <a:lnTo>
                    <a:pt x="3598" y="6488"/>
                  </a:lnTo>
                  <a:lnTo>
                    <a:pt x="3905" y="6427"/>
                  </a:lnTo>
                  <a:lnTo>
                    <a:pt x="4244" y="6365"/>
                  </a:lnTo>
                  <a:lnTo>
                    <a:pt x="4520" y="6242"/>
                  </a:lnTo>
                  <a:lnTo>
                    <a:pt x="4828" y="6119"/>
                  </a:lnTo>
                  <a:lnTo>
                    <a:pt x="5074" y="5935"/>
                  </a:lnTo>
                  <a:lnTo>
                    <a:pt x="5320" y="5750"/>
                  </a:lnTo>
                  <a:lnTo>
                    <a:pt x="5566" y="5535"/>
                  </a:lnTo>
                  <a:lnTo>
                    <a:pt x="5781" y="5320"/>
                  </a:lnTo>
                  <a:lnTo>
                    <a:pt x="5965" y="5074"/>
                  </a:lnTo>
                  <a:lnTo>
                    <a:pt x="6119" y="4797"/>
                  </a:lnTo>
                  <a:lnTo>
                    <a:pt x="6273" y="4520"/>
                  </a:lnTo>
                  <a:lnTo>
                    <a:pt x="6365" y="4213"/>
                  </a:lnTo>
                  <a:lnTo>
                    <a:pt x="6457" y="3905"/>
                  </a:lnTo>
                  <a:lnTo>
                    <a:pt x="6488" y="3598"/>
                  </a:lnTo>
                  <a:lnTo>
                    <a:pt x="6519" y="3260"/>
                  </a:lnTo>
                  <a:lnTo>
                    <a:pt x="6488" y="2921"/>
                  </a:lnTo>
                  <a:lnTo>
                    <a:pt x="6457" y="2583"/>
                  </a:lnTo>
                  <a:lnTo>
                    <a:pt x="6365" y="2276"/>
                  </a:lnTo>
                  <a:lnTo>
                    <a:pt x="6273" y="1999"/>
                  </a:lnTo>
                  <a:lnTo>
                    <a:pt x="6119" y="1691"/>
                  </a:lnTo>
                  <a:lnTo>
                    <a:pt x="5965" y="1446"/>
                  </a:lnTo>
                  <a:lnTo>
                    <a:pt x="5781" y="1169"/>
                  </a:lnTo>
                  <a:lnTo>
                    <a:pt x="5566" y="954"/>
                  </a:lnTo>
                  <a:lnTo>
                    <a:pt x="5320" y="738"/>
                  </a:lnTo>
                  <a:lnTo>
                    <a:pt x="5074" y="554"/>
                  </a:lnTo>
                  <a:lnTo>
                    <a:pt x="4828" y="400"/>
                  </a:lnTo>
                  <a:lnTo>
                    <a:pt x="4520" y="246"/>
                  </a:lnTo>
                  <a:lnTo>
                    <a:pt x="4244" y="154"/>
                  </a:lnTo>
                  <a:lnTo>
                    <a:pt x="3905" y="62"/>
                  </a:lnTo>
                  <a:lnTo>
                    <a:pt x="3598" y="31"/>
                  </a:lnTo>
                  <a:lnTo>
                    <a:pt x="3260" y="0"/>
                  </a:lnTo>
                  <a:close/>
                </a:path>
              </a:pathLst>
            </a:custGeom>
            <a:solidFill>
              <a:srgbClr val="DFE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6"/>
            <p:cNvSpPr/>
            <p:nvPr/>
          </p:nvSpPr>
          <p:spPr>
            <a:xfrm>
              <a:off x="2063481" y="2512804"/>
              <a:ext cx="219168" cy="283715"/>
            </a:xfrm>
            <a:custGeom>
              <a:rect b="b" l="l" r="r" t="t"/>
              <a:pathLst>
                <a:path extrusionOk="0" h="6489" w="5013">
                  <a:moveTo>
                    <a:pt x="3260" y="0"/>
                  </a:moveTo>
                  <a:lnTo>
                    <a:pt x="2921" y="31"/>
                  </a:lnTo>
                  <a:lnTo>
                    <a:pt x="2614" y="62"/>
                  </a:lnTo>
                  <a:lnTo>
                    <a:pt x="2306" y="154"/>
                  </a:lnTo>
                  <a:lnTo>
                    <a:pt x="1999" y="246"/>
                  </a:lnTo>
                  <a:lnTo>
                    <a:pt x="1722" y="400"/>
                  </a:lnTo>
                  <a:lnTo>
                    <a:pt x="1445" y="554"/>
                  </a:lnTo>
                  <a:lnTo>
                    <a:pt x="1199" y="738"/>
                  </a:lnTo>
                  <a:lnTo>
                    <a:pt x="953" y="954"/>
                  </a:lnTo>
                  <a:lnTo>
                    <a:pt x="769" y="1169"/>
                  </a:lnTo>
                  <a:lnTo>
                    <a:pt x="584" y="1446"/>
                  </a:lnTo>
                  <a:lnTo>
                    <a:pt x="400" y="1691"/>
                  </a:lnTo>
                  <a:lnTo>
                    <a:pt x="277" y="1999"/>
                  </a:lnTo>
                  <a:lnTo>
                    <a:pt x="154" y="2276"/>
                  </a:lnTo>
                  <a:lnTo>
                    <a:pt x="93" y="2583"/>
                  </a:lnTo>
                  <a:lnTo>
                    <a:pt x="31" y="2921"/>
                  </a:lnTo>
                  <a:lnTo>
                    <a:pt x="0" y="3260"/>
                  </a:lnTo>
                  <a:lnTo>
                    <a:pt x="31" y="3598"/>
                  </a:lnTo>
                  <a:lnTo>
                    <a:pt x="93" y="3905"/>
                  </a:lnTo>
                  <a:lnTo>
                    <a:pt x="154" y="4213"/>
                  </a:lnTo>
                  <a:lnTo>
                    <a:pt x="277" y="4520"/>
                  </a:lnTo>
                  <a:lnTo>
                    <a:pt x="400" y="4797"/>
                  </a:lnTo>
                  <a:lnTo>
                    <a:pt x="584" y="5074"/>
                  </a:lnTo>
                  <a:lnTo>
                    <a:pt x="769" y="5320"/>
                  </a:lnTo>
                  <a:lnTo>
                    <a:pt x="953" y="5535"/>
                  </a:lnTo>
                  <a:lnTo>
                    <a:pt x="1199" y="5750"/>
                  </a:lnTo>
                  <a:lnTo>
                    <a:pt x="1445" y="5935"/>
                  </a:lnTo>
                  <a:lnTo>
                    <a:pt x="1722" y="6119"/>
                  </a:lnTo>
                  <a:lnTo>
                    <a:pt x="1999" y="6242"/>
                  </a:lnTo>
                  <a:lnTo>
                    <a:pt x="2306" y="6365"/>
                  </a:lnTo>
                  <a:lnTo>
                    <a:pt x="2614" y="6427"/>
                  </a:lnTo>
                  <a:lnTo>
                    <a:pt x="2921" y="6488"/>
                  </a:lnTo>
                  <a:lnTo>
                    <a:pt x="3260" y="6488"/>
                  </a:lnTo>
                  <a:lnTo>
                    <a:pt x="3752" y="6457"/>
                  </a:lnTo>
                  <a:lnTo>
                    <a:pt x="4182" y="6365"/>
                  </a:lnTo>
                  <a:lnTo>
                    <a:pt x="4612" y="6212"/>
                  </a:lnTo>
                  <a:lnTo>
                    <a:pt x="5012" y="5996"/>
                  </a:lnTo>
                  <a:lnTo>
                    <a:pt x="4705" y="5750"/>
                  </a:lnTo>
                  <a:lnTo>
                    <a:pt x="4397" y="5474"/>
                  </a:lnTo>
                  <a:lnTo>
                    <a:pt x="4151" y="5166"/>
                  </a:lnTo>
                  <a:lnTo>
                    <a:pt x="3936" y="4828"/>
                  </a:lnTo>
                  <a:lnTo>
                    <a:pt x="3752" y="4459"/>
                  </a:lnTo>
                  <a:lnTo>
                    <a:pt x="3629" y="4090"/>
                  </a:lnTo>
                  <a:lnTo>
                    <a:pt x="3536" y="3659"/>
                  </a:lnTo>
                  <a:lnTo>
                    <a:pt x="3506" y="3260"/>
                  </a:lnTo>
                  <a:lnTo>
                    <a:pt x="3536" y="2829"/>
                  </a:lnTo>
                  <a:lnTo>
                    <a:pt x="3629" y="2429"/>
                  </a:lnTo>
                  <a:lnTo>
                    <a:pt x="3752" y="2030"/>
                  </a:lnTo>
                  <a:lnTo>
                    <a:pt x="3936" y="1661"/>
                  </a:lnTo>
                  <a:lnTo>
                    <a:pt x="4151" y="1323"/>
                  </a:lnTo>
                  <a:lnTo>
                    <a:pt x="4397" y="1015"/>
                  </a:lnTo>
                  <a:lnTo>
                    <a:pt x="4705" y="738"/>
                  </a:lnTo>
                  <a:lnTo>
                    <a:pt x="5012" y="523"/>
                  </a:lnTo>
                  <a:lnTo>
                    <a:pt x="4612" y="308"/>
                  </a:lnTo>
                  <a:lnTo>
                    <a:pt x="4182" y="123"/>
                  </a:lnTo>
                  <a:lnTo>
                    <a:pt x="3752" y="31"/>
                  </a:lnTo>
                  <a:lnTo>
                    <a:pt x="3260" y="0"/>
                  </a:lnTo>
                  <a:close/>
                </a:path>
              </a:pathLst>
            </a:custGeom>
            <a:solidFill>
              <a:srgbClr val="B1DB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6"/>
            <p:cNvSpPr/>
            <p:nvPr/>
          </p:nvSpPr>
          <p:spPr>
            <a:xfrm>
              <a:off x="28243" y="1071697"/>
              <a:ext cx="947762" cy="947816"/>
            </a:xfrm>
            <a:custGeom>
              <a:rect b="b" l="l" r="r" t="t"/>
              <a:pathLst>
                <a:path extrusionOk="0" h="21678" w="21678">
                  <a:moveTo>
                    <a:pt x="10855" y="0"/>
                  </a:moveTo>
                  <a:lnTo>
                    <a:pt x="10301" y="31"/>
                  </a:lnTo>
                  <a:lnTo>
                    <a:pt x="9748" y="62"/>
                  </a:lnTo>
                  <a:lnTo>
                    <a:pt x="9194" y="123"/>
                  </a:lnTo>
                  <a:lnTo>
                    <a:pt x="8671" y="215"/>
                  </a:lnTo>
                  <a:lnTo>
                    <a:pt x="8149" y="338"/>
                  </a:lnTo>
                  <a:lnTo>
                    <a:pt x="7626" y="492"/>
                  </a:lnTo>
                  <a:lnTo>
                    <a:pt x="7103" y="646"/>
                  </a:lnTo>
                  <a:lnTo>
                    <a:pt x="6611" y="861"/>
                  </a:lnTo>
                  <a:lnTo>
                    <a:pt x="6150" y="1076"/>
                  </a:lnTo>
                  <a:lnTo>
                    <a:pt x="5689" y="1322"/>
                  </a:lnTo>
                  <a:lnTo>
                    <a:pt x="5228" y="1568"/>
                  </a:lnTo>
                  <a:lnTo>
                    <a:pt x="4797" y="1845"/>
                  </a:lnTo>
                  <a:lnTo>
                    <a:pt x="4367" y="2152"/>
                  </a:lnTo>
                  <a:lnTo>
                    <a:pt x="3936" y="2491"/>
                  </a:lnTo>
                  <a:lnTo>
                    <a:pt x="3567" y="2829"/>
                  </a:lnTo>
                  <a:lnTo>
                    <a:pt x="3168" y="3167"/>
                  </a:lnTo>
                  <a:lnTo>
                    <a:pt x="2829" y="3567"/>
                  </a:lnTo>
                  <a:lnTo>
                    <a:pt x="2491" y="3936"/>
                  </a:lnTo>
                  <a:lnTo>
                    <a:pt x="2153" y="4366"/>
                  </a:lnTo>
                  <a:lnTo>
                    <a:pt x="1845" y="4766"/>
                  </a:lnTo>
                  <a:lnTo>
                    <a:pt x="1569" y="5227"/>
                  </a:lnTo>
                  <a:lnTo>
                    <a:pt x="1323" y="5689"/>
                  </a:lnTo>
                  <a:lnTo>
                    <a:pt x="1077" y="6150"/>
                  </a:lnTo>
                  <a:lnTo>
                    <a:pt x="861" y="6611"/>
                  </a:lnTo>
                  <a:lnTo>
                    <a:pt x="677" y="7103"/>
                  </a:lnTo>
                  <a:lnTo>
                    <a:pt x="492" y="7626"/>
                  </a:lnTo>
                  <a:lnTo>
                    <a:pt x="339" y="8118"/>
                  </a:lnTo>
                  <a:lnTo>
                    <a:pt x="216" y="8640"/>
                  </a:lnTo>
                  <a:lnTo>
                    <a:pt x="123" y="9194"/>
                  </a:lnTo>
                  <a:lnTo>
                    <a:pt x="62" y="9717"/>
                  </a:lnTo>
                  <a:lnTo>
                    <a:pt x="31" y="10270"/>
                  </a:lnTo>
                  <a:lnTo>
                    <a:pt x="0" y="10854"/>
                  </a:lnTo>
                  <a:lnTo>
                    <a:pt x="31" y="11408"/>
                  </a:lnTo>
                  <a:lnTo>
                    <a:pt x="62" y="11961"/>
                  </a:lnTo>
                  <a:lnTo>
                    <a:pt x="123" y="12484"/>
                  </a:lnTo>
                  <a:lnTo>
                    <a:pt x="216" y="13037"/>
                  </a:lnTo>
                  <a:lnTo>
                    <a:pt x="339" y="13560"/>
                  </a:lnTo>
                  <a:lnTo>
                    <a:pt x="492" y="14052"/>
                  </a:lnTo>
                  <a:lnTo>
                    <a:pt x="677" y="14575"/>
                  </a:lnTo>
                  <a:lnTo>
                    <a:pt x="861" y="15067"/>
                  </a:lnTo>
                  <a:lnTo>
                    <a:pt x="1077" y="15528"/>
                  </a:lnTo>
                  <a:lnTo>
                    <a:pt x="1323" y="15989"/>
                  </a:lnTo>
                  <a:lnTo>
                    <a:pt x="1569" y="16450"/>
                  </a:lnTo>
                  <a:lnTo>
                    <a:pt x="1845" y="16912"/>
                  </a:lnTo>
                  <a:lnTo>
                    <a:pt x="2153" y="17311"/>
                  </a:lnTo>
                  <a:lnTo>
                    <a:pt x="2491" y="17742"/>
                  </a:lnTo>
                  <a:lnTo>
                    <a:pt x="2829" y="18111"/>
                  </a:lnTo>
                  <a:lnTo>
                    <a:pt x="3168" y="18511"/>
                  </a:lnTo>
                  <a:lnTo>
                    <a:pt x="3567" y="18849"/>
                  </a:lnTo>
                  <a:lnTo>
                    <a:pt x="3936" y="19187"/>
                  </a:lnTo>
                  <a:lnTo>
                    <a:pt x="4367" y="19525"/>
                  </a:lnTo>
                  <a:lnTo>
                    <a:pt x="4797" y="19833"/>
                  </a:lnTo>
                  <a:lnTo>
                    <a:pt x="5228" y="20110"/>
                  </a:lnTo>
                  <a:lnTo>
                    <a:pt x="5689" y="20356"/>
                  </a:lnTo>
                  <a:lnTo>
                    <a:pt x="6150" y="20602"/>
                  </a:lnTo>
                  <a:lnTo>
                    <a:pt x="6611" y="20817"/>
                  </a:lnTo>
                  <a:lnTo>
                    <a:pt x="7103" y="21032"/>
                  </a:lnTo>
                  <a:lnTo>
                    <a:pt x="7626" y="21186"/>
                  </a:lnTo>
                  <a:lnTo>
                    <a:pt x="8149" y="21339"/>
                  </a:lnTo>
                  <a:lnTo>
                    <a:pt x="8671" y="21462"/>
                  </a:lnTo>
                  <a:lnTo>
                    <a:pt x="9194" y="21555"/>
                  </a:lnTo>
                  <a:lnTo>
                    <a:pt x="9748" y="21616"/>
                  </a:lnTo>
                  <a:lnTo>
                    <a:pt x="10301" y="21647"/>
                  </a:lnTo>
                  <a:lnTo>
                    <a:pt x="10855" y="21678"/>
                  </a:lnTo>
                  <a:lnTo>
                    <a:pt x="11408" y="21647"/>
                  </a:lnTo>
                  <a:lnTo>
                    <a:pt x="11961" y="21616"/>
                  </a:lnTo>
                  <a:lnTo>
                    <a:pt x="12484" y="21555"/>
                  </a:lnTo>
                  <a:lnTo>
                    <a:pt x="13038" y="21462"/>
                  </a:lnTo>
                  <a:lnTo>
                    <a:pt x="13560" y="21339"/>
                  </a:lnTo>
                  <a:lnTo>
                    <a:pt x="14052" y="21186"/>
                  </a:lnTo>
                  <a:lnTo>
                    <a:pt x="14575" y="21032"/>
                  </a:lnTo>
                  <a:lnTo>
                    <a:pt x="15067" y="20817"/>
                  </a:lnTo>
                  <a:lnTo>
                    <a:pt x="15528" y="20602"/>
                  </a:lnTo>
                  <a:lnTo>
                    <a:pt x="16020" y="20356"/>
                  </a:lnTo>
                  <a:lnTo>
                    <a:pt x="16451" y="20110"/>
                  </a:lnTo>
                  <a:lnTo>
                    <a:pt x="16912" y="19833"/>
                  </a:lnTo>
                  <a:lnTo>
                    <a:pt x="17342" y="19525"/>
                  </a:lnTo>
                  <a:lnTo>
                    <a:pt x="17742" y="19187"/>
                  </a:lnTo>
                  <a:lnTo>
                    <a:pt x="18142" y="18849"/>
                  </a:lnTo>
                  <a:lnTo>
                    <a:pt x="18511" y="18511"/>
                  </a:lnTo>
                  <a:lnTo>
                    <a:pt x="18880" y="18111"/>
                  </a:lnTo>
                  <a:lnTo>
                    <a:pt x="19218" y="17742"/>
                  </a:lnTo>
                  <a:lnTo>
                    <a:pt x="19526" y="17311"/>
                  </a:lnTo>
                  <a:lnTo>
                    <a:pt x="19833" y="16912"/>
                  </a:lnTo>
                  <a:lnTo>
                    <a:pt x="20110" y="16450"/>
                  </a:lnTo>
                  <a:lnTo>
                    <a:pt x="20387" y="15989"/>
                  </a:lnTo>
                  <a:lnTo>
                    <a:pt x="20602" y="15528"/>
                  </a:lnTo>
                  <a:lnTo>
                    <a:pt x="20817" y="15067"/>
                  </a:lnTo>
                  <a:lnTo>
                    <a:pt x="21032" y="14575"/>
                  </a:lnTo>
                  <a:lnTo>
                    <a:pt x="21186" y="14052"/>
                  </a:lnTo>
                  <a:lnTo>
                    <a:pt x="21340" y="13560"/>
                  </a:lnTo>
                  <a:lnTo>
                    <a:pt x="21463" y="13037"/>
                  </a:lnTo>
                  <a:lnTo>
                    <a:pt x="21555" y="12484"/>
                  </a:lnTo>
                  <a:lnTo>
                    <a:pt x="21616" y="11961"/>
                  </a:lnTo>
                  <a:lnTo>
                    <a:pt x="21678" y="11408"/>
                  </a:lnTo>
                  <a:lnTo>
                    <a:pt x="21678" y="10854"/>
                  </a:lnTo>
                  <a:lnTo>
                    <a:pt x="21678" y="10270"/>
                  </a:lnTo>
                  <a:lnTo>
                    <a:pt x="21616" y="9717"/>
                  </a:lnTo>
                  <a:lnTo>
                    <a:pt x="21555" y="9194"/>
                  </a:lnTo>
                  <a:lnTo>
                    <a:pt x="21463" y="8640"/>
                  </a:lnTo>
                  <a:lnTo>
                    <a:pt x="21340" y="8118"/>
                  </a:lnTo>
                  <a:lnTo>
                    <a:pt x="21186" y="7626"/>
                  </a:lnTo>
                  <a:lnTo>
                    <a:pt x="21032" y="7103"/>
                  </a:lnTo>
                  <a:lnTo>
                    <a:pt x="20817" y="6611"/>
                  </a:lnTo>
                  <a:lnTo>
                    <a:pt x="20602" y="6150"/>
                  </a:lnTo>
                  <a:lnTo>
                    <a:pt x="20387" y="5689"/>
                  </a:lnTo>
                  <a:lnTo>
                    <a:pt x="20110" y="5227"/>
                  </a:lnTo>
                  <a:lnTo>
                    <a:pt x="19833" y="4766"/>
                  </a:lnTo>
                  <a:lnTo>
                    <a:pt x="19526" y="4366"/>
                  </a:lnTo>
                  <a:lnTo>
                    <a:pt x="19218" y="3936"/>
                  </a:lnTo>
                  <a:lnTo>
                    <a:pt x="18880" y="3567"/>
                  </a:lnTo>
                  <a:lnTo>
                    <a:pt x="18511" y="3167"/>
                  </a:lnTo>
                  <a:lnTo>
                    <a:pt x="18142" y="2829"/>
                  </a:lnTo>
                  <a:lnTo>
                    <a:pt x="17742" y="2491"/>
                  </a:lnTo>
                  <a:lnTo>
                    <a:pt x="17342" y="2152"/>
                  </a:lnTo>
                  <a:lnTo>
                    <a:pt x="16912" y="1845"/>
                  </a:lnTo>
                  <a:lnTo>
                    <a:pt x="16451" y="1568"/>
                  </a:lnTo>
                  <a:lnTo>
                    <a:pt x="16020" y="1322"/>
                  </a:lnTo>
                  <a:lnTo>
                    <a:pt x="15528" y="1076"/>
                  </a:lnTo>
                  <a:lnTo>
                    <a:pt x="15067" y="861"/>
                  </a:lnTo>
                  <a:lnTo>
                    <a:pt x="14575" y="646"/>
                  </a:lnTo>
                  <a:lnTo>
                    <a:pt x="14052" y="492"/>
                  </a:lnTo>
                  <a:lnTo>
                    <a:pt x="13560" y="338"/>
                  </a:lnTo>
                  <a:lnTo>
                    <a:pt x="13038" y="215"/>
                  </a:lnTo>
                  <a:lnTo>
                    <a:pt x="12484" y="123"/>
                  </a:lnTo>
                  <a:lnTo>
                    <a:pt x="11961" y="62"/>
                  </a:lnTo>
                  <a:lnTo>
                    <a:pt x="11408" y="31"/>
                  </a:lnTo>
                  <a:lnTo>
                    <a:pt x="1085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6"/>
            <p:cNvSpPr/>
            <p:nvPr/>
          </p:nvSpPr>
          <p:spPr>
            <a:xfrm>
              <a:off x="461102" y="1695454"/>
              <a:ext cx="83374" cy="324027"/>
            </a:xfrm>
            <a:custGeom>
              <a:rect b="b" l="l" r="r" t="t"/>
              <a:pathLst>
                <a:path extrusionOk="0" h="7411" w="1907">
                  <a:moveTo>
                    <a:pt x="954" y="0"/>
                  </a:moveTo>
                  <a:lnTo>
                    <a:pt x="738" y="31"/>
                  </a:lnTo>
                  <a:lnTo>
                    <a:pt x="585" y="93"/>
                  </a:lnTo>
                  <a:lnTo>
                    <a:pt x="400" y="154"/>
                  </a:lnTo>
                  <a:lnTo>
                    <a:pt x="277" y="277"/>
                  </a:lnTo>
                  <a:lnTo>
                    <a:pt x="154" y="431"/>
                  </a:lnTo>
                  <a:lnTo>
                    <a:pt x="62" y="585"/>
                  </a:lnTo>
                  <a:lnTo>
                    <a:pt x="0" y="769"/>
                  </a:lnTo>
                  <a:lnTo>
                    <a:pt x="0" y="954"/>
                  </a:lnTo>
                  <a:lnTo>
                    <a:pt x="0" y="7380"/>
                  </a:lnTo>
                  <a:lnTo>
                    <a:pt x="462" y="7411"/>
                  </a:lnTo>
                  <a:lnTo>
                    <a:pt x="1415" y="7411"/>
                  </a:lnTo>
                  <a:lnTo>
                    <a:pt x="1907" y="7380"/>
                  </a:lnTo>
                  <a:lnTo>
                    <a:pt x="1907" y="954"/>
                  </a:lnTo>
                  <a:lnTo>
                    <a:pt x="1876" y="769"/>
                  </a:lnTo>
                  <a:lnTo>
                    <a:pt x="1815" y="585"/>
                  </a:lnTo>
                  <a:lnTo>
                    <a:pt x="1722" y="431"/>
                  </a:lnTo>
                  <a:lnTo>
                    <a:pt x="1630" y="277"/>
                  </a:lnTo>
                  <a:lnTo>
                    <a:pt x="1476" y="154"/>
                  </a:lnTo>
                  <a:lnTo>
                    <a:pt x="1323" y="93"/>
                  </a:lnTo>
                  <a:lnTo>
                    <a:pt x="1138" y="31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rgbClr val="DFE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6"/>
            <p:cNvSpPr/>
            <p:nvPr/>
          </p:nvSpPr>
          <p:spPr>
            <a:xfrm>
              <a:off x="569961" y="1280068"/>
              <a:ext cx="83418" cy="242004"/>
            </a:xfrm>
            <a:custGeom>
              <a:rect b="b" l="l" r="r" t="t"/>
              <a:pathLst>
                <a:path extrusionOk="0" h="5535" w="1908">
                  <a:moveTo>
                    <a:pt x="954" y="0"/>
                  </a:moveTo>
                  <a:lnTo>
                    <a:pt x="770" y="31"/>
                  </a:lnTo>
                  <a:lnTo>
                    <a:pt x="585" y="92"/>
                  </a:lnTo>
                  <a:lnTo>
                    <a:pt x="431" y="185"/>
                  </a:lnTo>
                  <a:lnTo>
                    <a:pt x="278" y="277"/>
                  </a:lnTo>
                  <a:lnTo>
                    <a:pt x="155" y="431"/>
                  </a:lnTo>
                  <a:lnTo>
                    <a:pt x="62" y="584"/>
                  </a:lnTo>
                  <a:lnTo>
                    <a:pt x="32" y="769"/>
                  </a:lnTo>
                  <a:lnTo>
                    <a:pt x="1" y="953"/>
                  </a:lnTo>
                  <a:lnTo>
                    <a:pt x="1" y="4582"/>
                  </a:lnTo>
                  <a:lnTo>
                    <a:pt x="32" y="4766"/>
                  </a:lnTo>
                  <a:lnTo>
                    <a:pt x="62" y="4951"/>
                  </a:lnTo>
                  <a:lnTo>
                    <a:pt x="155" y="5104"/>
                  </a:lnTo>
                  <a:lnTo>
                    <a:pt x="278" y="5258"/>
                  </a:lnTo>
                  <a:lnTo>
                    <a:pt x="431" y="5381"/>
                  </a:lnTo>
                  <a:lnTo>
                    <a:pt x="585" y="5473"/>
                  </a:lnTo>
                  <a:lnTo>
                    <a:pt x="770" y="5504"/>
                  </a:lnTo>
                  <a:lnTo>
                    <a:pt x="954" y="5535"/>
                  </a:lnTo>
                  <a:lnTo>
                    <a:pt x="1139" y="5504"/>
                  </a:lnTo>
                  <a:lnTo>
                    <a:pt x="1323" y="5473"/>
                  </a:lnTo>
                  <a:lnTo>
                    <a:pt x="1477" y="5381"/>
                  </a:lnTo>
                  <a:lnTo>
                    <a:pt x="1631" y="5258"/>
                  </a:lnTo>
                  <a:lnTo>
                    <a:pt x="1723" y="5104"/>
                  </a:lnTo>
                  <a:lnTo>
                    <a:pt x="1815" y="4951"/>
                  </a:lnTo>
                  <a:lnTo>
                    <a:pt x="1877" y="4766"/>
                  </a:lnTo>
                  <a:lnTo>
                    <a:pt x="1907" y="4582"/>
                  </a:lnTo>
                  <a:lnTo>
                    <a:pt x="1907" y="953"/>
                  </a:lnTo>
                  <a:lnTo>
                    <a:pt x="1877" y="769"/>
                  </a:lnTo>
                  <a:lnTo>
                    <a:pt x="1815" y="584"/>
                  </a:lnTo>
                  <a:lnTo>
                    <a:pt x="1723" y="431"/>
                  </a:lnTo>
                  <a:lnTo>
                    <a:pt x="1631" y="277"/>
                  </a:lnTo>
                  <a:lnTo>
                    <a:pt x="1477" y="185"/>
                  </a:lnTo>
                  <a:lnTo>
                    <a:pt x="1323" y="92"/>
                  </a:lnTo>
                  <a:lnTo>
                    <a:pt x="1139" y="31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rgbClr val="DFE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6"/>
            <p:cNvSpPr/>
            <p:nvPr/>
          </p:nvSpPr>
          <p:spPr>
            <a:xfrm>
              <a:off x="352198" y="1280068"/>
              <a:ext cx="82062" cy="242004"/>
            </a:xfrm>
            <a:custGeom>
              <a:rect b="b" l="l" r="r" t="t"/>
              <a:pathLst>
                <a:path extrusionOk="0" h="5535" w="1877">
                  <a:moveTo>
                    <a:pt x="954" y="0"/>
                  </a:moveTo>
                  <a:lnTo>
                    <a:pt x="739" y="31"/>
                  </a:lnTo>
                  <a:lnTo>
                    <a:pt x="554" y="92"/>
                  </a:lnTo>
                  <a:lnTo>
                    <a:pt x="400" y="185"/>
                  </a:lnTo>
                  <a:lnTo>
                    <a:pt x="277" y="277"/>
                  </a:lnTo>
                  <a:lnTo>
                    <a:pt x="154" y="431"/>
                  </a:lnTo>
                  <a:lnTo>
                    <a:pt x="62" y="584"/>
                  </a:lnTo>
                  <a:lnTo>
                    <a:pt x="1" y="769"/>
                  </a:lnTo>
                  <a:lnTo>
                    <a:pt x="1" y="953"/>
                  </a:lnTo>
                  <a:lnTo>
                    <a:pt x="1" y="4582"/>
                  </a:lnTo>
                  <a:lnTo>
                    <a:pt x="1" y="4766"/>
                  </a:lnTo>
                  <a:lnTo>
                    <a:pt x="62" y="4951"/>
                  </a:lnTo>
                  <a:lnTo>
                    <a:pt x="154" y="5104"/>
                  </a:lnTo>
                  <a:lnTo>
                    <a:pt x="277" y="5258"/>
                  </a:lnTo>
                  <a:lnTo>
                    <a:pt x="400" y="5381"/>
                  </a:lnTo>
                  <a:lnTo>
                    <a:pt x="554" y="5473"/>
                  </a:lnTo>
                  <a:lnTo>
                    <a:pt x="739" y="5504"/>
                  </a:lnTo>
                  <a:lnTo>
                    <a:pt x="954" y="5535"/>
                  </a:lnTo>
                  <a:lnTo>
                    <a:pt x="1138" y="5504"/>
                  </a:lnTo>
                  <a:lnTo>
                    <a:pt x="1323" y="5473"/>
                  </a:lnTo>
                  <a:lnTo>
                    <a:pt x="1477" y="5381"/>
                  </a:lnTo>
                  <a:lnTo>
                    <a:pt x="1600" y="5258"/>
                  </a:lnTo>
                  <a:lnTo>
                    <a:pt x="1723" y="5104"/>
                  </a:lnTo>
                  <a:lnTo>
                    <a:pt x="1815" y="4951"/>
                  </a:lnTo>
                  <a:lnTo>
                    <a:pt x="1876" y="4766"/>
                  </a:lnTo>
                  <a:lnTo>
                    <a:pt x="1876" y="4582"/>
                  </a:lnTo>
                  <a:lnTo>
                    <a:pt x="1876" y="953"/>
                  </a:lnTo>
                  <a:lnTo>
                    <a:pt x="1876" y="769"/>
                  </a:lnTo>
                  <a:lnTo>
                    <a:pt x="1815" y="584"/>
                  </a:lnTo>
                  <a:lnTo>
                    <a:pt x="1723" y="431"/>
                  </a:lnTo>
                  <a:lnTo>
                    <a:pt x="1600" y="277"/>
                  </a:lnTo>
                  <a:lnTo>
                    <a:pt x="1477" y="185"/>
                  </a:lnTo>
                  <a:lnTo>
                    <a:pt x="1323" y="92"/>
                  </a:lnTo>
                  <a:lnTo>
                    <a:pt x="1138" y="31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rgbClr val="DFE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309179" y="1468240"/>
              <a:ext cx="385873" cy="320005"/>
            </a:xfrm>
            <a:custGeom>
              <a:rect b="b" l="l" r="r" t="t"/>
              <a:pathLst>
                <a:path extrusionOk="0" h="7319" w="8826">
                  <a:moveTo>
                    <a:pt x="1138" y="1"/>
                  </a:moveTo>
                  <a:lnTo>
                    <a:pt x="893" y="32"/>
                  </a:lnTo>
                  <a:lnTo>
                    <a:pt x="708" y="93"/>
                  </a:lnTo>
                  <a:lnTo>
                    <a:pt x="493" y="185"/>
                  </a:lnTo>
                  <a:lnTo>
                    <a:pt x="339" y="339"/>
                  </a:lnTo>
                  <a:lnTo>
                    <a:pt x="185" y="493"/>
                  </a:lnTo>
                  <a:lnTo>
                    <a:pt x="93" y="677"/>
                  </a:lnTo>
                  <a:lnTo>
                    <a:pt x="32" y="893"/>
                  </a:lnTo>
                  <a:lnTo>
                    <a:pt x="1" y="1139"/>
                  </a:lnTo>
                  <a:lnTo>
                    <a:pt x="1" y="3814"/>
                  </a:lnTo>
                  <a:lnTo>
                    <a:pt x="32" y="4183"/>
                  </a:lnTo>
                  <a:lnTo>
                    <a:pt x="62" y="4521"/>
                  </a:lnTo>
                  <a:lnTo>
                    <a:pt x="155" y="4859"/>
                  </a:lnTo>
                  <a:lnTo>
                    <a:pt x="278" y="5197"/>
                  </a:lnTo>
                  <a:lnTo>
                    <a:pt x="431" y="5505"/>
                  </a:lnTo>
                  <a:lnTo>
                    <a:pt x="616" y="5782"/>
                  </a:lnTo>
                  <a:lnTo>
                    <a:pt x="800" y="6058"/>
                  </a:lnTo>
                  <a:lnTo>
                    <a:pt x="1046" y="6304"/>
                  </a:lnTo>
                  <a:lnTo>
                    <a:pt x="1292" y="6520"/>
                  </a:lnTo>
                  <a:lnTo>
                    <a:pt x="1569" y="6735"/>
                  </a:lnTo>
                  <a:lnTo>
                    <a:pt x="1846" y="6919"/>
                  </a:lnTo>
                  <a:lnTo>
                    <a:pt x="2153" y="7042"/>
                  </a:lnTo>
                  <a:lnTo>
                    <a:pt x="2461" y="7165"/>
                  </a:lnTo>
                  <a:lnTo>
                    <a:pt x="2799" y="7257"/>
                  </a:lnTo>
                  <a:lnTo>
                    <a:pt x="3168" y="7319"/>
                  </a:lnTo>
                  <a:lnTo>
                    <a:pt x="5689" y="7319"/>
                  </a:lnTo>
                  <a:lnTo>
                    <a:pt x="6027" y="7257"/>
                  </a:lnTo>
                  <a:lnTo>
                    <a:pt x="6366" y="7165"/>
                  </a:lnTo>
                  <a:lnTo>
                    <a:pt x="6673" y="7042"/>
                  </a:lnTo>
                  <a:lnTo>
                    <a:pt x="6981" y="6919"/>
                  </a:lnTo>
                  <a:lnTo>
                    <a:pt x="7288" y="6735"/>
                  </a:lnTo>
                  <a:lnTo>
                    <a:pt x="7565" y="6520"/>
                  </a:lnTo>
                  <a:lnTo>
                    <a:pt x="7811" y="6304"/>
                  </a:lnTo>
                  <a:lnTo>
                    <a:pt x="8026" y="6058"/>
                  </a:lnTo>
                  <a:lnTo>
                    <a:pt x="8241" y="5782"/>
                  </a:lnTo>
                  <a:lnTo>
                    <a:pt x="8395" y="5505"/>
                  </a:lnTo>
                  <a:lnTo>
                    <a:pt x="8549" y="5197"/>
                  </a:lnTo>
                  <a:lnTo>
                    <a:pt x="8672" y="4859"/>
                  </a:lnTo>
                  <a:lnTo>
                    <a:pt x="8764" y="4521"/>
                  </a:lnTo>
                  <a:lnTo>
                    <a:pt x="8826" y="4183"/>
                  </a:lnTo>
                  <a:lnTo>
                    <a:pt x="8826" y="3814"/>
                  </a:lnTo>
                  <a:lnTo>
                    <a:pt x="8826" y="1139"/>
                  </a:lnTo>
                  <a:lnTo>
                    <a:pt x="8826" y="893"/>
                  </a:lnTo>
                  <a:lnTo>
                    <a:pt x="8733" y="677"/>
                  </a:lnTo>
                  <a:lnTo>
                    <a:pt x="8641" y="493"/>
                  </a:lnTo>
                  <a:lnTo>
                    <a:pt x="8487" y="339"/>
                  </a:lnTo>
                  <a:lnTo>
                    <a:pt x="8334" y="185"/>
                  </a:lnTo>
                  <a:lnTo>
                    <a:pt x="8149" y="93"/>
                  </a:lnTo>
                  <a:lnTo>
                    <a:pt x="7934" y="32"/>
                  </a:lnTo>
                  <a:lnTo>
                    <a:pt x="7719" y="1"/>
                  </a:lnTo>
                  <a:close/>
                </a:path>
              </a:pathLst>
            </a:custGeom>
            <a:solidFill>
              <a:srgbClr val="665E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309179" y="1468240"/>
              <a:ext cx="259522" cy="320005"/>
            </a:xfrm>
            <a:custGeom>
              <a:rect b="b" l="l" r="r" t="t"/>
              <a:pathLst>
                <a:path extrusionOk="0" h="7319" w="5936">
                  <a:moveTo>
                    <a:pt x="1138" y="1"/>
                  </a:moveTo>
                  <a:lnTo>
                    <a:pt x="893" y="32"/>
                  </a:lnTo>
                  <a:lnTo>
                    <a:pt x="708" y="93"/>
                  </a:lnTo>
                  <a:lnTo>
                    <a:pt x="493" y="185"/>
                  </a:lnTo>
                  <a:lnTo>
                    <a:pt x="339" y="339"/>
                  </a:lnTo>
                  <a:lnTo>
                    <a:pt x="185" y="493"/>
                  </a:lnTo>
                  <a:lnTo>
                    <a:pt x="93" y="677"/>
                  </a:lnTo>
                  <a:lnTo>
                    <a:pt x="32" y="893"/>
                  </a:lnTo>
                  <a:lnTo>
                    <a:pt x="1" y="1139"/>
                  </a:lnTo>
                  <a:lnTo>
                    <a:pt x="1" y="3814"/>
                  </a:lnTo>
                  <a:lnTo>
                    <a:pt x="32" y="4183"/>
                  </a:lnTo>
                  <a:lnTo>
                    <a:pt x="62" y="4521"/>
                  </a:lnTo>
                  <a:lnTo>
                    <a:pt x="155" y="4859"/>
                  </a:lnTo>
                  <a:lnTo>
                    <a:pt x="278" y="5197"/>
                  </a:lnTo>
                  <a:lnTo>
                    <a:pt x="431" y="5505"/>
                  </a:lnTo>
                  <a:lnTo>
                    <a:pt x="616" y="5782"/>
                  </a:lnTo>
                  <a:lnTo>
                    <a:pt x="800" y="6058"/>
                  </a:lnTo>
                  <a:lnTo>
                    <a:pt x="1046" y="6304"/>
                  </a:lnTo>
                  <a:lnTo>
                    <a:pt x="1292" y="6520"/>
                  </a:lnTo>
                  <a:lnTo>
                    <a:pt x="1569" y="6735"/>
                  </a:lnTo>
                  <a:lnTo>
                    <a:pt x="1846" y="6919"/>
                  </a:lnTo>
                  <a:lnTo>
                    <a:pt x="2153" y="7042"/>
                  </a:lnTo>
                  <a:lnTo>
                    <a:pt x="2461" y="7165"/>
                  </a:lnTo>
                  <a:lnTo>
                    <a:pt x="2799" y="7257"/>
                  </a:lnTo>
                  <a:lnTo>
                    <a:pt x="3168" y="7319"/>
                  </a:lnTo>
                  <a:lnTo>
                    <a:pt x="5628" y="7319"/>
                  </a:lnTo>
                  <a:lnTo>
                    <a:pt x="5935" y="7288"/>
                  </a:lnTo>
                  <a:lnTo>
                    <a:pt x="5628" y="7227"/>
                  </a:lnTo>
                  <a:lnTo>
                    <a:pt x="5320" y="7134"/>
                  </a:lnTo>
                  <a:lnTo>
                    <a:pt x="5044" y="7011"/>
                  </a:lnTo>
                  <a:lnTo>
                    <a:pt x="4767" y="6858"/>
                  </a:lnTo>
                  <a:lnTo>
                    <a:pt x="4521" y="6704"/>
                  </a:lnTo>
                  <a:lnTo>
                    <a:pt x="4275" y="6520"/>
                  </a:lnTo>
                  <a:lnTo>
                    <a:pt x="4060" y="6304"/>
                  </a:lnTo>
                  <a:lnTo>
                    <a:pt x="3844" y="6089"/>
                  </a:lnTo>
                  <a:lnTo>
                    <a:pt x="3660" y="5843"/>
                  </a:lnTo>
                  <a:lnTo>
                    <a:pt x="3506" y="5597"/>
                  </a:lnTo>
                  <a:lnTo>
                    <a:pt x="3352" y="5320"/>
                  </a:lnTo>
                  <a:lnTo>
                    <a:pt x="3229" y="5044"/>
                  </a:lnTo>
                  <a:lnTo>
                    <a:pt x="3137" y="4767"/>
                  </a:lnTo>
                  <a:lnTo>
                    <a:pt x="3076" y="4459"/>
                  </a:lnTo>
                  <a:lnTo>
                    <a:pt x="3045" y="4152"/>
                  </a:lnTo>
                  <a:lnTo>
                    <a:pt x="3014" y="3814"/>
                  </a:lnTo>
                  <a:lnTo>
                    <a:pt x="3014" y="1139"/>
                  </a:lnTo>
                  <a:lnTo>
                    <a:pt x="3045" y="893"/>
                  </a:lnTo>
                  <a:lnTo>
                    <a:pt x="3106" y="677"/>
                  </a:lnTo>
                  <a:lnTo>
                    <a:pt x="3199" y="493"/>
                  </a:lnTo>
                  <a:lnTo>
                    <a:pt x="3352" y="339"/>
                  </a:lnTo>
                  <a:lnTo>
                    <a:pt x="3506" y="185"/>
                  </a:lnTo>
                  <a:lnTo>
                    <a:pt x="3721" y="93"/>
                  </a:lnTo>
                  <a:lnTo>
                    <a:pt x="3906" y="32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554E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453014" y="1569058"/>
              <a:ext cx="99550" cy="82067"/>
            </a:xfrm>
            <a:custGeom>
              <a:rect b="b" l="l" r="r" t="t"/>
              <a:pathLst>
                <a:path extrusionOk="0" h="1877" w="2277">
                  <a:moveTo>
                    <a:pt x="739" y="1"/>
                  </a:moveTo>
                  <a:lnTo>
                    <a:pt x="585" y="62"/>
                  </a:lnTo>
                  <a:lnTo>
                    <a:pt x="401" y="155"/>
                  </a:lnTo>
                  <a:lnTo>
                    <a:pt x="278" y="278"/>
                  </a:lnTo>
                  <a:lnTo>
                    <a:pt x="155" y="401"/>
                  </a:lnTo>
                  <a:lnTo>
                    <a:pt x="62" y="554"/>
                  </a:lnTo>
                  <a:lnTo>
                    <a:pt x="1" y="739"/>
                  </a:lnTo>
                  <a:lnTo>
                    <a:pt x="1" y="923"/>
                  </a:lnTo>
                  <a:lnTo>
                    <a:pt x="1" y="1139"/>
                  </a:lnTo>
                  <a:lnTo>
                    <a:pt x="62" y="1292"/>
                  </a:lnTo>
                  <a:lnTo>
                    <a:pt x="155" y="1477"/>
                  </a:lnTo>
                  <a:lnTo>
                    <a:pt x="278" y="1600"/>
                  </a:lnTo>
                  <a:lnTo>
                    <a:pt x="401" y="1723"/>
                  </a:lnTo>
                  <a:lnTo>
                    <a:pt x="585" y="1815"/>
                  </a:lnTo>
                  <a:lnTo>
                    <a:pt x="739" y="1877"/>
                  </a:lnTo>
                  <a:lnTo>
                    <a:pt x="1508" y="1877"/>
                  </a:lnTo>
                  <a:lnTo>
                    <a:pt x="1692" y="1815"/>
                  </a:lnTo>
                  <a:lnTo>
                    <a:pt x="1846" y="1723"/>
                  </a:lnTo>
                  <a:lnTo>
                    <a:pt x="2000" y="1600"/>
                  </a:lnTo>
                  <a:lnTo>
                    <a:pt x="2092" y="1477"/>
                  </a:lnTo>
                  <a:lnTo>
                    <a:pt x="2184" y="1292"/>
                  </a:lnTo>
                  <a:lnTo>
                    <a:pt x="2245" y="1139"/>
                  </a:lnTo>
                  <a:lnTo>
                    <a:pt x="2276" y="923"/>
                  </a:lnTo>
                  <a:lnTo>
                    <a:pt x="2245" y="739"/>
                  </a:lnTo>
                  <a:lnTo>
                    <a:pt x="2184" y="554"/>
                  </a:lnTo>
                  <a:lnTo>
                    <a:pt x="2092" y="401"/>
                  </a:lnTo>
                  <a:lnTo>
                    <a:pt x="2000" y="278"/>
                  </a:lnTo>
                  <a:lnTo>
                    <a:pt x="1846" y="155"/>
                  </a:lnTo>
                  <a:lnTo>
                    <a:pt x="1692" y="62"/>
                  </a:lnTo>
                  <a:lnTo>
                    <a:pt x="1508" y="1"/>
                  </a:lnTo>
                  <a:close/>
                </a:path>
              </a:pathLst>
            </a:custGeom>
            <a:solidFill>
              <a:srgbClr val="7B6C7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6" name="Google Shape;1256;p46"/>
          <p:cNvSpPr txBox="1"/>
          <p:nvPr/>
        </p:nvSpPr>
        <p:spPr>
          <a:xfrm>
            <a:off x="5297576" y="3138300"/>
            <a:ext cx="33558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Dimana lokasi yang strategis untuk membangun </a:t>
            </a:r>
            <a:r>
              <a:rPr b="1" i="1" lang="en" sz="15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charging station</a:t>
            </a:r>
            <a:r>
              <a:rPr b="1" lang="en" sz="15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?</a:t>
            </a:r>
            <a:endParaRPr b="1" sz="15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57" name="Google Shape;1257;p46"/>
          <p:cNvSpPr txBox="1"/>
          <p:nvPr/>
        </p:nvSpPr>
        <p:spPr>
          <a:xfrm>
            <a:off x="566750" y="3813738"/>
            <a:ext cx="37815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Bagaimana menentukan lokasi optimal untuk meningkatkan </a:t>
            </a:r>
            <a:r>
              <a:rPr b="1" i="1" lang="en" sz="15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sales</a:t>
            </a:r>
            <a:r>
              <a:rPr b="1" lang="en" sz="15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 EV?</a:t>
            </a:r>
            <a:endParaRPr b="1" sz="15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47"/>
          <p:cNvSpPr txBox="1"/>
          <p:nvPr>
            <p:ph idx="4294967295" type="title"/>
          </p:nvPr>
        </p:nvSpPr>
        <p:spPr>
          <a:xfrm>
            <a:off x="3612300" y="3066274"/>
            <a:ext cx="1919400" cy="8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2"/>
                </a:solidFill>
              </a:rPr>
              <a:t>evise</a:t>
            </a:r>
            <a:endParaRPr sz="4800">
              <a:solidFill>
                <a:schemeClr val="accent2"/>
              </a:solidFill>
            </a:endParaRPr>
          </a:p>
        </p:txBody>
      </p:sp>
      <p:sp>
        <p:nvSpPr>
          <p:cNvPr id="1263" name="Google Shape;1263;p47"/>
          <p:cNvSpPr txBox="1"/>
          <p:nvPr/>
        </p:nvSpPr>
        <p:spPr>
          <a:xfrm>
            <a:off x="3455550" y="3869978"/>
            <a:ext cx="22329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EVise for better advice!</a:t>
            </a:r>
            <a:endParaRPr i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4" name="Google Shape;1264;p47"/>
          <p:cNvSpPr/>
          <p:nvPr/>
        </p:nvSpPr>
        <p:spPr>
          <a:xfrm>
            <a:off x="3333000" y="616025"/>
            <a:ext cx="2478000" cy="24090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5" name="Google Shape;1265;p47"/>
          <p:cNvPicPr preferRelativeResize="0"/>
          <p:nvPr/>
        </p:nvPicPr>
        <p:blipFill rotWithShape="1">
          <a:blip r:embed="rId3">
            <a:alphaModFix/>
          </a:blip>
          <a:srcRect b="37439" l="29609" r="30056" t="15639"/>
          <a:stretch/>
        </p:blipFill>
        <p:spPr>
          <a:xfrm>
            <a:off x="3828488" y="955625"/>
            <a:ext cx="1487025" cy="172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48"/>
          <p:cNvSpPr txBox="1"/>
          <p:nvPr>
            <p:ph idx="4294967295" type="title"/>
          </p:nvPr>
        </p:nvSpPr>
        <p:spPr>
          <a:xfrm>
            <a:off x="457200" y="1828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Memperkenalkan EVISE: Electric Vehicle Infrastructure &amp; Sales Expansion</a:t>
            </a:r>
            <a:endParaRPr sz="1800"/>
          </a:p>
        </p:txBody>
      </p:sp>
      <p:sp>
        <p:nvSpPr>
          <p:cNvPr id="1271" name="Google Shape;1271;p48"/>
          <p:cNvSpPr/>
          <p:nvPr/>
        </p:nvSpPr>
        <p:spPr>
          <a:xfrm>
            <a:off x="2177891" y="1276220"/>
            <a:ext cx="1133034" cy="381725"/>
          </a:xfrm>
          <a:custGeom>
            <a:rect b="b" l="l" r="r" t="t"/>
            <a:pathLst>
              <a:path extrusionOk="0" fill="none" h="4559" w="13532">
                <a:moveTo>
                  <a:pt x="0" y="4558"/>
                </a:moveTo>
                <a:lnTo>
                  <a:pt x="4538" y="0"/>
                </a:lnTo>
                <a:lnTo>
                  <a:pt x="13532" y="0"/>
                </a:lnTo>
              </a:path>
            </a:pathLst>
          </a:custGeom>
          <a:noFill/>
          <a:ln cap="flat" cmpd="sng" w="6625">
            <a:solidFill>
              <a:srgbClr val="444040"/>
            </a:solidFill>
            <a:prstDash val="solid"/>
            <a:miter lim="2034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p48"/>
          <p:cNvSpPr/>
          <p:nvPr/>
        </p:nvSpPr>
        <p:spPr>
          <a:xfrm>
            <a:off x="2177891" y="3605295"/>
            <a:ext cx="1162005" cy="381725"/>
          </a:xfrm>
          <a:custGeom>
            <a:rect b="b" l="l" r="r" t="t"/>
            <a:pathLst>
              <a:path extrusionOk="0" fill="none" h="4559" w="13878">
                <a:moveTo>
                  <a:pt x="0" y="1"/>
                </a:moveTo>
                <a:lnTo>
                  <a:pt x="4538" y="4559"/>
                </a:lnTo>
                <a:lnTo>
                  <a:pt x="13878" y="4559"/>
                </a:lnTo>
              </a:path>
            </a:pathLst>
          </a:custGeom>
          <a:noFill/>
          <a:ln cap="flat" cmpd="sng" w="6625">
            <a:solidFill>
              <a:srgbClr val="444040"/>
            </a:solidFill>
            <a:prstDash val="solid"/>
            <a:miter lim="2034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3" name="Google Shape;1273;p48"/>
          <p:cNvSpPr/>
          <p:nvPr/>
        </p:nvSpPr>
        <p:spPr>
          <a:xfrm>
            <a:off x="2755472" y="3003852"/>
            <a:ext cx="579328" cy="86995"/>
          </a:xfrm>
          <a:custGeom>
            <a:rect b="b" l="l" r="r" t="t"/>
            <a:pathLst>
              <a:path extrusionOk="0" fill="none" h="1039" w="6919">
                <a:moveTo>
                  <a:pt x="0" y="1"/>
                </a:moveTo>
                <a:lnTo>
                  <a:pt x="2951" y="1039"/>
                </a:lnTo>
                <a:lnTo>
                  <a:pt x="6919" y="1039"/>
                </a:lnTo>
              </a:path>
            </a:pathLst>
          </a:custGeom>
          <a:noFill/>
          <a:ln cap="flat" cmpd="sng" w="6625">
            <a:solidFill>
              <a:srgbClr val="444040"/>
            </a:solidFill>
            <a:prstDash val="solid"/>
            <a:miter lim="2034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48"/>
          <p:cNvSpPr/>
          <p:nvPr/>
        </p:nvSpPr>
        <p:spPr>
          <a:xfrm>
            <a:off x="2755472" y="2182614"/>
            <a:ext cx="579328" cy="88670"/>
          </a:xfrm>
          <a:custGeom>
            <a:rect b="b" l="l" r="r" t="t"/>
            <a:pathLst>
              <a:path extrusionOk="0" fill="none" h="1059" w="6919">
                <a:moveTo>
                  <a:pt x="0" y="1059"/>
                </a:moveTo>
                <a:lnTo>
                  <a:pt x="2951" y="1"/>
                </a:lnTo>
                <a:lnTo>
                  <a:pt x="6919" y="1"/>
                </a:lnTo>
              </a:path>
            </a:pathLst>
          </a:custGeom>
          <a:noFill/>
          <a:ln cap="flat" cmpd="sng" w="6625">
            <a:solidFill>
              <a:srgbClr val="444040"/>
            </a:solidFill>
            <a:prstDash val="solid"/>
            <a:miter lim="2034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5" name="Google Shape;1275;p48"/>
          <p:cNvSpPr/>
          <p:nvPr/>
        </p:nvSpPr>
        <p:spPr>
          <a:xfrm>
            <a:off x="1765513" y="3322450"/>
            <a:ext cx="780447" cy="405588"/>
          </a:xfrm>
          <a:custGeom>
            <a:rect b="b" l="l" r="r" t="t"/>
            <a:pathLst>
              <a:path extrusionOk="0" h="4844" w="9321">
                <a:moveTo>
                  <a:pt x="8344" y="1"/>
                </a:moveTo>
                <a:cubicBezTo>
                  <a:pt x="6146" y="2219"/>
                  <a:pt x="3134" y="3460"/>
                  <a:pt x="1" y="3460"/>
                </a:cubicBezTo>
                <a:lnTo>
                  <a:pt x="1" y="4844"/>
                </a:lnTo>
                <a:cubicBezTo>
                  <a:pt x="1140" y="4844"/>
                  <a:pt x="2300" y="4681"/>
                  <a:pt x="3419" y="4396"/>
                </a:cubicBezTo>
                <a:cubicBezTo>
                  <a:pt x="5658" y="3786"/>
                  <a:pt x="7693" y="2606"/>
                  <a:pt x="9320" y="97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48"/>
          <p:cNvSpPr/>
          <p:nvPr/>
        </p:nvSpPr>
        <p:spPr>
          <a:xfrm>
            <a:off x="2053466" y="3473250"/>
            <a:ext cx="257386" cy="233523"/>
          </a:xfrm>
          <a:custGeom>
            <a:rect b="b" l="l" r="r" t="t"/>
            <a:pathLst>
              <a:path extrusionOk="0" h="2789" w="3074">
                <a:moveTo>
                  <a:pt x="1527" y="1"/>
                </a:moveTo>
                <a:cubicBezTo>
                  <a:pt x="1166" y="1"/>
                  <a:pt x="804" y="133"/>
                  <a:pt x="530" y="398"/>
                </a:cubicBezTo>
                <a:cubicBezTo>
                  <a:pt x="1" y="947"/>
                  <a:pt x="1" y="1842"/>
                  <a:pt x="530" y="2392"/>
                </a:cubicBezTo>
                <a:cubicBezTo>
                  <a:pt x="804" y="2656"/>
                  <a:pt x="1166" y="2789"/>
                  <a:pt x="1527" y="2789"/>
                </a:cubicBezTo>
                <a:cubicBezTo>
                  <a:pt x="1888" y="2789"/>
                  <a:pt x="2249" y="2656"/>
                  <a:pt x="2524" y="2392"/>
                </a:cubicBezTo>
                <a:cubicBezTo>
                  <a:pt x="3073" y="1842"/>
                  <a:pt x="3073" y="947"/>
                  <a:pt x="2524" y="398"/>
                </a:cubicBezTo>
                <a:cubicBezTo>
                  <a:pt x="2249" y="133"/>
                  <a:pt x="1888" y="1"/>
                  <a:pt x="152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48"/>
          <p:cNvSpPr/>
          <p:nvPr/>
        </p:nvSpPr>
        <p:spPr>
          <a:xfrm>
            <a:off x="2119949" y="3528681"/>
            <a:ext cx="124423" cy="124423"/>
          </a:xfrm>
          <a:custGeom>
            <a:rect b="b" l="l" r="r" t="t"/>
            <a:pathLst>
              <a:path extrusionOk="0" h="1486" w="1486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48"/>
          <p:cNvSpPr/>
          <p:nvPr/>
        </p:nvSpPr>
        <p:spPr>
          <a:xfrm>
            <a:off x="1765513" y="1518121"/>
            <a:ext cx="780447" cy="405588"/>
          </a:xfrm>
          <a:custGeom>
            <a:rect b="b" l="l" r="r" t="t"/>
            <a:pathLst>
              <a:path extrusionOk="0" h="4844" w="9321">
                <a:moveTo>
                  <a:pt x="6594" y="1771"/>
                </a:moveTo>
                <a:cubicBezTo>
                  <a:pt x="5597" y="1181"/>
                  <a:pt x="4518" y="733"/>
                  <a:pt x="3419" y="448"/>
                </a:cubicBezTo>
                <a:cubicBezTo>
                  <a:pt x="2300" y="143"/>
                  <a:pt x="1140" y="1"/>
                  <a:pt x="1" y="1"/>
                </a:cubicBezTo>
                <a:lnTo>
                  <a:pt x="1" y="1384"/>
                </a:lnTo>
                <a:cubicBezTo>
                  <a:pt x="3134" y="1384"/>
                  <a:pt x="6146" y="2626"/>
                  <a:pt x="8344" y="4844"/>
                </a:cubicBezTo>
                <a:lnTo>
                  <a:pt x="9320" y="3867"/>
                </a:lnTo>
                <a:cubicBezTo>
                  <a:pt x="8506" y="3053"/>
                  <a:pt x="7591" y="2341"/>
                  <a:pt x="6594" y="177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48"/>
          <p:cNvSpPr/>
          <p:nvPr/>
        </p:nvSpPr>
        <p:spPr>
          <a:xfrm>
            <a:off x="2053466" y="1539891"/>
            <a:ext cx="257386" cy="234360"/>
          </a:xfrm>
          <a:custGeom>
            <a:rect b="b" l="l" r="r" t="t"/>
            <a:pathLst>
              <a:path extrusionOk="0" h="2799" w="3074">
                <a:moveTo>
                  <a:pt x="1527" y="0"/>
                </a:moveTo>
                <a:cubicBezTo>
                  <a:pt x="1166" y="0"/>
                  <a:pt x="804" y="138"/>
                  <a:pt x="530" y="412"/>
                </a:cubicBezTo>
                <a:cubicBezTo>
                  <a:pt x="1" y="941"/>
                  <a:pt x="1" y="1837"/>
                  <a:pt x="530" y="2386"/>
                </a:cubicBezTo>
                <a:cubicBezTo>
                  <a:pt x="804" y="2661"/>
                  <a:pt x="1166" y="2798"/>
                  <a:pt x="1527" y="2798"/>
                </a:cubicBezTo>
                <a:cubicBezTo>
                  <a:pt x="1888" y="2798"/>
                  <a:pt x="2249" y="2661"/>
                  <a:pt x="2524" y="2386"/>
                </a:cubicBezTo>
                <a:cubicBezTo>
                  <a:pt x="3073" y="1837"/>
                  <a:pt x="3073" y="941"/>
                  <a:pt x="2524" y="412"/>
                </a:cubicBezTo>
                <a:cubicBezTo>
                  <a:pt x="2249" y="138"/>
                  <a:pt x="1888" y="0"/>
                  <a:pt x="152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48"/>
          <p:cNvSpPr/>
          <p:nvPr/>
        </p:nvSpPr>
        <p:spPr>
          <a:xfrm>
            <a:off x="2119949" y="1594819"/>
            <a:ext cx="124423" cy="124423"/>
          </a:xfrm>
          <a:custGeom>
            <a:rect b="b" l="l" r="r" t="t"/>
            <a:pathLst>
              <a:path extrusionOk="0" h="1486" w="1486">
                <a:moveTo>
                  <a:pt x="1486" y="733"/>
                </a:moveTo>
                <a:cubicBezTo>
                  <a:pt x="1486" y="1140"/>
                  <a:pt x="1140" y="1486"/>
                  <a:pt x="733" y="1486"/>
                </a:cubicBezTo>
                <a:cubicBezTo>
                  <a:pt x="326" y="1486"/>
                  <a:pt x="0" y="1140"/>
                  <a:pt x="0" y="733"/>
                </a:cubicBezTo>
                <a:cubicBezTo>
                  <a:pt x="0" y="326"/>
                  <a:pt x="326" y="0"/>
                  <a:pt x="733" y="0"/>
                </a:cubicBezTo>
                <a:cubicBezTo>
                  <a:pt x="1140" y="0"/>
                  <a:pt x="1486" y="326"/>
                  <a:pt x="1486" y="7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48"/>
          <p:cNvSpPr/>
          <p:nvPr/>
        </p:nvSpPr>
        <p:spPr>
          <a:xfrm>
            <a:off x="2464086" y="2622204"/>
            <a:ext cx="405588" cy="782122"/>
          </a:xfrm>
          <a:custGeom>
            <a:rect b="b" l="l" r="r" t="t"/>
            <a:pathLst>
              <a:path extrusionOk="0" h="9341" w="4844">
                <a:moveTo>
                  <a:pt x="3460" y="1"/>
                </a:moveTo>
                <a:cubicBezTo>
                  <a:pt x="3460" y="1038"/>
                  <a:pt x="3338" y="2056"/>
                  <a:pt x="3073" y="3053"/>
                </a:cubicBezTo>
                <a:cubicBezTo>
                  <a:pt x="2809" y="4070"/>
                  <a:pt x="2402" y="5027"/>
                  <a:pt x="1873" y="5922"/>
                </a:cubicBezTo>
                <a:cubicBezTo>
                  <a:pt x="1364" y="6817"/>
                  <a:pt x="733" y="7631"/>
                  <a:pt x="1" y="8364"/>
                </a:cubicBezTo>
                <a:lnTo>
                  <a:pt x="977" y="9341"/>
                </a:lnTo>
                <a:cubicBezTo>
                  <a:pt x="2626" y="7692"/>
                  <a:pt x="3786" y="5658"/>
                  <a:pt x="4396" y="3419"/>
                </a:cubicBezTo>
                <a:cubicBezTo>
                  <a:pt x="4701" y="2300"/>
                  <a:pt x="4844" y="1161"/>
                  <a:pt x="48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2" name="Google Shape;1282;p48"/>
          <p:cNvSpPr/>
          <p:nvPr/>
        </p:nvSpPr>
        <p:spPr>
          <a:xfrm>
            <a:off x="2619157" y="2891652"/>
            <a:ext cx="252195" cy="234779"/>
          </a:xfrm>
          <a:custGeom>
            <a:rect b="b" l="l" r="r" t="t"/>
            <a:pathLst>
              <a:path extrusionOk="0" h="2804" w="3012">
                <a:moveTo>
                  <a:pt x="1500" y="1"/>
                </a:moveTo>
                <a:cubicBezTo>
                  <a:pt x="1428" y="1"/>
                  <a:pt x="1355" y="6"/>
                  <a:pt x="1282" y="18"/>
                </a:cubicBezTo>
                <a:cubicBezTo>
                  <a:pt x="509" y="161"/>
                  <a:pt x="0" y="873"/>
                  <a:pt x="123" y="1626"/>
                </a:cubicBezTo>
                <a:cubicBezTo>
                  <a:pt x="232" y="2322"/>
                  <a:pt x="821" y="2804"/>
                  <a:pt x="1501" y="2804"/>
                </a:cubicBezTo>
                <a:cubicBezTo>
                  <a:pt x="1577" y="2804"/>
                  <a:pt x="1653" y="2798"/>
                  <a:pt x="1730" y="2785"/>
                </a:cubicBezTo>
                <a:cubicBezTo>
                  <a:pt x="2483" y="2663"/>
                  <a:pt x="3012" y="1951"/>
                  <a:pt x="2890" y="1178"/>
                </a:cubicBezTo>
                <a:cubicBezTo>
                  <a:pt x="2780" y="498"/>
                  <a:pt x="2171" y="1"/>
                  <a:pt x="150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48"/>
          <p:cNvSpPr/>
          <p:nvPr/>
        </p:nvSpPr>
        <p:spPr>
          <a:xfrm>
            <a:off x="2682207" y="2947668"/>
            <a:ext cx="124423" cy="124423"/>
          </a:xfrm>
          <a:custGeom>
            <a:rect b="b" l="l" r="r" t="t"/>
            <a:pathLst>
              <a:path extrusionOk="0" h="1486" w="1486">
                <a:moveTo>
                  <a:pt x="1486" y="753"/>
                </a:moveTo>
                <a:cubicBezTo>
                  <a:pt x="1486" y="1160"/>
                  <a:pt x="1160" y="1486"/>
                  <a:pt x="753" y="1486"/>
                </a:cubicBezTo>
                <a:cubicBezTo>
                  <a:pt x="346" y="1486"/>
                  <a:pt x="0" y="1160"/>
                  <a:pt x="0" y="753"/>
                </a:cubicBezTo>
                <a:cubicBezTo>
                  <a:pt x="0" y="346"/>
                  <a:pt x="346" y="0"/>
                  <a:pt x="753" y="0"/>
                </a:cubicBezTo>
                <a:cubicBezTo>
                  <a:pt x="1160" y="0"/>
                  <a:pt x="1486" y="346"/>
                  <a:pt x="1486" y="75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48"/>
          <p:cNvSpPr/>
          <p:nvPr/>
        </p:nvSpPr>
        <p:spPr>
          <a:xfrm>
            <a:off x="2464086" y="1841826"/>
            <a:ext cx="405588" cy="780447"/>
          </a:xfrm>
          <a:custGeom>
            <a:rect b="b" l="l" r="r" t="t"/>
            <a:pathLst>
              <a:path extrusionOk="0" h="9321" w="4844">
                <a:moveTo>
                  <a:pt x="4396" y="5902"/>
                </a:moveTo>
                <a:cubicBezTo>
                  <a:pt x="3806" y="3664"/>
                  <a:pt x="2626" y="1629"/>
                  <a:pt x="977" y="1"/>
                </a:cubicBezTo>
                <a:lnTo>
                  <a:pt x="1" y="978"/>
                </a:lnTo>
                <a:cubicBezTo>
                  <a:pt x="733" y="1710"/>
                  <a:pt x="1364" y="2524"/>
                  <a:pt x="1873" y="3420"/>
                </a:cubicBezTo>
                <a:cubicBezTo>
                  <a:pt x="2402" y="4315"/>
                  <a:pt x="2788" y="5271"/>
                  <a:pt x="3073" y="6268"/>
                </a:cubicBezTo>
                <a:cubicBezTo>
                  <a:pt x="3338" y="7265"/>
                  <a:pt x="3460" y="8283"/>
                  <a:pt x="3460" y="9321"/>
                </a:cubicBezTo>
                <a:lnTo>
                  <a:pt x="4844" y="9321"/>
                </a:lnTo>
                <a:cubicBezTo>
                  <a:pt x="4844" y="8161"/>
                  <a:pt x="4701" y="7021"/>
                  <a:pt x="4396" y="590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5" name="Google Shape;1285;p48"/>
          <p:cNvSpPr/>
          <p:nvPr/>
        </p:nvSpPr>
        <p:spPr>
          <a:xfrm>
            <a:off x="2637913" y="2138320"/>
            <a:ext cx="233439" cy="233523"/>
          </a:xfrm>
          <a:custGeom>
            <a:rect b="b" l="l" r="r" t="t"/>
            <a:pathLst>
              <a:path extrusionOk="0" h="2789" w="2788">
                <a:moveTo>
                  <a:pt x="1404" y="1"/>
                </a:moveTo>
                <a:cubicBezTo>
                  <a:pt x="631" y="1"/>
                  <a:pt x="0" y="631"/>
                  <a:pt x="0" y="1405"/>
                </a:cubicBezTo>
                <a:cubicBezTo>
                  <a:pt x="0" y="2158"/>
                  <a:pt x="631" y="2788"/>
                  <a:pt x="1404" y="2788"/>
                </a:cubicBezTo>
                <a:cubicBezTo>
                  <a:pt x="2178" y="2788"/>
                  <a:pt x="2788" y="2158"/>
                  <a:pt x="2788" y="1405"/>
                </a:cubicBezTo>
                <a:cubicBezTo>
                  <a:pt x="2788" y="631"/>
                  <a:pt x="2178" y="1"/>
                  <a:pt x="140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48"/>
          <p:cNvSpPr/>
          <p:nvPr/>
        </p:nvSpPr>
        <p:spPr>
          <a:xfrm>
            <a:off x="2692422" y="2192829"/>
            <a:ext cx="124423" cy="124507"/>
          </a:xfrm>
          <a:custGeom>
            <a:rect b="b" l="l" r="r" t="t"/>
            <a:pathLst>
              <a:path extrusionOk="0" h="1487" w="1486">
                <a:moveTo>
                  <a:pt x="1486" y="754"/>
                </a:moveTo>
                <a:cubicBezTo>
                  <a:pt x="1486" y="1161"/>
                  <a:pt x="1160" y="1486"/>
                  <a:pt x="753" y="1486"/>
                </a:cubicBezTo>
                <a:cubicBezTo>
                  <a:pt x="326" y="1486"/>
                  <a:pt x="0" y="1161"/>
                  <a:pt x="0" y="754"/>
                </a:cubicBezTo>
                <a:cubicBezTo>
                  <a:pt x="0" y="326"/>
                  <a:pt x="326" y="1"/>
                  <a:pt x="753" y="1"/>
                </a:cubicBezTo>
                <a:cubicBezTo>
                  <a:pt x="1160" y="1"/>
                  <a:pt x="1486" y="326"/>
                  <a:pt x="1486" y="75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48"/>
          <p:cNvSpPr/>
          <p:nvPr/>
        </p:nvSpPr>
        <p:spPr>
          <a:xfrm>
            <a:off x="3675515" y="790578"/>
            <a:ext cx="851953" cy="852036"/>
          </a:xfrm>
          <a:custGeom>
            <a:rect b="b" l="l" r="r" t="t"/>
            <a:pathLst>
              <a:path extrusionOk="0" h="10176" w="10175">
                <a:moveTo>
                  <a:pt x="5820" y="10175"/>
                </a:moveTo>
                <a:cubicBezTo>
                  <a:pt x="1954" y="10175"/>
                  <a:pt x="1" y="5475"/>
                  <a:pt x="2748" y="2748"/>
                </a:cubicBezTo>
                <a:cubicBezTo>
                  <a:pt x="5495" y="1"/>
                  <a:pt x="10175" y="1934"/>
                  <a:pt x="10175" y="5821"/>
                </a:cubicBezTo>
                <a:cubicBezTo>
                  <a:pt x="10175" y="8222"/>
                  <a:pt x="8221" y="10175"/>
                  <a:pt x="5820" y="1017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48"/>
          <p:cNvSpPr/>
          <p:nvPr/>
        </p:nvSpPr>
        <p:spPr>
          <a:xfrm>
            <a:off x="3479583" y="954189"/>
            <a:ext cx="1093932" cy="727614"/>
          </a:xfrm>
          <a:custGeom>
            <a:rect b="b" l="l" r="r" t="t"/>
            <a:pathLst>
              <a:path extrusionOk="0" h="8690" w="13065">
                <a:moveTo>
                  <a:pt x="8343" y="82"/>
                </a:moveTo>
                <a:cubicBezTo>
                  <a:pt x="6532" y="0"/>
                  <a:pt x="4925" y="1201"/>
                  <a:pt x="4477" y="2951"/>
                </a:cubicBezTo>
                <a:cubicBezTo>
                  <a:pt x="4416" y="3175"/>
                  <a:pt x="4233" y="3338"/>
                  <a:pt x="4009" y="3338"/>
                </a:cubicBezTo>
                <a:lnTo>
                  <a:pt x="2035" y="3338"/>
                </a:lnTo>
                <a:cubicBezTo>
                  <a:pt x="1893" y="3338"/>
                  <a:pt x="1771" y="3215"/>
                  <a:pt x="1771" y="3073"/>
                </a:cubicBezTo>
                <a:lnTo>
                  <a:pt x="1771" y="2239"/>
                </a:lnTo>
                <a:cubicBezTo>
                  <a:pt x="1771" y="2137"/>
                  <a:pt x="1649" y="2096"/>
                  <a:pt x="1588" y="2157"/>
                </a:cubicBezTo>
                <a:lnTo>
                  <a:pt x="123" y="3602"/>
                </a:lnTo>
                <a:cubicBezTo>
                  <a:pt x="0" y="3745"/>
                  <a:pt x="0" y="3968"/>
                  <a:pt x="123" y="4111"/>
                </a:cubicBezTo>
                <a:lnTo>
                  <a:pt x="1567" y="5576"/>
                </a:lnTo>
                <a:cubicBezTo>
                  <a:pt x="1649" y="5637"/>
                  <a:pt x="1771" y="5596"/>
                  <a:pt x="1771" y="5494"/>
                </a:cubicBezTo>
                <a:lnTo>
                  <a:pt x="1771" y="4660"/>
                </a:lnTo>
                <a:cubicBezTo>
                  <a:pt x="1771" y="4518"/>
                  <a:pt x="1873" y="4416"/>
                  <a:pt x="2015" y="4416"/>
                </a:cubicBezTo>
                <a:lnTo>
                  <a:pt x="3989" y="4416"/>
                </a:lnTo>
                <a:cubicBezTo>
                  <a:pt x="4233" y="4416"/>
                  <a:pt x="4436" y="4558"/>
                  <a:pt x="4477" y="4803"/>
                </a:cubicBezTo>
                <a:cubicBezTo>
                  <a:pt x="5230" y="7814"/>
                  <a:pt x="9117" y="8689"/>
                  <a:pt x="11090" y="6268"/>
                </a:cubicBezTo>
                <a:cubicBezTo>
                  <a:pt x="13064" y="3867"/>
                  <a:pt x="11457" y="224"/>
                  <a:pt x="8343" y="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8575" rotWithShape="0" algn="bl" dir="720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48"/>
          <p:cNvSpPr/>
          <p:nvPr/>
        </p:nvSpPr>
        <p:spPr>
          <a:xfrm>
            <a:off x="3675515" y="2593233"/>
            <a:ext cx="851953" cy="852036"/>
          </a:xfrm>
          <a:custGeom>
            <a:rect b="b" l="l" r="r" t="t"/>
            <a:pathLst>
              <a:path extrusionOk="0" h="10176" w="10175">
                <a:moveTo>
                  <a:pt x="5820" y="10175"/>
                </a:moveTo>
                <a:cubicBezTo>
                  <a:pt x="1954" y="10175"/>
                  <a:pt x="1" y="5495"/>
                  <a:pt x="2748" y="2748"/>
                </a:cubicBezTo>
                <a:cubicBezTo>
                  <a:pt x="5495" y="1"/>
                  <a:pt x="10175" y="1954"/>
                  <a:pt x="10175" y="5820"/>
                </a:cubicBezTo>
                <a:cubicBezTo>
                  <a:pt x="10175" y="8222"/>
                  <a:pt x="8221" y="10175"/>
                  <a:pt x="5820" y="1017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48"/>
          <p:cNvSpPr/>
          <p:nvPr/>
        </p:nvSpPr>
        <p:spPr>
          <a:xfrm>
            <a:off x="3479583" y="2755086"/>
            <a:ext cx="1093932" cy="727614"/>
          </a:xfrm>
          <a:custGeom>
            <a:rect b="b" l="l" r="r" t="t"/>
            <a:pathLst>
              <a:path extrusionOk="0" h="8690" w="13065">
                <a:moveTo>
                  <a:pt x="8343" y="82"/>
                </a:moveTo>
                <a:cubicBezTo>
                  <a:pt x="6532" y="1"/>
                  <a:pt x="4925" y="1222"/>
                  <a:pt x="4477" y="2972"/>
                </a:cubicBezTo>
                <a:cubicBezTo>
                  <a:pt x="4416" y="3196"/>
                  <a:pt x="4233" y="3338"/>
                  <a:pt x="4009" y="3338"/>
                </a:cubicBezTo>
                <a:lnTo>
                  <a:pt x="2035" y="3338"/>
                </a:lnTo>
                <a:cubicBezTo>
                  <a:pt x="1893" y="3338"/>
                  <a:pt x="1771" y="3236"/>
                  <a:pt x="1771" y="3094"/>
                </a:cubicBezTo>
                <a:lnTo>
                  <a:pt x="1771" y="2260"/>
                </a:lnTo>
                <a:cubicBezTo>
                  <a:pt x="1771" y="2158"/>
                  <a:pt x="1649" y="2117"/>
                  <a:pt x="1588" y="2178"/>
                </a:cubicBezTo>
                <a:lnTo>
                  <a:pt x="123" y="3623"/>
                </a:lnTo>
                <a:cubicBezTo>
                  <a:pt x="0" y="3765"/>
                  <a:pt x="0" y="3989"/>
                  <a:pt x="123" y="4132"/>
                </a:cubicBezTo>
                <a:lnTo>
                  <a:pt x="1588" y="5576"/>
                </a:lnTo>
                <a:cubicBezTo>
                  <a:pt x="1649" y="5658"/>
                  <a:pt x="1771" y="5597"/>
                  <a:pt x="1771" y="5495"/>
                </a:cubicBezTo>
                <a:lnTo>
                  <a:pt x="1771" y="4681"/>
                </a:lnTo>
                <a:cubicBezTo>
                  <a:pt x="1771" y="4539"/>
                  <a:pt x="1893" y="4416"/>
                  <a:pt x="2035" y="4416"/>
                </a:cubicBezTo>
                <a:lnTo>
                  <a:pt x="3989" y="4416"/>
                </a:lnTo>
                <a:cubicBezTo>
                  <a:pt x="4233" y="4416"/>
                  <a:pt x="4416" y="4579"/>
                  <a:pt x="4477" y="4803"/>
                </a:cubicBezTo>
                <a:cubicBezTo>
                  <a:pt x="5250" y="7835"/>
                  <a:pt x="9117" y="8690"/>
                  <a:pt x="11090" y="6289"/>
                </a:cubicBezTo>
                <a:cubicBezTo>
                  <a:pt x="13064" y="3867"/>
                  <a:pt x="11457" y="245"/>
                  <a:pt x="8343" y="8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28575" rotWithShape="0" algn="bl" dir="1008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p48"/>
          <p:cNvSpPr/>
          <p:nvPr/>
        </p:nvSpPr>
        <p:spPr>
          <a:xfrm>
            <a:off x="3675515" y="1710703"/>
            <a:ext cx="851953" cy="851953"/>
          </a:xfrm>
          <a:custGeom>
            <a:rect b="b" l="l" r="r" t="t"/>
            <a:pathLst>
              <a:path extrusionOk="0" h="10175" w="10175">
                <a:moveTo>
                  <a:pt x="5820" y="10174"/>
                </a:moveTo>
                <a:cubicBezTo>
                  <a:pt x="1954" y="10174"/>
                  <a:pt x="1" y="5474"/>
                  <a:pt x="2748" y="2747"/>
                </a:cubicBezTo>
                <a:cubicBezTo>
                  <a:pt x="5495" y="0"/>
                  <a:pt x="10175" y="1933"/>
                  <a:pt x="10175" y="5820"/>
                </a:cubicBezTo>
                <a:cubicBezTo>
                  <a:pt x="10175" y="8221"/>
                  <a:pt x="8221" y="10174"/>
                  <a:pt x="5820" y="10174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48"/>
          <p:cNvSpPr/>
          <p:nvPr/>
        </p:nvSpPr>
        <p:spPr>
          <a:xfrm>
            <a:off x="3479583" y="1874231"/>
            <a:ext cx="1093932" cy="727614"/>
          </a:xfrm>
          <a:custGeom>
            <a:rect b="b" l="l" r="r" t="t"/>
            <a:pathLst>
              <a:path extrusionOk="0" h="8690" w="13065">
                <a:moveTo>
                  <a:pt x="8343" y="82"/>
                </a:moveTo>
                <a:cubicBezTo>
                  <a:pt x="6532" y="1"/>
                  <a:pt x="4925" y="1201"/>
                  <a:pt x="4477" y="2951"/>
                </a:cubicBezTo>
                <a:cubicBezTo>
                  <a:pt x="4416" y="3175"/>
                  <a:pt x="4233" y="3338"/>
                  <a:pt x="4009" y="3338"/>
                </a:cubicBezTo>
                <a:lnTo>
                  <a:pt x="2035" y="3338"/>
                </a:lnTo>
                <a:cubicBezTo>
                  <a:pt x="1893" y="3338"/>
                  <a:pt x="1771" y="3216"/>
                  <a:pt x="1771" y="3073"/>
                </a:cubicBezTo>
                <a:lnTo>
                  <a:pt x="1771" y="2239"/>
                </a:lnTo>
                <a:cubicBezTo>
                  <a:pt x="1771" y="2137"/>
                  <a:pt x="1649" y="2097"/>
                  <a:pt x="1588" y="2158"/>
                </a:cubicBezTo>
                <a:lnTo>
                  <a:pt x="123" y="3602"/>
                </a:lnTo>
                <a:cubicBezTo>
                  <a:pt x="0" y="3745"/>
                  <a:pt x="0" y="3969"/>
                  <a:pt x="123" y="4111"/>
                </a:cubicBezTo>
                <a:lnTo>
                  <a:pt x="1588" y="5556"/>
                </a:lnTo>
                <a:cubicBezTo>
                  <a:pt x="1649" y="5637"/>
                  <a:pt x="1771" y="5576"/>
                  <a:pt x="1771" y="5474"/>
                </a:cubicBezTo>
                <a:lnTo>
                  <a:pt x="1771" y="4660"/>
                </a:lnTo>
                <a:cubicBezTo>
                  <a:pt x="1771" y="4518"/>
                  <a:pt x="1893" y="4416"/>
                  <a:pt x="2035" y="4416"/>
                </a:cubicBezTo>
                <a:lnTo>
                  <a:pt x="3989" y="4416"/>
                </a:lnTo>
                <a:cubicBezTo>
                  <a:pt x="4233" y="4416"/>
                  <a:pt x="4436" y="4559"/>
                  <a:pt x="4477" y="4783"/>
                </a:cubicBezTo>
                <a:cubicBezTo>
                  <a:pt x="5230" y="7814"/>
                  <a:pt x="9117" y="8689"/>
                  <a:pt x="11090" y="6268"/>
                </a:cubicBezTo>
                <a:cubicBezTo>
                  <a:pt x="13064" y="3867"/>
                  <a:pt x="11457" y="224"/>
                  <a:pt x="8343" y="8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28575" rotWithShape="0" algn="bl" dir="822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p48"/>
          <p:cNvSpPr/>
          <p:nvPr/>
        </p:nvSpPr>
        <p:spPr>
          <a:xfrm>
            <a:off x="3675515" y="3467305"/>
            <a:ext cx="851953" cy="851953"/>
          </a:xfrm>
          <a:custGeom>
            <a:rect b="b" l="l" r="r" t="t"/>
            <a:pathLst>
              <a:path extrusionOk="0" h="10175" w="10175">
                <a:moveTo>
                  <a:pt x="5820" y="10175"/>
                </a:moveTo>
                <a:cubicBezTo>
                  <a:pt x="1954" y="10175"/>
                  <a:pt x="1" y="5474"/>
                  <a:pt x="2748" y="2727"/>
                </a:cubicBezTo>
                <a:cubicBezTo>
                  <a:pt x="5495" y="1"/>
                  <a:pt x="10175" y="1934"/>
                  <a:pt x="10175" y="5820"/>
                </a:cubicBezTo>
                <a:cubicBezTo>
                  <a:pt x="10175" y="8221"/>
                  <a:pt x="8221" y="10155"/>
                  <a:pt x="5820" y="1017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4" name="Google Shape;1294;p48"/>
          <p:cNvSpPr/>
          <p:nvPr/>
        </p:nvSpPr>
        <p:spPr>
          <a:xfrm>
            <a:off x="3479583" y="3629158"/>
            <a:ext cx="1093932" cy="725939"/>
          </a:xfrm>
          <a:custGeom>
            <a:rect b="b" l="l" r="r" t="t"/>
            <a:pathLst>
              <a:path extrusionOk="0" h="8670" w="13065">
                <a:moveTo>
                  <a:pt x="8343" y="82"/>
                </a:moveTo>
                <a:cubicBezTo>
                  <a:pt x="6532" y="1"/>
                  <a:pt x="4925" y="1201"/>
                  <a:pt x="4477" y="2972"/>
                </a:cubicBezTo>
                <a:cubicBezTo>
                  <a:pt x="4416" y="3175"/>
                  <a:pt x="4233" y="3338"/>
                  <a:pt x="4009" y="3338"/>
                </a:cubicBezTo>
                <a:lnTo>
                  <a:pt x="2035" y="3338"/>
                </a:lnTo>
                <a:cubicBezTo>
                  <a:pt x="1893" y="3338"/>
                  <a:pt x="1771" y="3216"/>
                  <a:pt x="1771" y="3094"/>
                </a:cubicBezTo>
                <a:lnTo>
                  <a:pt x="1771" y="2259"/>
                </a:lnTo>
                <a:cubicBezTo>
                  <a:pt x="1771" y="2158"/>
                  <a:pt x="1649" y="2097"/>
                  <a:pt x="1588" y="2178"/>
                </a:cubicBezTo>
                <a:lnTo>
                  <a:pt x="123" y="3623"/>
                </a:lnTo>
                <a:cubicBezTo>
                  <a:pt x="0" y="3765"/>
                  <a:pt x="0" y="3989"/>
                  <a:pt x="123" y="4131"/>
                </a:cubicBezTo>
                <a:lnTo>
                  <a:pt x="1588" y="5576"/>
                </a:lnTo>
                <a:cubicBezTo>
                  <a:pt x="1649" y="5658"/>
                  <a:pt x="1771" y="5597"/>
                  <a:pt x="1771" y="5495"/>
                </a:cubicBezTo>
                <a:lnTo>
                  <a:pt x="1771" y="4681"/>
                </a:lnTo>
                <a:cubicBezTo>
                  <a:pt x="1771" y="4538"/>
                  <a:pt x="1893" y="4416"/>
                  <a:pt x="2035" y="4416"/>
                </a:cubicBezTo>
                <a:lnTo>
                  <a:pt x="3989" y="4416"/>
                </a:lnTo>
                <a:cubicBezTo>
                  <a:pt x="4233" y="4416"/>
                  <a:pt x="4436" y="4579"/>
                  <a:pt x="4477" y="4803"/>
                </a:cubicBezTo>
                <a:cubicBezTo>
                  <a:pt x="5250" y="7815"/>
                  <a:pt x="9117" y="8669"/>
                  <a:pt x="11090" y="6268"/>
                </a:cubicBezTo>
                <a:cubicBezTo>
                  <a:pt x="13064" y="3847"/>
                  <a:pt x="11457" y="225"/>
                  <a:pt x="8343" y="8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28575" rotWithShape="0" algn="bl" dir="15180000" dist="19050">
              <a:srgbClr val="000000">
                <a:alpha val="24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5" name="Google Shape;1295;p48"/>
          <p:cNvSpPr/>
          <p:nvPr/>
        </p:nvSpPr>
        <p:spPr>
          <a:xfrm>
            <a:off x="4665975" y="790575"/>
            <a:ext cx="3565500" cy="3693300"/>
          </a:xfrm>
          <a:prstGeom prst="roundRect">
            <a:avLst>
              <a:gd fmla="val 3516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48"/>
          <p:cNvSpPr txBox="1"/>
          <p:nvPr/>
        </p:nvSpPr>
        <p:spPr>
          <a:xfrm>
            <a:off x="4740650" y="3834525"/>
            <a:ext cx="34875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Menyediakan rekomendasi tindakan ekspansi berdasarkan profil setiap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site</a:t>
            </a:r>
            <a:endParaRPr i="1"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7" name="Google Shape;1297;p48"/>
          <p:cNvSpPr txBox="1"/>
          <p:nvPr/>
        </p:nvSpPr>
        <p:spPr>
          <a:xfrm>
            <a:off x="4740650" y="1087900"/>
            <a:ext cx="34875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Menyajikan informasi terkait faktor-faktor yang terkait dengan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demand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EV di setiap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site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8" name="Google Shape;1298;p48"/>
          <p:cNvSpPr txBox="1"/>
          <p:nvPr/>
        </p:nvSpPr>
        <p:spPr>
          <a:xfrm>
            <a:off x="4740650" y="2054228"/>
            <a:ext cx="34875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Menyajikan visualisasi data dalam bentuk peta untuk mendapatkan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insight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9" name="Google Shape;1299;p48"/>
          <p:cNvSpPr txBox="1"/>
          <p:nvPr/>
        </p:nvSpPr>
        <p:spPr>
          <a:xfrm>
            <a:off x="4740650" y="2944377"/>
            <a:ext cx="34875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Menyediakan pemetaan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demand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EV dari setiap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site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berdasarkan hasil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300" name="Google Shape;1300;p48"/>
          <p:cNvGrpSpPr/>
          <p:nvPr/>
        </p:nvGrpSpPr>
        <p:grpSpPr>
          <a:xfrm>
            <a:off x="3985941" y="2020812"/>
            <a:ext cx="350431" cy="339887"/>
            <a:chOff x="3270675" y="841800"/>
            <a:chExt cx="497700" cy="482725"/>
          </a:xfrm>
        </p:grpSpPr>
        <p:sp>
          <p:nvSpPr>
            <p:cNvPr id="1301" name="Google Shape;1301;p48"/>
            <p:cNvSpPr/>
            <p:nvPr/>
          </p:nvSpPr>
          <p:spPr>
            <a:xfrm>
              <a:off x="3270675" y="902000"/>
              <a:ext cx="447125" cy="422525"/>
            </a:xfrm>
            <a:custGeom>
              <a:rect b="b" l="l" r="r" t="t"/>
              <a:pathLst>
                <a:path extrusionOk="0" h="16901" w="17885">
                  <a:moveTo>
                    <a:pt x="3454" y="0"/>
                  </a:moveTo>
                  <a:cubicBezTo>
                    <a:pt x="3343" y="0"/>
                    <a:pt x="3231" y="40"/>
                    <a:pt x="3141" y="122"/>
                  </a:cubicBezTo>
                  <a:cubicBezTo>
                    <a:pt x="1160" y="1940"/>
                    <a:pt x="0" y="4548"/>
                    <a:pt x="0" y="7246"/>
                  </a:cubicBezTo>
                  <a:cubicBezTo>
                    <a:pt x="0" y="12579"/>
                    <a:pt x="4325" y="16900"/>
                    <a:pt x="9657" y="16900"/>
                  </a:cubicBezTo>
                  <a:cubicBezTo>
                    <a:pt x="10907" y="16900"/>
                    <a:pt x="12175" y="16662"/>
                    <a:pt x="13331" y="16178"/>
                  </a:cubicBezTo>
                  <a:cubicBezTo>
                    <a:pt x="15126" y="15434"/>
                    <a:pt x="16659" y="14169"/>
                    <a:pt x="17728" y="12546"/>
                  </a:cubicBezTo>
                  <a:cubicBezTo>
                    <a:pt x="17884" y="12305"/>
                    <a:pt x="17788" y="11983"/>
                    <a:pt x="17526" y="11866"/>
                  </a:cubicBezTo>
                  <a:lnTo>
                    <a:pt x="9158" y="8171"/>
                  </a:lnTo>
                  <a:cubicBezTo>
                    <a:pt x="9016" y="8108"/>
                    <a:pt x="8896" y="8005"/>
                    <a:pt x="8811" y="7876"/>
                  </a:cubicBezTo>
                  <a:lnTo>
                    <a:pt x="8405" y="7246"/>
                  </a:lnTo>
                  <a:lnTo>
                    <a:pt x="3846" y="212"/>
                  </a:lnTo>
                  <a:cubicBezTo>
                    <a:pt x="3756" y="73"/>
                    <a:pt x="3606" y="0"/>
                    <a:pt x="34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02" name="Google Shape;1302;p48"/>
            <p:cNvSpPr/>
            <p:nvPr/>
          </p:nvSpPr>
          <p:spPr>
            <a:xfrm>
              <a:off x="3385250" y="841800"/>
              <a:ext cx="279700" cy="220925"/>
            </a:xfrm>
            <a:custGeom>
              <a:rect b="b" l="l" r="r" t="t"/>
              <a:pathLst>
                <a:path extrusionOk="0" h="8837" w="11188">
                  <a:moveTo>
                    <a:pt x="5070" y="0"/>
                  </a:moveTo>
                  <a:cubicBezTo>
                    <a:pt x="3434" y="0"/>
                    <a:pt x="1792" y="415"/>
                    <a:pt x="308" y="1256"/>
                  </a:cubicBezTo>
                  <a:cubicBezTo>
                    <a:pt x="76" y="1388"/>
                    <a:pt x="1" y="1690"/>
                    <a:pt x="148" y="1912"/>
                  </a:cubicBezTo>
                  <a:lnTo>
                    <a:pt x="4532" y="8676"/>
                  </a:lnTo>
                  <a:cubicBezTo>
                    <a:pt x="4601" y="8781"/>
                    <a:pt x="4714" y="8837"/>
                    <a:pt x="4828" y="8837"/>
                  </a:cubicBezTo>
                  <a:cubicBezTo>
                    <a:pt x="4919" y="8837"/>
                    <a:pt x="5010" y="8802"/>
                    <a:pt x="5081" y="8730"/>
                  </a:cubicBezTo>
                  <a:lnTo>
                    <a:pt x="10992" y="2683"/>
                  </a:lnTo>
                  <a:cubicBezTo>
                    <a:pt x="11187" y="2482"/>
                    <a:pt x="11163" y="2156"/>
                    <a:pt x="10940" y="1988"/>
                  </a:cubicBezTo>
                  <a:cubicBezTo>
                    <a:pt x="9218" y="670"/>
                    <a:pt x="7149" y="0"/>
                    <a:pt x="50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03" name="Google Shape;1303;p48"/>
            <p:cNvSpPr/>
            <p:nvPr/>
          </p:nvSpPr>
          <p:spPr>
            <a:xfrm>
              <a:off x="3530100" y="924750"/>
              <a:ext cx="238275" cy="250200"/>
            </a:xfrm>
            <a:custGeom>
              <a:rect b="b" l="l" r="r" t="t"/>
              <a:pathLst>
                <a:path extrusionOk="0" h="10008" w="9531">
                  <a:moveTo>
                    <a:pt x="6350" y="1"/>
                  </a:moveTo>
                  <a:cubicBezTo>
                    <a:pt x="6230" y="1"/>
                    <a:pt x="6108" y="47"/>
                    <a:pt x="6017" y="142"/>
                  </a:cubicBezTo>
                  <a:lnTo>
                    <a:pt x="172" y="6123"/>
                  </a:lnTo>
                  <a:cubicBezTo>
                    <a:pt x="0" y="6297"/>
                    <a:pt x="57" y="6589"/>
                    <a:pt x="283" y="6689"/>
                  </a:cubicBezTo>
                  <a:lnTo>
                    <a:pt x="7706" y="9968"/>
                  </a:lnTo>
                  <a:cubicBezTo>
                    <a:pt x="7767" y="9995"/>
                    <a:pt x="7830" y="10007"/>
                    <a:pt x="7893" y="10007"/>
                  </a:cubicBezTo>
                  <a:cubicBezTo>
                    <a:pt x="8082" y="10007"/>
                    <a:pt x="8261" y="9890"/>
                    <a:pt x="8329" y="9700"/>
                  </a:cubicBezTo>
                  <a:cubicBezTo>
                    <a:pt x="9531" y="6463"/>
                    <a:pt x="8913" y="2828"/>
                    <a:pt x="6706" y="169"/>
                  </a:cubicBezTo>
                  <a:cubicBezTo>
                    <a:pt x="6615" y="57"/>
                    <a:pt x="6483" y="1"/>
                    <a:pt x="6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304" name="Google Shape;1304;p48"/>
          <p:cNvGrpSpPr/>
          <p:nvPr/>
        </p:nvGrpSpPr>
        <p:grpSpPr>
          <a:xfrm>
            <a:off x="4051496" y="1150090"/>
            <a:ext cx="219345" cy="227301"/>
            <a:chOff x="3357325" y="2093500"/>
            <a:chExt cx="311525" cy="322825"/>
          </a:xfrm>
        </p:grpSpPr>
        <p:sp>
          <p:nvSpPr>
            <p:cNvPr id="1305" name="Google Shape;1305;p48"/>
            <p:cNvSpPr/>
            <p:nvPr/>
          </p:nvSpPr>
          <p:spPr>
            <a:xfrm>
              <a:off x="3357325" y="2210550"/>
              <a:ext cx="85700" cy="205775"/>
            </a:xfrm>
            <a:custGeom>
              <a:rect b="b" l="l" r="r" t="t"/>
              <a:pathLst>
                <a:path extrusionOk="0" h="8231" w="3428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06" name="Google Shape;1306;p48"/>
            <p:cNvSpPr/>
            <p:nvPr/>
          </p:nvSpPr>
          <p:spPr>
            <a:xfrm>
              <a:off x="3471225" y="2152075"/>
              <a:ext cx="84725" cy="264250"/>
            </a:xfrm>
            <a:custGeom>
              <a:rect b="b" l="l" r="r" t="t"/>
              <a:pathLst>
                <a:path extrusionOk="0" h="10570" w="3389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07" name="Google Shape;1307;p48"/>
            <p:cNvSpPr/>
            <p:nvPr/>
          </p:nvSpPr>
          <p:spPr>
            <a:xfrm>
              <a:off x="3584150" y="2093500"/>
              <a:ext cx="84700" cy="322825"/>
            </a:xfrm>
            <a:custGeom>
              <a:rect b="b" l="l" r="r" t="t"/>
              <a:pathLst>
                <a:path extrusionOk="0" h="12913" w="3388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08" name="Google Shape;1308;p48"/>
          <p:cNvSpPr txBox="1"/>
          <p:nvPr/>
        </p:nvSpPr>
        <p:spPr>
          <a:xfrm>
            <a:off x="4740650" y="3554138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Recommendations</a:t>
            </a:r>
            <a:endParaRPr b="1" i="1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09" name="Google Shape;1309;p48"/>
          <p:cNvSpPr txBox="1"/>
          <p:nvPr/>
        </p:nvSpPr>
        <p:spPr>
          <a:xfrm>
            <a:off x="4740650" y="790563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Infografis</a:t>
            </a:r>
            <a:endParaRPr b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10" name="Google Shape;1310;p48"/>
          <p:cNvSpPr txBox="1"/>
          <p:nvPr/>
        </p:nvSpPr>
        <p:spPr>
          <a:xfrm>
            <a:off x="4740650" y="1766348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Data Visualisasi</a:t>
            </a:r>
            <a:endParaRPr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11" name="Google Shape;1311;p48"/>
          <p:cNvSpPr txBox="1"/>
          <p:nvPr/>
        </p:nvSpPr>
        <p:spPr>
          <a:xfrm>
            <a:off x="4740650" y="2660250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Site Profiling</a:t>
            </a:r>
            <a:endParaRPr b="1" i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312" name="Google Shape;1312;p48"/>
          <p:cNvGrpSpPr/>
          <p:nvPr/>
        </p:nvGrpSpPr>
        <p:grpSpPr>
          <a:xfrm>
            <a:off x="3958347" y="3712131"/>
            <a:ext cx="405620" cy="381738"/>
            <a:chOff x="3300325" y="249875"/>
            <a:chExt cx="433725" cy="480900"/>
          </a:xfrm>
        </p:grpSpPr>
        <p:sp>
          <p:nvSpPr>
            <p:cNvPr id="1313" name="Google Shape;1313;p48"/>
            <p:cNvSpPr/>
            <p:nvPr/>
          </p:nvSpPr>
          <p:spPr>
            <a:xfrm>
              <a:off x="3610875" y="334550"/>
              <a:ext cx="56475" cy="28250"/>
            </a:xfrm>
            <a:custGeom>
              <a:rect b="b" l="l" r="r" t="t"/>
              <a:pathLst>
                <a:path extrusionOk="0" h="1130" w="2259">
                  <a:moveTo>
                    <a:pt x="566" y="0"/>
                  </a:moveTo>
                  <a:cubicBezTo>
                    <a:pt x="253" y="0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14" name="Google Shape;1314;p48"/>
            <p:cNvSpPr/>
            <p:nvPr/>
          </p:nvSpPr>
          <p:spPr>
            <a:xfrm>
              <a:off x="346767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647" y="1"/>
                  </a:moveTo>
                  <a:cubicBezTo>
                    <a:pt x="562" y="1"/>
                    <a:pt x="476" y="20"/>
                    <a:pt x="395" y="60"/>
                  </a:cubicBezTo>
                  <a:cubicBezTo>
                    <a:pt x="115" y="198"/>
                    <a:pt x="1" y="539"/>
                    <a:pt x="142" y="819"/>
                  </a:cubicBezTo>
                  <a:lnTo>
                    <a:pt x="705" y="1948"/>
                  </a:lnTo>
                  <a:cubicBezTo>
                    <a:pt x="806" y="2144"/>
                    <a:pt x="1004" y="2259"/>
                    <a:pt x="1211" y="2259"/>
                  </a:cubicBezTo>
                  <a:cubicBezTo>
                    <a:pt x="1296" y="2259"/>
                    <a:pt x="1383" y="2239"/>
                    <a:pt x="1464" y="2198"/>
                  </a:cubicBezTo>
                  <a:cubicBezTo>
                    <a:pt x="1744" y="2059"/>
                    <a:pt x="1856" y="1722"/>
                    <a:pt x="1717" y="1442"/>
                  </a:cubicBezTo>
                  <a:lnTo>
                    <a:pt x="1151" y="313"/>
                  </a:lnTo>
                  <a:cubicBezTo>
                    <a:pt x="1053" y="114"/>
                    <a:pt x="853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15" name="Google Shape;1315;p48"/>
            <p:cNvSpPr/>
            <p:nvPr/>
          </p:nvSpPr>
          <p:spPr>
            <a:xfrm>
              <a:off x="3566525" y="249875"/>
              <a:ext cx="46400" cy="56475"/>
            </a:xfrm>
            <a:custGeom>
              <a:rect b="b" l="l" r="r" t="t"/>
              <a:pathLst>
                <a:path extrusionOk="0" h="2259" w="1856">
                  <a:moveTo>
                    <a:pt x="1210" y="1"/>
                  </a:moveTo>
                  <a:cubicBezTo>
                    <a:pt x="1003" y="1"/>
                    <a:pt x="803" y="114"/>
                    <a:pt x="705" y="313"/>
                  </a:cubicBezTo>
                  <a:lnTo>
                    <a:pt x="139" y="1442"/>
                  </a:lnTo>
                  <a:cubicBezTo>
                    <a:pt x="1" y="1719"/>
                    <a:pt x="115" y="2059"/>
                    <a:pt x="392" y="2198"/>
                  </a:cubicBezTo>
                  <a:cubicBezTo>
                    <a:pt x="474" y="2239"/>
                    <a:pt x="561" y="2259"/>
                    <a:pt x="646" y="2259"/>
                  </a:cubicBezTo>
                  <a:cubicBezTo>
                    <a:pt x="852" y="2259"/>
                    <a:pt x="1051" y="2144"/>
                    <a:pt x="1151" y="1948"/>
                  </a:cubicBezTo>
                  <a:lnTo>
                    <a:pt x="1714" y="819"/>
                  </a:lnTo>
                  <a:cubicBezTo>
                    <a:pt x="1856" y="539"/>
                    <a:pt x="1741" y="198"/>
                    <a:pt x="1461" y="60"/>
                  </a:cubicBezTo>
                  <a:cubicBezTo>
                    <a:pt x="1381" y="20"/>
                    <a:pt x="1295" y="1"/>
                    <a:pt x="12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16" name="Google Shape;1316;p48"/>
            <p:cNvSpPr/>
            <p:nvPr/>
          </p:nvSpPr>
          <p:spPr>
            <a:xfrm>
              <a:off x="3413250" y="334550"/>
              <a:ext cx="56500" cy="28250"/>
            </a:xfrm>
            <a:custGeom>
              <a:rect b="b" l="l" r="r" t="t"/>
              <a:pathLst>
                <a:path extrusionOk="0" h="1130" w="2260">
                  <a:moveTo>
                    <a:pt x="567" y="0"/>
                  </a:moveTo>
                  <a:cubicBezTo>
                    <a:pt x="254" y="0"/>
                    <a:pt x="1" y="253"/>
                    <a:pt x="1" y="567"/>
                  </a:cubicBezTo>
                  <a:cubicBezTo>
                    <a:pt x="1" y="877"/>
                    <a:pt x="254" y="1130"/>
                    <a:pt x="567" y="1130"/>
                  </a:cubicBezTo>
                  <a:lnTo>
                    <a:pt x="1696" y="1130"/>
                  </a:lnTo>
                  <a:cubicBezTo>
                    <a:pt x="2006" y="1130"/>
                    <a:pt x="2259" y="877"/>
                    <a:pt x="2259" y="567"/>
                  </a:cubicBezTo>
                  <a:cubicBezTo>
                    <a:pt x="2259" y="253"/>
                    <a:pt x="2006" y="0"/>
                    <a:pt x="16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17" name="Google Shape;1317;p48"/>
            <p:cNvSpPr/>
            <p:nvPr/>
          </p:nvSpPr>
          <p:spPr>
            <a:xfrm>
              <a:off x="3300325" y="476675"/>
              <a:ext cx="84725" cy="254100"/>
            </a:xfrm>
            <a:custGeom>
              <a:rect b="b" l="l" r="r" t="t"/>
              <a:pathLst>
                <a:path extrusionOk="0" h="10164" w="3389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lnTo>
                    <a:pt x="1" y="9598"/>
                  </a:lnTo>
                  <a:cubicBezTo>
                    <a:pt x="1" y="9911"/>
                    <a:pt x="254" y="10164"/>
                    <a:pt x="567" y="10164"/>
                  </a:cubicBezTo>
                  <a:lnTo>
                    <a:pt x="2825" y="10164"/>
                  </a:lnTo>
                  <a:cubicBezTo>
                    <a:pt x="3136" y="10164"/>
                    <a:pt x="3389" y="9911"/>
                    <a:pt x="3389" y="9598"/>
                  </a:cubicBezTo>
                  <a:lnTo>
                    <a:pt x="3389" y="564"/>
                  </a:lnTo>
                  <a:cubicBezTo>
                    <a:pt x="3389" y="251"/>
                    <a:pt x="3136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18" name="Google Shape;1318;p48"/>
            <p:cNvSpPr/>
            <p:nvPr/>
          </p:nvSpPr>
          <p:spPr>
            <a:xfrm>
              <a:off x="3413250" y="335525"/>
              <a:ext cx="320800" cy="395250"/>
            </a:xfrm>
            <a:custGeom>
              <a:rect b="b" l="l" r="r" t="t"/>
              <a:pathLst>
                <a:path extrusionOk="0" h="15810" w="12832">
                  <a:moveTo>
                    <a:pt x="3954" y="1"/>
                  </a:moveTo>
                  <a:cubicBezTo>
                    <a:pt x="3641" y="1"/>
                    <a:pt x="3388" y="254"/>
                    <a:pt x="3388" y="564"/>
                  </a:cubicBezTo>
                  <a:cubicBezTo>
                    <a:pt x="3388" y="1871"/>
                    <a:pt x="2879" y="4225"/>
                    <a:pt x="1922" y="5186"/>
                  </a:cubicBezTo>
                  <a:cubicBezTo>
                    <a:pt x="1274" y="5830"/>
                    <a:pt x="723" y="6065"/>
                    <a:pt x="1" y="6427"/>
                  </a:cubicBezTo>
                  <a:lnTo>
                    <a:pt x="1" y="14897"/>
                  </a:lnTo>
                  <a:cubicBezTo>
                    <a:pt x="1109" y="15268"/>
                    <a:pt x="2515" y="15810"/>
                    <a:pt x="4659" y="15810"/>
                  </a:cubicBezTo>
                  <a:lnTo>
                    <a:pt x="8351" y="15810"/>
                  </a:lnTo>
                  <a:cubicBezTo>
                    <a:pt x="9567" y="15810"/>
                    <a:pt x="10516" y="14680"/>
                    <a:pt x="10046" y="13491"/>
                  </a:cubicBezTo>
                  <a:cubicBezTo>
                    <a:pt x="11019" y="13226"/>
                    <a:pt x="11546" y="12172"/>
                    <a:pt x="11175" y="11233"/>
                  </a:cubicBezTo>
                  <a:cubicBezTo>
                    <a:pt x="12386" y="10901"/>
                    <a:pt x="12832" y="9408"/>
                    <a:pt x="11992" y="8468"/>
                  </a:cubicBezTo>
                  <a:cubicBezTo>
                    <a:pt x="12314" y="8107"/>
                    <a:pt x="12467" y="7625"/>
                    <a:pt x="12410" y="7143"/>
                  </a:cubicBezTo>
                  <a:cubicBezTo>
                    <a:pt x="12311" y="6267"/>
                    <a:pt x="11495" y="5647"/>
                    <a:pt x="10612" y="5647"/>
                  </a:cubicBezTo>
                  <a:lnTo>
                    <a:pt x="6213" y="5647"/>
                  </a:lnTo>
                  <a:cubicBezTo>
                    <a:pt x="6586" y="4975"/>
                    <a:pt x="6785" y="3081"/>
                    <a:pt x="6776" y="2307"/>
                  </a:cubicBezTo>
                  <a:cubicBezTo>
                    <a:pt x="6761" y="1027"/>
                    <a:pt x="5701" y="1"/>
                    <a:pt x="4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19" name="Google Shape;1319;p48"/>
          <p:cNvSpPr/>
          <p:nvPr/>
        </p:nvSpPr>
        <p:spPr>
          <a:xfrm>
            <a:off x="4032475" y="2843688"/>
            <a:ext cx="257371" cy="381751"/>
          </a:xfrm>
          <a:custGeom>
            <a:rect b="b" l="l" r="r" t="t"/>
            <a:pathLst>
              <a:path extrusionOk="0" h="7690" w="3126">
                <a:moveTo>
                  <a:pt x="2470" y="0"/>
                </a:moveTo>
                <a:lnTo>
                  <a:pt x="0" y="4408"/>
                </a:lnTo>
                <a:lnTo>
                  <a:pt x="1438" y="4377"/>
                </a:lnTo>
                <a:lnTo>
                  <a:pt x="625" y="7690"/>
                </a:lnTo>
                <a:lnTo>
                  <a:pt x="3126" y="3314"/>
                </a:lnTo>
                <a:lnTo>
                  <a:pt x="1657" y="3376"/>
                </a:lnTo>
                <a:lnTo>
                  <a:pt x="24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0" name="Google Shape;1320;p48"/>
          <p:cNvSpPr/>
          <p:nvPr/>
        </p:nvSpPr>
        <p:spPr>
          <a:xfrm>
            <a:off x="769700" y="1687075"/>
            <a:ext cx="1920900" cy="1867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1" name="Google Shape;1321;p48"/>
          <p:cNvPicPr preferRelativeResize="0"/>
          <p:nvPr/>
        </p:nvPicPr>
        <p:blipFill rotWithShape="1">
          <a:blip r:embed="rId3">
            <a:alphaModFix/>
          </a:blip>
          <a:srcRect b="37439" l="29609" r="30056" t="15639"/>
          <a:stretch/>
        </p:blipFill>
        <p:spPr>
          <a:xfrm>
            <a:off x="1197275" y="1774248"/>
            <a:ext cx="1133025" cy="1318022"/>
          </a:xfrm>
          <a:prstGeom prst="rect">
            <a:avLst/>
          </a:prstGeom>
          <a:noFill/>
          <a:ln>
            <a:noFill/>
          </a:ln>
        </p:spPr>
      </p:pic>
      <p:sp>
        <p:nvSpPr>
          <p:cNvPr id="1322" name="Google Shape;1322;p48"/>
          <p:cNvSpPr txBox="1"/>
          <p:nvPr/>
        </p:nvSpPr>
        <p:spPr>
          <a:xfrm>
            <a:off x="1236575" y="2992359"/>
            <a:ext cx="10941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EVISE</a:t>
            </a:r>
            <a:endParaRPr b="1" sz="2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49"/>
          <p:cNvSpPr/>
          <p:nvPr/>
        </p:nvSpPr>
        <p:spPr>
          <a:xfrm>
            <a:off x="4987891" y="1415033"/>
            <a:ext cx="1133034" cy="381725"/>
          </a:xfrm>
          <a:custGeom>
            <a:rect b="b" l="l" r="r" t="t"/>
            <a:pathLst>
              <a:path extrusionOk="0" fill="none" h="4559" w="13532">
                <a:moveTo>
                  <a:pt x="0" y="4558"/>
                </a:moveTo>
                <a:lnTo>
                  <a:pt x="4538" y="0"/>
                </a:lnTo>
                <a:lnTo>
                  <a:pt x="13532" y="0"/>
                </a:lnTo>
              </a:path>
            </a:pathLst>
          </a:custGeom>
          <a:noFill/>
          <a:ln cap="flat" cmpd="sng" w="6625">
            <a:solidFill>
              <a:srgbClr val="444040"/>
            </a:solidFill>
            <a:prstDash val="solid"/>
            <a:miter lim="2034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8" name="Google Shape;1328;p49"/>
          <p:cNvSpPr/>
          <p:nvPr/>
        </p:nvSpPr>
        <p:spPr>
          <a:xfrm>
            <a:off x="4987891" y="3473145"/>
            <a:ext cx="1162005" cy="381725"/>
          </a:xfrm>
          <a:custGeom>
            <a:rect b="b" l="l" r="r" t="t"/>
            <a:pathLst>
              <a:path extrusionOk="0" fill="none" h="4559" w="13878">
                <a:moveTo>
                  <a:pt x="0" y="1"/>
                </a:moveTo>
                <a:lnTo>
                  <a:pt x="4538" y="4559"/>
                </a:lnTo>
                <a:lnTo>
                  <a:pt x="13878" y="4559"/>
                </a:lnTo>
              </a:path>
            </a:pathLst>
          </a:custGeom>
          <a:noFill/>
          <a:ln cap="flat" cmpd="sng" w="6625">
            <a:solidFill>
              <a:srgbClr val="444040"/>
            </a:solidFill>
            <a:prstDash val="solid"/>
            <a:miter lim="2034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49"/>
          <p:cNvSpPr/>
          <p:nvPr/>
        </p:nvSpPr>
        <p:spPr>
          <a:xfrm flipH="1">
            <a:off x="2983887" y="1415033"/>
            <a:ext cx="1133034" cy="381725"/>
          </a:xfrm>
          <a:custGeom>
            <a:rect b="b" l="l" r="r" t="t"/>
            <a:pathLst>
              <a:path extrusionOk="0" fill="none" h="4559" w="13532">
                <a:moveTo>
                  <a:pt x="0" y="4558"/>
                </a:moveTo>
                <a:lnTo>
                  <a:pt x="4538" y="0"/>
                </a:lnTo>
                <a:lnTo>
                  <a:pt x="13532" y="0"/>
                </a:lnTo>
              </a:path>
            </a:pathLst>
          </a:custGeom>
          <a:noFill/>
          <a:ln cap="flat" cmpd="sng" w="6625">
            <a:solidFill>
              <a:srgbClr val="444040"/>
            </a:solidFill>
            <a:prstDash val="solid"/>
            <a:miter lim="2034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0" name="Google Shape;1330;p49"/>
          <p:cNvSpPr/>
          <p:nvPr/>
        </p:nvSpPr>
        <p:spPr>
          <a:xfrm flipH="1">
            <a:off x="2954916" y="3473145"/>
            <a:ext cx="1162005" cy="381725"/>
          </a:xfrm>
          <a:custGeom>
            <a:rect b="b" l="l" r="r" t="t"/>
            <a:pathLst>
              <a:path extrusionOk="0" fill="none" h="4559" w="13878">
                <a:moveTo>
                  <a:pt x="0" y="1"/>
                </a:moveTo>
                <a:lnTo>
                  <a:pt x="4538" y="4559"/>
                </a:lnTo>
                <a:lnTo>
                  <a:pt x="13878" y="4559"/>
                </a:lnTo>
              </a:path>
            </a:pathLst>
          </a:custGeom>
          <a:noFill/>
          <a:ln cap="flat" cmpd="sng" w="6625">
            <a:solidFill>
              <a:srgbClr val="444040"/>
            </a:solidFill>
            <a:prstDash val="solid"/>
            <a:miter lim="20348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49"/>
          <p:cNvSpPr/>
          <p:nvPr/>
        </p:nvSpPr>
        <p:spPr>
          <a:xfrm>
            <a:off x="3307350" y="1418700"/>
            <a:ext cx="2529300" cy="2458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2" name="Google Shape;1332;p49"/>
          <p:cNvSpPr txBox="1"/>
          <p:nvPr>
            <p:ph idx="4294967295" type="title"/>
          </p:nvPr>
        </p:nvSpPr>
        <p:spPr>
          <a:xfrm>
            <a:off x="457200" y="1828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Alur Pengerjaan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333" name="Google Shape;1333;p49"/>
          <p:cNvSpPr/>
          <p:nvPr/>
        </p:nvSpPr>
        <p:spPr>
          <a:xfrm>
            <a:off x="5949772" y="995513"/>
            <a:ext cx="890094" cy="827203"/>
          </a:xfrm>
          <a:custGeom>
            <a:rect b="b" l="l" r="r" t="t"/>
            <a:pathLst>
              <a:path extrusionOk="0" h="5327" w="5732">
                <a:moveTo>
                  <a:pt x="2947" y="0"/>
                </a:moveTo>
                <a:cubicBezTo>
                  <a:pt x="2946" y="0"/>
                  <a:pt x="2944" y="0"/>
                  <a:pt x="2943" y="0"/>
                </a:cubicBezTo>
                <a:cubicBezTo>
                  <a:pt x="2598" y="0"/>
                  <a:pt x="2258" y="68"/>
                  <a:pt x="1940" y="197"/>
                </a:cubicBezTo>
                <a:cubicBezTo>
                  <a:pt x="671" y="715"/>
                  <a:pt x="0" y="2114"/>
                  <a:pt x="394" y="3427"/>
                </a:cubicBezTo>
                <a:cubicBezTo>
                  <a:pt x="737" y="4572"/>
                  <a:pt x="1788" y="5327"/>
                  <a:pt x="2943" y="5327"/>
                </a:cubicBezTo>
                <a:cubicBezTo>
                  <a:pt x="3114" y="5327"/>
                  <a:pt x="3286" y="5310"/>
                  <a:pt x="3459" y="5276"/>
                </a:cubicBezTo>
                <a:cubicBezTo>
                  <a:pt x="4805" y="5012"/>
                  <a:pt x="5731" y="3768"/>
                  <a:pt x="5596" y="2404"/>
                </a:cubicBezTo>
                <a:cubicBezTo>
                  <a:pt x="5463" y="1040"/>
                  <a:pt x="4316" y="0"/>
                  <a:pt x="29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49"/>
          <p:cNvSpPr txBox="1"/>
          <p:nvPr/>
        </p:nvSpPr>
        <p:spPr>
          <a:xfrm>
            <a:off x="6065567" y="1103809"/>
            <a:ext cx="7074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1"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i="0" sz="3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5" name="Google Shape;1335;p49"/>
          <p:cNvSpPr txBox="1"/>
          <p:nvPr/>
        </p:nvSpPr>
        <p:spPr>
          <a:xfrm>
            <a:off x="6848475" y="1071000"/>
            <a:ext cx="19377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Data Preprocessing</a:t>
            </a:r>
            <a:endParaRPr b="1" i="0" sz="1400" u="none" cap="none" strike="noStrike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36" name="Google Shape;1336;p49"/>
          <p:cNvSpPr/>
          <p:nvPr/>
        </p:nvSpPr>
        <p:spPr>
          <a:xfrm>
            <a:off x="5949765" y="3429402"/>
            <a:ext cx="889472" cy="827048"/>
          </a:xfrm>
          <a:custGeom>
            <a:rect b="b" l="l" r="r" t="t"/>
            <a:pathLst>
              <a:path extrusionOk="0" h="5326" w="5728">
                <a:moveTo>
                  <a:pt x="2941" y="1"/>
                </a:moveTo>
                <a:cubicBezTo>
                  <a:pt x="2599" y="1"/>
                  <a:pt x="2258" y="68"/>
                  <a:pt x="1941" y="197"/>
                </a:cubicBezTo>
                <a:cubicBezTo>
                  <a:pt x="669" y="716"/>
                  <a:pt x="1" y="2114"/>
                  <a:pt x="394" y="3426"/>
                </a:cubicBezTo>
                <a:cubicBezTo>
                  <a:pt x="737" y="4571"/>
                  <a:pt x="1787" y="5325"/>
                  <a:pt x="2942" y="5325"/>
                </a:cubicBezTo>
                <a:cubicBezTo>
                  <a:pt x="3112" y="5325"/>
                  <a:pt x="3285" y="5309"/>
                  <a:pt x="3458" y="5275"/>
                </a:cubicBezTo>
                <a:cubicBezTo>
                  <a:pt x="4803" y="5010"/>
                  <a:pt x="5728" y="3768"/>
                  <a:pt x="5594" y="2404"/>
                </a:cubicBezTo>
                <a:cubicBezTo>
                  <a:pt x="5461" y="1039"/>
                  <a:pt x="4314" y="1"/>
                  <a:pt x="294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7" name="Google Shape;1337;p49"/>
          <p:cNvSpPr txBox="1"/>
          <p:nvPr/>
        </p:nvSpPr>
        <p:spPr>
          <a:xfrm>
            <a:off x="6055467" y="3536621"/>
            <a:ext cx="7074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1"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 i="0" sz="3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8" name="Google Shape;1338;p49"/>
          <p:cNvSpPr txBox="1"/>
          <p:nvPr/>
        </p:nvSpPr>
        <p:spPr>
          <a:xfrm>
            <a:off x="6823700" y="3600450"/>
            <a:ext cx="17478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Model Evaluation</a:t>
            </a:r>
            <a:endParaRPr b="1" i="0" sz="1400" u="none" cap="none" strike="noStrike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39" name="Google Shape;1339;p49"/>
          <p:cNvSpPr/>
          <p:nvPr/>
        </p:nvSpPr>
        <p:spPr>
          <a:xfrm>
            <a:off x="2371749" y="1037688"/>
            <a:ext cx="890094" cy="827203"/>
          </a:xfrm>
          <a:custGeom>
            <a:rect b="b" l="l" r="r" t="t"/>
            <a:pathLst>
              <a:path extrusionOk="0" h="5327" w="5732">
                <a:moveTo>
                  <a:pt x="2785" y="0"/>
                </a:moveTo>
                <a:cubicBezTo>
                  <a:pt x="1416" y="0"/>
                  <a:pt x="269" y="1040"/>
                  <a:pt x="136" y="2404"/>
                </a:cubicBezTo>
                <a:cubicBezTo>
                  <a:pt x="1" y="3768"/>
                  <a:pt x="927" y="5012"/>
                  <a:pt x="2273" y="5276"/>
                </a:cubicBezTo>
                <a:cubicBezTo>
                  <a:pt x="2445" y="5310"/>
                  <a:pt x="2618" y="5327"/>
                  <a:pt x="2788" y="5327"/>
                </a:cubicBezTo>
                <a:cubicBezTo>
                  <a:pt x="3944" y="5327"/>
                  <a:pt x="4995" y="4572"/>
                  <a:pt x="5338" y="3427"/>
                </a:cubicBezTo>
                <a:cubicBezTo>
                  <a:pt x="5731" y="2114"/>
                  <a:pt x="5061" y="715"/>
                  <a:pt x="3792" y="197"/>
                </a:cubicBezTo>
                <a:cubicBezTo>
                  <a:pt x="3474" y="68"/>
                  <a:pt x="3134" y="0"/>
                  <a:pt x="2789" y="0"/>
                </a:cubicBezTo>
                <a:cubicBezTo>
                  <a:pt x="2787" y="0"/>
                  <a:pt x="2786" y="0"/>
                  <a:pt x="27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0" name="Google Shape;1340;p49"/>
          <p:cNvSpPr txBox="1"/>
          <p:nvPr/>
        </p:nvSpPr>
        <p:spPr>
          <a:xfrm>
            <a:off x="2435412" y="1145984"/>
            <a:ext cx="7074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1" i="0" lang="en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3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1" name="Google Shape;1341;p49"/>
          <p:cNvSpPr txBox="1"/>
          <p:nvPr/>
        </p:nvSpPr>
        <p:spPr>
          <a:xfrm>
            <a:off x="578425" y="1113175"/>
            <a:ext cx="17478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Analisis </a:t>
            </a:r>
            <a:endParaRPr b="1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Kebutuhan Data</a:t>
            </a:r>
            <a:endParaRPr b="1" i="0" sz="1400" u="none" cap="none" strike="noStrike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42" name="Google Shape;1342;p49"/>
          <p:cNvSpPr/>
          <p:nvPr/>
        </p:nvSpPr>
        <p:spPr>
          <a:xfrm>
            <a:off x="2344439" y="3429027"/>
            <a:ext cx="889317" cy="827048"/>
          </a:xfrm>
          <a:custGeom>
            <a:rect b="b" l="l" r="r" t="t"/>
            <a:pathLst>
              <a:path extrusionOk="0" h="5326" w="5727">
                <a:moveTo>
                  <a:pt x="2786" y="1"/>
                </a:moveTo>
                <a:cubicBezTo>
                  <a:pt x="1413" y="1"/>
                  <a:pt x="267" y="1039"/>
                  <a:pt x="133" y="2404"/>
                </a:cubicBezTo>
                <a:cubicBezTo>
                  <a:pt x="0" y="3768"/>
                  <a:pt x="925" y="5010"/>
                  <a:pt x="2270" y="5275"/>
                </a:cubicBezTo>
                <a:cubicBezTo>
                  <a:pt x="2443" y="5309"/>
                  <a:pt x="2616" y="5325"/>
                  <a:pt x="2786" y="5325"/>
                </a:cubicBezTo>
                <a:cubicBezTo>
                  <a:pt x="3941" y="5325"/>
                  <a:pt x="4990" y="4571"/>
                  <a:pt x="5333" y="3426"/>
                </a:cubicBezTo>
                <a:cubicBezTo>
                  <a:pt x="5727" y="2114"/>
                  <a:pt x="5058" y="716"/>
                  <a:pt x="3787" y="197"/>
                </a:cubicBezTo>
                <a:cubicBezTo>
                  <a:pt x="3470" y="68"/>
                  <a:pt x="3129" y="1"/>
                  <a:pt x="278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p49"/>
          <p:cNvSpPr txBox="1"/>
          <p:nvPr/>
        </p:nvSpPr>
        <p:spPr>
          <a:xfrm>
            <a:off x="2417574" y="3536246"/>
            <a:ext cx="7074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1" lang="en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i="0" sz="3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4" name="Google Shape;1344;p49"/>
          <p:cNvSpPr txBox="1"/>
          <p:nvPr/>
        </p:nvSpPr>
        <p:spPr>
          <a:xfrm>
            <a:off x="523050" y="3602175"/>
            <a:ext cx="17478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Model Building</a:t>
            </a:r>
            <a:endParaRPr b="1" i="0" sz="1400" u="none" cap="none" strike="noStrike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345" name="Google Shape;134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5322" y="1822735"/>
            <a:ext cx="2553350" cy="165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50" name="Google Shape;1350;p50"/>
          <p:cNvCxnSpPr>
            <a:stCxn id="1351" idx="3"/>
            <a:endCxn id="1352" idx="1"/>
          </p:cNvCxnSpPr>
          <p:nvPr/>
        </p:nvCxnSpPr>
        <p:spPr>
          <a:xfrm flipH="1" rot="10800000">
            <a:off x="6289025" y="3482202"/>
            <a:ext cx="271800" cy="193500"/>
          </a:xfrm>
          <a:prstGeom prst="straightConnector1">
            <a:avLst/>
          </a:prstGeom>
          <a:noFill/>
          <a:ln cap="flat" cmpd="sng" w="19050">
            <a:solidFill>
              <a:srgbClr val="9099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3" name="Google Shape;1353;p50"/>
          <p:cNvCxnSpPr>
            <a:stCxn id="1351" idx="3"/>
            <a:endCxn id="1354" idx="1"/>
          </p:cNvCxnSpPr>
          <p:nvPr/>
        </p:nvCxnSpPr>
        <p:spPr>
          <a:xfrm>
            <a:off x="6289025" y="3675702"/>
            <a:ext cx="271800" cy="289200"/>
          </a:xfrm>
          <a:prstGeom prst="straightConnector1">
            <a:avLst/>
          </a:prstGeom>
          <a:noFill/>
          <a:ln cap="flat" cmpd="sng" w="19050">
            <a:solidFill>
              <a:srgbClr val="9099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5" name="Google Shape;1355;p50"/>
          <p:cNvSpPr txBox="1"/>
          <p:nvPr>
            <p:ph idx="4294967295" type="title"/>
          </p:nvPr>
        </p:nvSpPr>
        <p:spPr>
          <a:xfrm>
            <a:off x="912775" y="335275"/>
            <a:ext cx="77739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Analisis Kebutuhan Data</a:t>
            </a:r>
            <a:endParaRPr sz="1800"/>
          </a:p>
        </p:txBody>
      </p:sp>
      <p:sp>
        <p:nvSpPr>
          <p:cNvPr id="1356" name="Google Shape;1356;p50"/>
          <p:cNvSpPr/>
          <p:nvPr/>
        </p:nvSpPr>
        <p:spPr>
          <a:xfrm>
            <a:off x="6560792" y="1195657"/>
            <a:ext cx="1554000" cy="297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9099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Kepadatan Penduduk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57" name="Google Shape;1357;p50"/>
          <p:cNvCxnSpPr>
            <a:stCxn id="1358" idx="3"/>
            <a:endCxn id="1356" idx="1"/>
          </p:cNvCxnSpPr>
          <p:nvPr/>
        </p:nvCxnSpPr>
        <p:spPr>
          <a:xfrm flipH="1" rot="10800000">
            <a:off x="6335559" y="1344672"/>
            <a:ext cx="225300" cy="289800"/>
          </a:xfrm>
          <a:prstGeom prst="straightConnector1">
            <a:avLst/>
          </a:prstGeom>
          <a:noFill/>
          <a:ln cap="flat" cmpd="sng" w="19050">
            <a:solidFill>
              <a:srgbClr val="9099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9" name="Google Shape;1359;p50"/>
          <p:cNvSpPr/>
          <p:nvPr/>
        </p:nvSpPr>
        <p:spPr>
          <a:xfrm>
            <a:off x="6560793" y="2165994"/>
            <a:ext cx="1688400" cy="297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9099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Jumlah </a:t>
            </a:r>
            <a:r>
              <a:rPr i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Charging Station</a:t>
            </a:r>
            <a:endParaRPr i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60" name="Google Shape;1360;p50"/>
          <p:cNvCxnSpPr>
            <a:stCxn id="1361" idx="3"/>
            <a:endCxn id="1359" idx="1"/>
          </p:cNvCxnSpPr>
          <p:nvPr/>
        </p:nvCxnSpPr>
        <p:spPr>
          <a:xfrm flipH="1" rot="10800000">
            <a:off x="5376693" y="2314944"/>
            <a:ext cx="1184100" cy="6300"/>
          </a:xfrm>
          <a:prstGeom prst="straightConnector1">
            <a:avLst/>
          </a:prstGeom>
          <a:noFill/>
          <a:ln cap="flat" cmpd="sng" w="19050">
            <a:solidFill>
              <a:srgbClr val="9099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2" name="Google Shape;1362;p50"/>
          <p:cNvSpPr/>
          <p:nvPr/>
        </p:nvSpPr>
        <p:spPr>
          <a:xfrm>
            <a:off x="6560786" y="2842739"/>
            <a:ext cx="2093100" cy="297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9099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Jumlah Kendaraan (Non-EV)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63" name="Google Shape;1363;p50"/>
          <p:cNvCxnSpPr>
            <a:stCxn id="1364" idx="3"/>
            <a:endCxn id="1362" idx="1"/>
          </p:cNvCxnSpPr>
          <p:nvPr/>
        </p:nvCxnSpPr>
        <p:spPr>
          <a:xfrm flipH="1" rot="10800000">
            <a:off x="5371886" y="2991689"/>
            <a:ext cx="1188900" cy="6300"/>
          </a:xfrm>
          <a:prstGeom prst="straightConnector1">
            <a:avLst/>
          </a:prstGeom>
          <a:noFill/>
          <a:ln cap="flat" cmpd="sng" w="19050">
            <a:solidFill>
              <a:srgbClr val="9099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2" name="Google Shape;1352;p50"/>
          <p:cNvSpPr/>
          <p:nvPr/>
        </p:nvSpPr>
        <p:spPr>
          <a:xfrm>
            <a:off x="6560791" y="3333305"/>
            <a:ext cx="1146300" cy="297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9099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Annual Income</a:t>
            </a:r>
            <a:endParaRPr i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5" name="Google Shape;1365;p50"/>
          <p:cNvSpPr/>
          <p:nvPr/>
        </p:nvSpPr>
        <p:spPr>
          <a:xfrm>
            <a:off x="4449087" y="3432901"/>
            <a:ext cx="1886400" cy="4833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6" name="Google Shape;1366;p50"/>
          <p:cNvSpPr/>
          <p:nvPr/>
        </p:nvSpPr>
        <p:spPr>
          <a:xfrm>
            <a:off x="4449087" y="2756276"/>
            <a:ext cx="1886400" cy="4833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7" name="Google Shape;1367;p50"/>
          <p:cNvSpPr/>
          <p:nvPr/>
        </p:nvSpPr>
        <p:spPr>
          <a:xfrm>
            <a:off x="4449087" y="2079407"/>
            <a:ext cx="1886400" cy="4833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p50"/>
          <p:cNvSpPr/>
          <p:nvPr/>
        </p:nvSpPr>
        <p:spPr>
          <a:xfrm>
            <a:off x="4449087" y="1402700"/>
            <a:ext cx="1886400" cy="4833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9" name="Google Shape;1369;p50"/>
          <p:cNvCxnSpPr/>
          <p:nvPr/>
        </p:nvCxnSpPr>
        <p:spPr>
          <a:xfrm flipH="1" rot="10800000">
            <a:off x="3091559" y="1576162"/>
            <a:ext cx="1357500" cy="1083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0" name="Google Shape;1370;p50"/>
          <p:cNvSpPr/>
          <p:nvPr/>
        </p:nvSpPr>
        <p:spPr>
          <a:xfrm>
            <a:off x="4366254" y="1362350"/>
            <a:ext cx="564000" cy="564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b="1" sz="19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371" name="Google Shape;1371;p50"/>
          <p:cNvCxnSpPr/>
          <p:nvPr/>
        </p:nvCxnSpPr>
        <p:spPr>
          <a:xfrm flipH="1" rot="10800000">
            <a:off x="3091559" y="2321010"/>
            <a:ext cx="1274700" cy="3426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2" name="Google Shape;1372;p50"/>
          <p:cNvSpPr/>
          <p:nvPr/>
        </p:nvSpPr>
        <p:spPr>
          <a:xfrm>
            <a:off x="4366254" y="2039099"/>
            <a:ext cx="564000" cy="564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b="1" sz="19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373" name="Google Shape;1373;p50"/>
          <p:cNvCxnSpPr/>
          <p:nvPr/>
        </p:nvCxnSpPr>
        <p:spPr>
          <a:xfrm>
            <a:off x="3091559" y="2663794"/>
            <a:ext cx="1274700" cy="334200"/>
          </a:xfrm>
          <a:prstGeom prst="straightConnector1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4" name="Google Shape;1374;p50"/>
          <p:cNvSpPr/>
          <p:nvPr/>
        </p:nvSpPr>
        <p:spPr>
          <a:xfrm>
            <a:off x="4366254" y="2715847"/>
            <a:ext cx="564000" cy="564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b="1" sz="19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375" name="Google Shape;1375;p50"/>
          <p:cNvCxnSpPr/>
          <p:nvPr/>
        </p:nvCxnSpPr>
        <p:spPr>
          <a:xfrm>
            <a:off x="3087650" y="2659579"/>
            <a:ext cx="1278600" cy="10146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6" name="Google Shape;1376;p50"/>
          <p:cNvSpPr/>
          <p:nvPr/>
        </p:nvSpPr>
        <p:spPr>
          <a:xfrm>
            <a:off x="4366254" y="3392596"/>
            <a:ext cx="564000" cy="5640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b="1" sz="190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51" name="Google Shape;1351;p50"/>
          <p:cNvSpPr txBox="1"/>
          <p:nvPr/>
        </p:nvSpPr>
        <p:spPr>
          <a:xfrm>
            <a:off x="4896125" y="3504402"/>
            <a:ext cx="1392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Daya Beli</a:t>
            </a:r>
            <a:endParaRPr b="1" i="1"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58" name="Google Shape;1358;p50"/>
          <p:cNvSpPr txBox="1"/>
          <p:nvPr/>
        </p:nvSpPr>
        <p:spPr>
          <a:xfrm>
            <a:off x="4942659" y="1463172"/>
            <a:ext cx="13929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Demografi</a:t>
            </a:r>
            <a:endParaRPr b="1" sz="1200">
              <a:solidFill>
                <a:schemeClr val="lt1"/>
              </a:solidFill>
              <a:highlight>
                <a:srgbClr val="FFFFFF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77" name="Google Shape;1377;p50"/>
          <p:cNvSpPr txBox="1"/>
          <p:nvPr/>
        </p:nvSpPr>
        <p:spPr>
          <a:xfrm>
            <a:off x="4942661" y="2172092"/>
            <a:ext cx="13929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Infrastruktur</a:t>
            </a:r>
            <a:endParaRPr b="1" i="1"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78" name="Google Shape;1378;p50"/>
          <p:cNvSpPr txBox="1"/>
          <p:nvPr/>
        </p:nvSpPr>
        <p:spPr>
          <a:xfrm>
            <a:off x="4942661" y="2848757"/>
            <a:ext cx="1392900" cy="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Mobilitas</a:t>
            </a:r>
            <a:endParaRPr b="1" i="1"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54" name="Google Shape;1354;p50"/>
          <p:cNvSpPr/>
          <p:nvPr/>
        </p:nvSpPr>
        <p:spPr>
          <a:xfrm>
            <a:off x="6560791" y="3815831"/>
            <a:ext cx="1274700" cy="297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9099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House Valuation</a:t>
            </a:r>
            <a:endParaRPr i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9" name="Google Shape;1379;p50"/>
          <p:cNvSpPr/>
          <p:nvPr/>
        </p:nvSpPr>
        <p:spPr>
          <a:xfrm>
            <a:off x="691648" y="1787125"/>
            <a:ext cx="2690214" cy="1905453"/>
          </a:xfrm>
          <a:custGeom>
            <a:rect b="b" l="l" r="r" t="t"/>
            <a:pathLst>
              <a:path extrusionOk="0" h="8104" w="11442">
                <a:moveTo>
                  <a:pt x="6288" y="1"/>
                </a:moveTo>
                <a:cubicBezTo>
                  <a:pt x="6284" y="1"/>
                  <a:pt x="6281" y="1"/>
                  <a:pt x="6277" y="1"/>
                </a:cubicBezTo>
                <a:cubicBezTo>
                  <a:pt x="4983" y="3"/>
                  <a:pt x="3474" y="377"/>
                  <a:pt x="2353" y="1014"/>
                </a:cubicBezTo>
                <a:cubicBezTo>
                  <a:pt x="1784" y="1338"/>
                  <a:pt x="1232" y="1706"/>
                  <a:pt x="794" y="2195"/>
                </a:cubicBezTo>
                <a:cubicBezTo>
                  <a:pt x="358" y="2681"/>
                  <a:pt x="43" y="3301"/>
                  <a:pt x="22" y="3955"/>
                </a:cubicBezTo>
                <a:cubicBezTo>
                  <a:pt x="1" y="4608"/>
                  <a:pt x="309" y="5290"/>
                  <a:pt x="874" y="5620"/>
                </a:cubicBezTo>
                <a:cubicBezTo>
                  <a:pt x="1600" y="6043"/>
                  <a:pt x="2518" y="5823"/>
                  <a:pt x="3339" y="5990"/>
                </a:cubicBezTo>
                <a:cubicBezTo>
                  <a:pt x="3974" y="6119"/>
                  <a:pt x="4530" y="6474"/>
                  <a:pt x="5103" y="6772"/>
                </a:cubicBezTo>
                <a:cubicBezTo>
                  <a:pt x="5668" y="7067"/>
                  <a:pt x="6279" y="7206"/>
                  <a:pt x="6848" y="7458"/>
                </a:cubicBezTo>
                <a:cubicBezTo>
                  <a:pt x="7083" y="7564"/>
                  <a:pt x="7269" y="7775"/>
                  <a:pt x="7513" y="7885"/>
                </a:cubicBezTo>
                <a:cubicBezTo>
                  <a:pt x="7758" y="7997"/>
                  <a:pt x="8020" y="8067"/>
                  <a:pt x="8291" y="8093"/>
                </a:cubicBezTo>
                <a:cubicBezTo>
                  <a:pt x="8373" y="8100"/>
                  <a:pt x="8454" y="8104"/>
                  <a:pt x="8536" y="8104"/>
                </a:cubicBezTo>
                <a:cubicBezTo>
                  <a:pt x="8959" y="8104"/>
                  <a:pt x="9384" y="8005"/>
                  <a:pt x="9774" y="7837"/>
                </a:cubicBezTo>
                <a:lnTo>
                  <a:pt x="9855" y="7801"/>
                </a:lnTo>
                <a:cubicBezTo>
                  <a:pt x="10326" y="7581"/>
                  <a:pt x="10758" y="7255"/>
                  <a:pt x="11039" y="6819"/>
                </a:cubicBezTo>
                <a:cubicBezTo>
                  <a:pt x="11321" y="6381"/>
                  <a:pt x="11441" y="5829"/>
                  <a:pt x="11302" y="5328"/>
                </a:cubicBezTo>
                <a:cubicBezTo>
                  <a:pt x="11115" y="4663"/>
                  <a:pt x="10527" y="4200"/>
                  <a:pt x="10140" y="3627"/>
                </a:cubicBezTo>
                <a:cubicBezTo>
                  <a:pt x="9823" y="3153"/>
                  <a:pt x="9616" y="2561"/>
                  <a:pt x="9624" y="1983"/>
                </a:cubicBezTo>
                <a:cubicBezTo>
                  <a:pt x="9632" y="1522"/>
                  <a:pt x="9328" y="1202"/>
                  <a:pt x="8981" y="908"/>
                </a:cubicBezTo>
                <a:cubicBezTo>
                  <a:pt x="8243" y="280"/>
                  <a:pt x="7243" y="1"/>
                  <a:pt x="628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0" name="Google Shape;13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12764" y="1842294"/>
            <a:ext cx="2469106" cy="1527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81" name="Google Shape;1381;p50"/>
          <p:cNvSpPr/>
          <p:nvPr/>
        </p:nvSpPr>
        <p:spPr>
          <a:xfrm>
            <a:off x="348772" y="313953"/>
            <a:ext cx="564000" cy="524150"/>
          </a:xfrm>
          <a:custGeom>
            <a:rect b="b" l="l" r="r" t="t"/>
            <a:pathLst>
              <a:path extrusionOk="0" h="5327" w="5732">
                <a:moveTo>
                  <a:pt x="2785" y="0"/>
                </a:moveTo>
                <a:cubicBezTo>
                  <a:pt x="1416" y="0"/>
                  <a:pt x="269" y="1040"/>
                  <a:pt x="136" y="2404"/>
                </a:cubicBezTo>
                <a:cubicBezTo>
                  <a:pt x="1" y="3768"/>
                  <a:pt x="927" y="5012"/>
                  <a:pt x="2273" y="5276"/>
                </a:cubicBezTo>
                <a:cubicBezTo>
                  <a:pt x="2445" y="5310"/>
                  <a:pt x="2618" y="5327"/>
                  <a:pt x="2788" y="5327"/>
                </a:cubicBezTo>
                <a:cubicBezTo>
                  <a:pt x="3944" y="5327"/>
                  <a:pt x="4995" y="4572"/>
                  <a:pt x="5338" y="3427"/>
                </a:cubicBezTo>
                <a:cubicBezTo>
                  <a:pt x="5731" y="2114"/>
                  <a:pt x="5061" y="715"/>
                  <a:pt x="3792" y="197"/>
                </a:cubicBezTo>
                <a:cubicBezTo>
                  <a:pt x="3474" y="68"/>
                  <a:pt x="3134" y="0"/>
                  <a:pt x="2789" y="0"/>
                </a:cubicBezTo>
                <a:cubicBezTo>
                  <a:pt x="2787" y="0"/>
                  <a:pt x="2786" y="0"/>
                  <a:pt x="278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p50"/>
          <p:cNvSpPr txBox="1"/>
          <p:nvPr/>
        </p:nvSpPr>
        <p:spPr>
          <a:xfrm>
            <a:off x="389112" y="382573"/>
            <a:ext cx="4482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i="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3" name="Google Shape;1383;p50"/>
          <p:cNvSpPr/>
          <p:nvPr/>
        </p:nvSpPr>
        <p:spPr>
          <a:xfrm>
            <a:off x="6560792" y="1680819"/>
            <a:ext cx="1554000" cy="297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 cap="flat" cmpd="sng" w="19050">
            <a:solidFill>
              <a:srgbClr val="9099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Luas Wilayah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4" name="Google Shape;1384;p50"/>
          <p:cNvCxnSpPr>
            <a:stCxn id="1358" idx="3"/>
            <a:endCxn id="1383" idx="1"/>
          </p:cNvCxnSpPr>
          <p:nvPr/>
        </p:nvCxnSpPr>
        <p:spPr>
          <a:xfrm>
            <a:off x="6335559" y="1634472"/>
            <a:ext cx="225300" cy="195300"/>
          </a:xfrm>
          <a:prstGeom prst="straightConnector1">
            <a:avLst/>
          </a:prstGeom>
          <a:noFill/>
          <a:ln cap="flat" cmpd="sng" w="19050">
            <a:solidFill>
              <a:srgbClr val="90999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51"/>
          <p:cNvSpPr/>
          <p:nvPr/>
        </p:nvSpPr>
        <p:spPr>
          <a:xfrm>
            <a:off x="88133" y="5441990"/>
            <a:ext cx="26564" cy="77061"/>
          </a:xfrm>
          <a:custGeom>
            <a:rect b="b" l="l" r="r" t="t"/>
            <a:pathLst>
              <a:path extrusionOk="0" h="5535" w="1908">
                <a:moveTo>
                  <a:pt x="954" y="0"/>
                </a:moveTo>
                <a:lnTo>
                  <a:pt x="770" y="31"/>
                </a:lnTo>
                <a:lnTo>
                  <a:pt x="585" y="92"/>
                </a:lnTo>
                <a:lnTo>
                  <a:pt x="431" y="185"/>
                </a:lnTo>
                <a:lnTo>
                  <a:pt x="278" y="277"/>
                </a:lnTo>
                <a:lnTo>
                  <a:pt x="155" y="431"/>
                </a:lnTo>
                <a:lnTo>
                  <a:pt x="62" y="584"/>
                </a:lnTo>
                <a:lnTo>
                  <a:pt x="32" y="769"/>
                </a:lnTo>
                <a:lnTo>
                  <a:pt x="1" y="953"/>
                </a:lnTo>
                <a:lnTo>
                  <a:pt x="1" y="4582"/>
                </a:lnTo>
                <a:lnTo>
                  <a:pt x="32" y="4766"/>
                </a:lnTo>
                <a:lnTo>
                  <a:pt x="62" y="4951"/>
                </a:lnTo>
                <a:lnTo>
                  <a:pt x="155" y="5104"/>
                </a:lnTo>
                <a:lnTo>
                  <a:pt x="278" y="5258"/>
                </a:lnTo>
                <a:lnTo>
                  <a:pt x="431" y="5381"/>
                </a:lnTo>
                <a:lnTo>
                  <a:pt x="585" y="5473"/>
                </a:lnTo>
                <a:lnTo>
                  <a:pt x="770" y="5504"/>
                </a:lnTo>
                <a:lnTo>
                  <a:pt x="954" y="5535"/>
                </a:lnTo>
                <a:lnTo>
                  <a:pt x="1139" y="5504"/>
                </a:lnTo>
                <a:lnTo>
                  <a:pt x="1323" y="5473"/>
                </a:lnTo>
                <a:lnTo>
                  <a:pt x="1477" y="5381"/>
                </a:lnTo>
                <a:lnTo>
                  <a:pt x="1631" y="5258"/>
                </a:lnTo>
                <a:lnTo>
                  <a:pt x="1723" y="5104"/>
                </a:lnTo>
                <a:lnTo>
                  <a:pt x="1815" y="4951"/>
                </a:lnTo>
                <a:lnTo>
                  <a:pt x="1877" y="4766"/>
                </a:lnTo>
                <a:lnTo>
                  <a:pt x="1907" y="4582"/>
                </a:lnTo>
                <a:lnTo>
                  <a:pt x="1907" y="953"/>
                </a:lnTo>
                <a:lnTo>
                  <a:pt x="1877" y="769"/>
                </a:lnTo>
                <a:lnTo>
                  <a:pt x="1815" y="584"/>
                </a:lnTo>
                <a:lnTo>
                  <a:pt x="1723" y="431"/>
                </a:lnTo>
                <a:lnTo>
                  <a:pt x="1631" y="277"/>
                </a:lnTo>
                <a:lnTo>
                  <a:pt x="1477" y="185"/>
                </a:lnTo>
                <a:lnTo>
                  <a:pt x="1323" y="92"/>
                </a:lnTo>
                <a:lnTo>
                  <a:pt x="1139" y="31"/>
                </a:lnTo>
                <a:lnTo>
                  <a:pt x="954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0" name="Google Shape;1390;p51"/>
          <p:cNvSpPr/>
          <p:nvPr/>
        </p:nvSpPr>
        <p:spPr>
          <a:xfrm>
            <a:off x="18785" y="5441990"/>
            <a:ext cx="26133" cy="77061"/>
          </a:xfrm>
          <a:custGeom>
            <a:rect b="b" l="l" r="r" t="t"/>
            <a:pathLst>
              <a:path extrusionOk="0" h="5535" w="1877">
                <a:moveTo>
                  <a:pt x="954" y="0"/>
                </a:moveTo>
                <a:lnTo>
                  <a:pt x="739" y="31"/>
                </a:lnTo>
                <a:lnTo>
                  <a:pt x="554" y="92"/>
                </a:lnTo>
                <a:lnTo>
                  <a:pt x="400" y="185"/>
                </a:lnTo>
                <a:lnTo>
                  <a:pt x="277" y="277"/>
                </a:lnTo>
                <a:lnTo>
                  <a:pt x="154" y="431"/>
                </a:lnTo>
                <a:lnTo>
                  <a:pt x="62" y="584"/>
                </a:lnTo>
                <a:lnTo>
                  <a:pt x="1" y="769"/>
                </a:lnTo>
                <a:lnTo>
                  <a:pt x="1" y="953"/>
                </a:lnTo>
                <a:lnTo>
                  <a:pt x="1" y="4582"/>
                </a:lnTo>
                <a:lnTo>
                  <a:pt x="1" y="4766"/>
                </a:lnTo>
                <a:lnTo>
                  <a:pt x="62" y="4951"/>
                </a:lnTo>
                <a:lnTo>
                  <a:pt x="154" y="5104"/>
                </a:lnTo>
                <a:lnTo>
                  <a:pt x="277" y="5258"/>
                </a:lnTo>
                <a:lnTo>
                  <a:pt x="400" y="5381"/>
                </a:lnTo>
                <a:lnTo>
                  <a:pt x="554" y="5473"/>
                </a:lnTo>
                <a:lnTo>
                  <a:pt x="739" y="5504"/>
                </a:lnTo>
                <a:lnTo>
                  <a:pt x="954" y="5535"/>
                </a:lnTo>
                <a:lnTo>
                  <a:pt x="1138" y="5504"/>
                </a:lnTo>
                <a:lnTo>
                  <a:pt x="1323" y="5473"/>
                </a:lnTo>
                <a:lnTo>
                  <a:pt x="1477" y="5381"/>
                </a:lnTo>
                <a:lnTo>
                  <a:pt x="1600" y="5258"/>
                </a:lnTo>
                <a:lnTo>
                  <a:pt x="1723" y="5104"/>
                </a:lnTo>
                <a:lnTo>
                  <a:pt x="1815" y="4951"/>
                </a:lnTo>
                <a:lnTo>
                  <a:pt x="1876" y="4766"/>
                </a:lnTo>
                <a:lnTo>
                  <a:pt x="1876" y="4582"/>
                </a:lnTo>
                <a:lnTo>
                  <a:pt x="1876" y="953"/>
                </a:lnTo>
                <a:lnTo>
                  <a:pt x="1876" y="769"/>
                </a:lnTo>
                <a:lnTo>
                  <a:pt x="1815" y="584"/>
                </a:lnTo>
                <a:lnTo>
                  <a:pt x="1723" y="431"/>
                </a:lnTo>
                <a:lnTo>
                  <a:pt x="1600" y="277"/>
                </a:lnTo>
                <a:lnTo>
                  <a:pt x="1477" y="185"/>
                </a:lnTo>
                <a:lnTo>
                  <a:pt x="1323" y="92"/>
                </a:lnTo>
                <a:lnTo>
                  <a:pt x="1138" y="31"/>
                </a:lnTo>
                <a:lnTo>
                  <a:pt x="954" y="0"/>
                </a:lnTo>
                <a:close/>
              </a:path>
            </a:pathLst>
          </a:custGeom>
          <a:solidFill>
            <a:srgbClr val="DFEB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1" name="Google Shape;1391;p51"/>
          <p:cNvGrpSpPr/>
          <p:nvPr/>
        </p:nvGrpSpPr>
        <p:grpSpPr>
          <a:xfrm>
            <a:off x="5624597" y="1505575"/>
            <a:ext cx="3288903" cy="955866"/>
            <a:chOff x="6207322" y="2018450"/>
            <a:chExt cx="3288903" cy="955866"/>
          </a:xfrm>
        </p:grpSpPr>
        <p:sp>
          <p:nvSpPr>
            <p:cNvPr id="1392" name="Google Shape;1392;p51"/>
            <p:cNvSpPr/>
            <p:nvPr/>
          </p:nvSpPr>
          <p:spPr>
            <a:xfrm>
              <a:off x="6207322" y="2055163"/>
              <a:ext cx="890094" cy="827203"/>
            </a:xfrm>
            <a:custGeom>
              <a:rect b="b" l="l" r="r" t="t"/>
              <a:pathLst>
                <a:path extrusionOk="0" h="5327" w="5732">
                  <a:moveTo>
                    <a:pt x="2947" y="0"/>
                  </a:moveTo>
                  <a:cubicBezTo>
                    <a:pt x="2946" y="0"/>
                    <a:pt x="2944" y="0"/>
                    <a:pt x="2943" y="0"/>
                  </a:cubicBezTo>
                  <a:cubicBezTo>
                    <a:pt x="2598" y="0"/>
                    <a:pt x="2258" y="68"/>
                    <a:pt x="1940" y="197"/>
                  </a:cubicBezTo>
                  <a:cubicBezTo>
                    <a:pt x="671" y="715"/>
                    <a:pt x="0" y="2114"/>
                    <a:pt x="394" y="3427"/>
                  </a:cubicBezTo>
                  <a:cubicBezTo>
                    <a:pt x="737" y="4572"/>
                    <a:pt x="1788" y="5327"/>
                    <a:pt x="2943" y="5327"/>
                  </a:cubicBezTo>
                  <a:cubicBezTo>
                    <a:pt x="3114" y="5327"/>
                    <a:pt x="3286" y="5310"/>
                    <a:pt x="3459" y="5276"/>
                  </a:cubicBezTo>
                  <a:cubicBezTo>
                    <a:pt x="4805" y="5012"/>
                    <a:pt x="5731" y="3768"/>
                    <a:pt x="5596" y="2404"/>
                  </a:cubicBezTo>
                  <a:cubicBezTo>
                    <a:pt x="5463" y="1040"/>
                    <a:pt x="4316" y="0"/>
                    <a:pt x="29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51"/>
            <p:cNvSpPr txBox="1"/>
            <p:nvPr/>
          </p:nvSpPr>
          <p:spPr>
            <a:xfrm>
              <a:off x="6323117" y="2163459"/>
              <a:ext cx="707400" cy="60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" sz="3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r>
                <a:rPr b="1"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i="0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4" name="Google Shape;1394;p51"/>
            <p:cNvSpPr txBox="1"/>
            <p:nvPr/>
          </p:nvSpPr>
          <p:spPr>
            <a:xfrm>
              <a:off x="7284025" y="2279516"/>
              <a:ext cx="1985400" cy="6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Digunakan teknik </a:t>
              </a:r>
              <a:r>
                <a:rPr i="1"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Over Sampling </a:t>
              </a:r>
              <a:r>
                <a:rPr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sehingga jumlah tiap kategori target menjadi seimbang. </a:t>
              </a:r>
              <a:endPara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5" name="Google Shape;1395;p51"/>
            <p:cNvSpPr txBox="1"/>
            <p:nvPr/>
          </p:nvSpPr>
          <p:spPr>
            <a:xfrm>
              <a:off x="7284025" y="2018450"/>
              <a:ext cx="2212200" cy="2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Handling </a:t>
              </a:r>
              <a:endParaRPr b="1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Imbalanced Data</a:t>
              </a:r>
              <a:endParaRPr b="1" i="0" sz="1400" u="none" cap="none" strike="noStrike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396" name="Google Shape;1396;p51"/>
          <p:cNvGrpSpPr/>
          <p:nvPr/>
        </p:nvGrpSpPr>
        <p:grpSpPr>
          <a:xfrm>
            <a:off x="5634690" y="3014313"/>
            <a:ext cx="3052010" cy="895437"/>
            <a:chOff x="6217415" y="3715063"/>
            <a:chExt cx="3052010" cy="895437"/>
          </a:xfrm>
        </p:grpSpPr>
        <p:sp>
          <p:nvSpPr>
            <p:cNvPr id="1397" name="Google Shape;1397;p51"/>
            <p:cNvSpPr/>
            <p:nvPr/>
          </p:nvSpPr>
          <p:spPr>
            <a:xfrm>
              <a:off x="6217415" y="3747439"/>
              <a:ext cx="889472" cy="827048"/>
            </a:xfrm>
            <a:custGeom>
              <a:rect b="b" l="l" r="r" t="t"/>
              <a:pathLst>
                <a:path extrusionOk="0" h="5326" w="5728">
                  <a:moveTo>
                    <a:pt x="2941" y="1"/>
                  </a:moveTo>
                  <a:cubicBezTo>
                    <a:pt x="2599" y="1"/>
                    <a:pt x="2258" y="68"/>
                    <a:pt x="1941" y="197"/>
                  </a:cubicBezTo>
                  <a:cubicBezTo>
                    <a:pt x="669" y="716"/>
                    <a:pt x="1" y="2114"/>
                    <a:pt x="394" y="3426"/>
                  </a:cubicBezTo>
                  <a:cubicBezTo>
                    <a:pt x="737" y="4571"/>
                    <a:pt x="1787" y="5325"/>
                    <a:pt x="2942" y="5325"/>
                  </a:cubicBezTo>
                  <a:cubicBezTo>
                    <a:pt x="3112" y="5325"/>
                    <a:pt x="3285" y="5309"/>
                    <a:pt x="3458" y="5275"/>
                  </a:cubicBezTo>
                  <a:cubicBezTo>
                    <a:pt x="4803" y="5010"/>
                    <a:pt x="5728" y="3768"/>
                    <a:pt x="5594" y="2404"/>
                  </a:cubicBezTo>
                  <a:cubicBezTo>
                    <a:pt x="5461" y="1039"/>
                    <a:pt x="4314" y="1"/>
                    <a:pt x="29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51"/>
            <p:cNvSpPr txBox="1"/>
            <p:nvPr/>
          </p:nvSpPr>
          <p:spPr>
            <a:xfrm>
              <a:off x="6323117" y="3854658"/>
              <a:ext cx="707400" cy="60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" sz="3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r>
                <a:rPr b="1" lang="en" sz="3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i="0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9" name="Google Shape;1399;p51"/>
            <p:cNvSpPr txBox="1"/>
            <p:nvPr/>
          </p:nvSpPr>
          <p:spPr>
            <a:xfrm>
              <a:off x="7284025" y="3915700"/>
              <a:ext cx="1985400" cy="6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Dataset dibagi menjadi 2 bagian, yaitu Data Latih dan Data Uji dengan komposisi 80% dan 20%.</a:t>
              </a:r>
              <a:endPara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0" name="Google Shape;1400;p51"/>
            <p:cNvSpPr txBox="1"/>
            <p:nvPr/>
          </p:nvSpPr>
          <p:spPr>
            <a:xfrm>
              <a:off x="7284025" y="3715063"/>
              <a:ext cx="1396200" cy="21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Dataset Split</a:t>
              </a:r>
              <a:endParaRPr b="1" i="0" sz="1400" u="none" cap="none" strike="noStrike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01" name="Google Shape;1401;p51"/>
          <p:cNvGrpSpPr/>
          <p:nvPr/>
        </p:nvGrpSpPr>
        <p:grpSpPr>
          <a:xfrm>
            <a:off x="457225" y="1505575"/>
            <a:ext cx="3043230" cy="879550"/>
            <a:chOff x="-6475" y="2000438"/>
            <a:chExt cx="3043230" cy="879550"/>
          </a:xfrm>
        </p:grpSpPr>
        <p:sp>
          <p:nvSpPr>
            <p:cNvPr id="1402" name="Google Shape;1402;p51"/>
            <p:cNvSpPr/>
            <p:nvPr/>
          </p:nvSpPr>
          <p:spPr>
            <a:xfrm>
              <a:off x="2146661" y="2037150"/>
              <a:ext cx="890094" cy="827203"/>
            </a:xfrm>
            <a:custGeom>
              <a:rect b="b" l="l" r="r" t="t"/>
              <a:pathLst>
                <a:path extrusionOk="0" h="5327" w="5732">
                  <a:moveTo>
                    <a:pt x="2785" y="0"/>
                  </a:moveTo>
                  <a:cubicBezTo>
                    <a:pt x="1416" y="0"/>
                    <a:pt x="269" y="1040"/>
                    <a:pt x="136" y="2404"/>
                  </a:cubicBezTo>
                  <a:cubicBezTo>
                    <a:pt x="1" y="3768"/>
                    <a:pt x="927" y="5012"/>
                    <a:pt x="2273" y="5276"/>
                  </a:cubicBezTo>
                  <a:cubicBezTo>
                    <a:pt x="2445" y="5310"/>
                    <a:pt x="2618" y="5327"/>
                    <a:pt x="2788" y="5327"/>
                  </a:cubicBezTo>
                  <a:cubicBezTo>
                    <a:pt x="3944" y="5327"/>
                    <a:pt x="4995" y="4572"/>
                    <a:pt x="5338" y="3427"/>
                  </a:cubicBezTo>
                  <a:cubicBezTo>
                    <a:pt x="5731" y="2114"/>
                    <a:pt x="5061" y="715"/>
                    <a:pt x="3792" y="197"/>
                  </a:cubicBezTo>
                  <a:cubicBezTo>
                    <a:pt x="3474" y="68"/>
                    <a:pt x="3134" y="0"/>
                    <a:pt x="2789" y="0"/>
                  </a:cubicBezTo>
                  <a:cubicBezTo>
                    <a:pt x="2787" y="0"/>
                    <a:pt x="2786" y="0"/>
                    <a:pt x="27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51"/>
            <p:cNvSpPr txBox="1"/>
            <p:nvPr/>
          </p:nvSpPr>
          <p:spPr>
            <a:xfrm>
              <a:off x="2210324" y="2145446"/>
              <a:ext cx="707400" cy="60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" sz="3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</a:t>
              </a:r>
              <a:r>
                <a:rPr b="1" i="0" lang="en" sz="3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i="0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4" name="Google Shape;1404;p51"/>
            <p:cNvSpPr txBox="1"/>
            <p:nvPr/>
          </p:nvSpPr>
          <p:spPr>
            <a:xfrm>
              <a:off x="-6475" y="2185188"/>
              <a:ext cx="1869000" cy="6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Dilakukan clustering untuk setiap variabel yang telah dibagi dengan luas wilayah untuk meminimalisir kompleksitas data</a:t>
              </a:r>
              <a:endPara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5" name="Google Shape;1405;p51"/>
            <p:cNvSpPr txBox="1"/>
            <p:nvPr/>
          </p:nvSpPr>
          <p:spPr>
            <a:xfrm>
              <a:off x="114725" y="2000438"/>
              <a:ext cx="1747800" cy="2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Variable Manipulation</a:t>
              </a:r>
              <a:endParaRPr b="1" i="0" sz="1400" u="none" cap="none" strike="noStrike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06" name="Google Shape;1406;p51"/>
          <p:cNvGrpSpPr/>
          <p:nvPr/>
        </p:nvGrpSpPr>
        <p:grpSpPr>
          <a:xfrm>
            <a:off x="403175" y="3014326"/>
            <a:ext cx="3087031" cy="1413224"/>
            <a:chOff x="-60525" y="3730401"/>
            <a:chExt cx="3087031" cy="1413224"/>
          </a:xfrm>
        </p:grpSpPr>
        <p:sp>
          <p:nvSpPr>
            <p:cNvPr id="1407" name="Google Shape;1407;p51"/>
            <p:cNvSpPr/>
            <p:nvPr/>
          </p:nvSpPr>
          <p:spPr>
            <a:xfrm>
              <a:off x="2137189" y="3765464"/>
              <a:ext cx="889317" cy="827048"/>
            </a:xfrm>
            <a:custGeom>
              <a:rect b="b" l="l" r="r" t="t"/>
              <a:pathLst>
                <a:path extrusionOk="0" h="5326" w="5727">
                  <a:moveTo>
                    <a:pt x="2786" y="1"/>
                  </a:moveTo>
                  <a:cubicBezTo>
                    <a:pt x="1413" y="1"/>
                    <a:pt x="267" y="1039"/>
                    <a:pt x="133" y="2404"/>
                  </a:cubicBezTo>
                  <a:cubicBezTo>
                    <a:pt x="0" y="3768"/>
                    <a:pt x="925" y="5010"/>
                    <a:pt x="2270" y="5275"/>
                  </a:cubicBezTo>
                  <a:cubicBezTo>
                    <a:pt x="2443" y="5309"/>
                    <a:pt x="2616" y="5325"/>
                    <a:pt x="2786" y="5325"/>
                  </a:cubicBezTo>
                  <a:cubicBezTo>
                    <a:pt x="3941" y="5325"/>
                    <a:pt x="4990" y="4571"/>
                    <a:pt x="5333" y="3426"/>
                  </a:cubicBezTo>
                  <a:cubicBezTo>
                    <a:pt x="5727" y="2114"/>
                    <a:pt x="5058" y="716"/>
                    <a:pt x="3787" y="197"/>
                  </a:cubicBezTo>
                  <a:cubicBezTo>
                    <a:pt x="3470" y="68"/>
                    <a:pt x="3129" y="1"/>
                    <a:pt x="27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51"/>
            <p:cNvSpPr txBox="1"/>
            <p:nvPr/>
          </p:nvSpPr>
          <p:spPr>
            <a:xfrm>
              <a:off x="2210324" y="3872683"/>
              <a:ext cx="707400" cy="60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1" i="0" lang="en" sz="30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b="1" i="0" sz="30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9" name="Google Shape;1409;p51"/>
            <p:cNvSpPr txBox="1"/>
            <p:nvPr/>
          </p:nvSpPr>
          <p:spPr>
            <a:xfrm>
              <a:off x="-60525" y="3933725"/>
              <a:ext cx="1923000" cy="120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Dilakukan standarisasi menggunakan standard scaler untuk menghindari terjadinya gap yang besar antar fitur.</a:t>
              </a:r>
              <a:endPara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0" name="Google Shape;1410;p51"/>
            <p:cNvSpPr txBox="1"/>
            <p:nvPr/>
          </p:nvSpPr>
          <p:spPr>
            <a:xfrm>
              <a:off x="296225" y="3730401"/>
              <a:ext cx="1566300" cy="24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chemeClr val="accent4"/>
                  </a:solidFill>
                  <a:latin typeface="Fira Sans"/>
                  <a:ea typeface="Fira Sans"/>
                  <a:cs typeface="Fira Sans"/>
                  <a:sym typeface="Fira Sans"/>
                </a:rPr>
                <a:t>Standardization</a:t>
              </a:r>
              <a:endParaRPr b="1" i="0" sz="1400" u="none" cap="none" strike="noStrik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411" name="Google Shape;1411;p51"/>
          <p:cNvGrpSpPr/>
          <p:nvPr/>
        </p:nvGrpSpPr>
        <p:grpSpPr>
          <a:xfrm>
            <a:off x="4068329" y="1485474"/>
            <a:ext cx="988386" cy="3658014"/>
            <a:chOff x="4068329" y="1485474"/>
            <a:chExt cx="988386" cy="3658014"/>
          </a:xfrm>
        </p:grpSpPr>
        <p:sp>
          <p:nvSpPr>
            <p:cNvPr id="1412" name="Google Shape;1412;p51"/>
            <p:cNvSpPr/>
            <p:nvPr/>
          </p:nvSpPr>
          <p:spPr>
            <a:xfrm>
              <a:off x="4257615" y="1485474"/>
              <a:ext cx="799096" cy="1037194"/>
            </a:xfrm>
            <a:custGeom>
              <a:rect b="b" l="l" r="r" t="t"/>
              <a:pathLst>
                <a:path extrusionOk="0" h="4548" w="3504">
                  <a:moveTo>
                    <a:pt x="0" y="0"/>
                  </a:moveTo>
                  <a:lnTo>
                    <a:pt x="891" y="4548"/>
                  </a:lnTo>
                  <a:lnTo>
                    <a:pt x="3503" y="4548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B3E3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51"/>
            <p:cNvSpPr/>
            <p:nvPr/>
          </p:nvSpPr>
          <p:spPr>
            <a:xfrm>
              <a:off x="4460814" y="2522452"/>
              <a:ext cx="595901" cy="2621036"/>
            </a:xfrm>
            <a:custGeom>
              <a:rect b="b" l="l" r="r" t="t"/>
              <a:pathLst>
                <a:path extrusionOk="0" h="11493" w="2613">
                  <a:moveTo>
                    <a:pt x="0" y="1"/>
                  </a:moveTo>
                  <a:lnTo>
                    <a:pt x="0" y="11492"/>
                  </a:lnTo>
                  <a:lnTo>
                    <a:pt x="2090" y="11492"/>
                  </a:lnTo>
                  <a:lnTo>
                    <a:pt x="2213" y="11431"/>
                  </a:lnTo>
                  <a:lnTo>
                    <a:pt x="2336" y="11400"/>
                  </a:lnTo>
                  <a:lnTo>
                    <a:pt x="2428" y="11308"/>
                  </a:lnTo>
                  <a:lnTo>
                    <a:pt x="2489" y="11216"/>
                  </a:lnTo>
                  <a:lnTo>
                    <a:pt x="2551" y="11093"/>
                  </a:lnTo>
                  <a:lnTo>
                    <a:pt x="2612" y="10970"/>
                  </a:lnTo>
                  <a:lnTo>
                    <a:pt x="2612" y="10847"/>
                  </a:lnTo>
                  <a:lnTo>
                    <a:pt x="2612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51"/>
            <p:cNvSpPr/>
            <p:nvPr/>
          </p:nvSpPr>
          <p:spPr>
            <a:xfrm>
              <a:off x="4068329" y="1485474"/>
              <a:ext cx="392706" cy="3658002"/>
            </a:xfrm>
            <a:custGeom>
              <a:rect b="b" l="l" r="r" t="t"/>
              <a:pathLst>
                <a:path extrusionOk="0" h="16040" w="1722">
                  <a:moveTo>
                    <a:pt x="830" y="0"/>
                  </a:moveTo>
                  <a:lnTo>
                    <a:pt x="677" y="31"/>
                  </a:lnTo>
                  <a:lnTo>
                    <a:pt x="585" y="62"/>
                  </a:lnTo>
                  <a:lnTo>
                    <a:pt x="492" y="123"/>
                  </a:lnTo>
                  <a:lnTo>
                    <a:pt x="431" y="185"/>
                  </a:lnTo>
                  <a:lnTo>
                    <a:pt x="369" y="308"/>
                  </a:lnTo>
                  <a:lnTo>
                    <a:pt x="247" y="615"/>
                  </a:lnTo>
                  <a:lnTo>
                    <a:pt x="124" y="1076"/>
                  </a:lnTo>
                  <a:lnTo>
                    <a:pt x="62" y="1721"/>
                  </a:lnTo>
                  <a:lnTo>
                    <a:pt x="1" y="2581"/>
                  </a:lnTo>
                  <a:lnTo>
                    <a:pt x="1" y="3687"/>
                  </a:lnTo>
                  <a:lnTo>
                    <a:pt x="1" y="16039"/>
                  </a:lnTo>
                  <a:lnTo>
                    <a:pt x="1721" y="16039"/>
                  </a:lnTo>
                  <a:lnTo>
                    <a:pt x="1721" y="4548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51"/>
            <p:cNvSpPr/>
            <p:nvPr/>
          </p:nvSpPr>
          <p:spPr>
            <a:xfrm>
              <a:off x="4131500" y="1555488"/>
              <a:ext cx="259524" cy="3517748"/>
            </a:xfrm>
            <a:custGeom>
              <a:rect b="b" l="l" r="r" t="t"/>
              <a:pathLst>
                <a:path extrusionOk="0" h="15425" w="1138">
                  <a:moveTo>
                    <a:pt x="369" y="1"/>
                  </a:moveTo>
                  <a:lnTo>
                    <a:pt x="308" y="31"/>
                  </a:lnTo>
                  <a:lnTo>
                    <a:pt x="215" y="93"/>
                  </a:lnTo>
                  <a:lnTo>
                    <a:pt x="154" y="216"/>
                  </a:lnTo>
                  <a:lnTo>
                    <a:pt x="123" y="461"/>
                  </a:lnTo>
                  <a:lnTo>
                    <a:pt x="62" y="861"/>
                  </a:lnTo>
                  <a:lnTo>
                    <a:pt x="31" y="1414"/>
                  </a:lnTo>
                  <a:lnTo>
                    <a:pt x="0" y="3196"/>
                  </a:lnTo>
                  <a:lnTo>
                    <a:pt x="0" y="15425"/>
                  </a:lnTo>
                  <a:lnTo>
                    <a:pt x="1137" y="15425"/>
                  </a:lnTo>
                  <a:lnTo>
                    <a:pt x="1137" y="4333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403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51"/>
            <p:cNvSpPr/>
            <p:nvPr/>
          </p:nvSpPr>
          <p:spPr>
            <a:xfrm>
              <a:off x="4586929" y="2690758"/>
              <a:ext cx="343675" cy="595680"/>
            </a:xfrm>
            <a:custGeom>
              <a:rect b="b" l="l" r="r" t="t"/>
              <a:pathLst>
                <a:path extrusionOk="0" h="2612" w="1507">
                  <a:moveTo>
                    <a:pt x="369" y="0"/>
                  </a:moveTo>
                  <a:lnTo>
                    <a:pt x="216" y="31"/>
                  </a:lnTo>
                  <a:lnTo>
                    <a:pt x="93" y="123"/>
                  </a:lnTo>
                  <a:lnTo>
                    <a:pt x="31" y="215"/>
                  </a:lnTo>
                  <a:lnTo>
                    <a:pt x="0" y="369"/>
                  </a:lnTo>
                  <a:lnTo>
                    <a:pt x="0" y="2243"/>
                  </a:lnTo>
                  <a:lnTo>
                    <a:pt x="31" y="2366"/>
                  </a:lnTo>
                  <a:lnTo>
                    <a:pt x="93" y="2489"/>
                  </a:lnTo>
                  <a:lnTo>
                    <a:pt x="216" y="2581"/>
                  </a:lnTo>
                  <a:lnTo>
                    <a:pt x="369" y="2612"/>
                  </a:lnTo>
                  <a:lnTo>
                    <a:pt x="1137" y="2612"/>
                  </a:lnTo>
                  <a:lnTo>
                    <a:pt x="1291" y="2581"/>
                  </a:lnTo>
                  <a:lnTo>
                    <a:pt x="1383" y="2489"/>
                  </a:lnTo>
                  <a:lnTo>
                    <a:pt x="1475" y="2366"/>
                  </a:lnTo>
                  <a:lnTo>
                    <a:pt x="1506" y="2243"/>
                  </a:lnTo>
                  <a:lnTo>
                    <a:pt x="1506" y="369"/>
                  </a:lnTo>
                  <a:lnTo>
                    <a:pt x="1475" y="215"/>
                  </a:lnTo>
                  <a:lnTo>
                    <a:pt x="1383" y="123"/>
                  </a:lnTo>
                  <a:lnTo>
                    <a:pt x="1291" y="31"/>
                  </a:lnTo>
                  <a:lnTo>
                    <a:pt x="1137" y="0"/>
                  </a:lnTo>
                  <a:close/>
                </a:path>
              </a:pathLst>
            </a:custGeom>
            <a:solidFill>
              <a:srgbClr val="CFD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51"/>
            <p:cNvSpPr/>
            <p:nvPr/>
          </p:nvSpPr>
          <p:spPr>
            <a:xfrm>
              <a:off x="4677923" y="2984952"/>
              <a:ext cx="161461" cy="168533"/>
            </a:xfrm>
            <a:custGeom>
              <a:rect b="b" l="l" r="r" t="t"/>
              <a:pathLst>
                <a:path extrusionOk="0" h="739" w="708">
                  <a:moveTo>
                    <a:pt x="339" y="1"/>
                  </a:moveTo>
                  <a:lnTo>
                    <a:pt x="216" y="31"/>
                  </a:lnTo>
                  <a:lnTo>
                    <a:pt x="93" y="93"/>
                  </a:lnTo>
                  <a:lnTo>
                    <a:pt x="1" y="216"/>
                  </a:lnTo>
                  <a:lnTo>
                    <a:pt x="1" y="369"/>
                  </a:lnTo>
                  <a:lnTo>
                    <a:pt x="1" y="492"/>
                  </a:lnTo>
                  <a:lnTo>
                    <a:pt x="93" y="615"/>
                  </a:lnTo>
                  <a:lnTo>
                    <a:pt x="216" y="707"/>
                  </a:lnTo>
                  <a:lnTo>
                    <a:pt x="339" y="738"/>
                  </a:lnTo>
                  <a:lnTo>
                    <a:pt x="493" y="707"/>
                  </a:lnTo>
                  <a:lnTo>
                    <a:pt x="615" y="615"/>
                  </a:lnTo>
                  <a:lnTo>
                    <a:pt x="677" y="492"/>
                  </a:lnTo>
                  <a:lnTo>
                    <a:pt x="708" y="369"/>
                  </a:lnTo>
                  <a:lnTo>
                    <a:pt x="677" y="216"/>
                  </a:lnTo>
                  <a:lnTo>
                    <a:pt x="615" y="93"/>
                  </a:lnTo>
                  <a:lnTo>
                    <a:pt x="493" y="31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403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51"/>
            <p:cNvSpPr/>
            <p:nvPr/>
          </p:nvSpPr>
          <p:spPr>
            <a:xfrm>
              <a:off x="4684993" y="3419402"/>
              <a:ext cx="161461" cy="357590"/>
            </a:xfrm>
            <a:custGeom>
              <a:rect b="b" l="l" r="r" t="t"/>
              <a:pathLst>
                <a:path extrusionOk="0" h="1568" w="708">
                  <a:moveTo>
                    <a:pt x="246" y="1"/>
                  </a:moveTo>
                  <a:lnTo>
                    <a:pt x="462" y="677"/>
                  </a:lnTo>
                  <a:lnTo>
                    <a:pt x="1" y="677"/>
                  </a:lnTo>
                  <a:lnTo>
                    <a:pt x="554" y="1568"/>
                  </a:lnTo>
                  <a:lnTo>
                    <a:pt x="308" y="892"/>
                  </a:lnTo>
                  <a:lnTo>
                    <a:pt x="707" y="892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51"/>
            <p:cNvSpPr/>
            <p:nvPr/>
          </p:nvSpPr>
          <p:spPr>
            <a:xfrm>
              <a:off x="4376661" y="1604520"/>
              <a:ext cx="560781" cy="820086"/>
            </a:xfrm>
            <a:custGeom>
              <a:rect b="b" l="l" r="r" t="t"/>
              <a:pathLst>
                <a:path extrusionOk="0" h="3596" w="2459">
                  <a:moveTo>
                    <a:pt x="1" y="1"/>
                  </a:moveTo>
                  <a:lnTo>
                    <a:pt x="707" y="3596"/>
                  </a:lnTo>
                  <a:lnTo>
                    <a:pt x="2459" y="3596"/>
                  </a:lnTo>
                  <a:lnTo>
                    <a:pt x="1691" y="1"/>
                  </a:lnTo>
                  <a:close/>
                </a:path>
              </a:pathLst>
            </a:custGeom>
            <a:solidFill>
              <a:srgbClr val="A1D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51"/>
            <p:cNvSpPr/>
            <p:nvPr/>
          </p:nvSpPr>
          <p:spPr>
            <a:xfrm>
              <a:off x="4671081" y="2774683"/>
              <a:ext cx="231473" cy="98520"/>
            </a:xfrm>
            <a:custGeom>
              <a:rect b="b" l="l" r="r" t="t"/>
              <a:pathLst>
                <a:path extrusionOk="0" h="432" w="1015">
                  <a:moveTo>
                    <a:pt x="0" y="1"/>
                  </a:moveTo>
                  <a:lnTo>
                    <a:pt x="0" y="431"/>
                  </a:lnTo>
                  <a:lnTo>
                    <a:pt x="1014" y="431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rgbClr val="403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51"/>
            <p:cNvSpPr/>
            <p:nvPr/>
          </p:nvSpPr>
          <p:spPr>
            <a:xfrm>
              <a:off x="4846229" y="2788823"/>
              <a:ext cx="42190" cy="77311"/>
            </a:xfrm>
            <a:custGeom>
              <a:rect b="b" l="l" r="r" t="t"/>
              <a:pathLst>
                <a:path extrusionOk="0" h="339" w="185">
                  <a:moveTo>
                    <a:pt x="0" y="0"/>
                  </a:moveTo>
                  <a:lnTo>
                    <a:pt x="0" y="338"/>
                  </a:lnTo>
                  <a:lnTo>
                    <a:pt x="185" y="338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DEA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51"/>
            <p:cNvSpPr/>
            <p:nvPr/>
          </p:nvSpPr>
          <p:spPr>
            <a:xfrm>
              <a:off x="4790127" y="2788823"/>
              <a:ext cx="42190" cy="77311"/>
            </a:xfrm>
            <a:custGeom>
              <a:rect b="b" l="l" r="r" t="t"/>
              <a:pathLst>
                <a:path extrusionOk="0" h="339" w="185">
                  <a:moveTo>
                    <a:pt x="1" y="0"/>
                  </a:moveTo>
                  <a:lnTo>
                    <a:pt x="1" y="338"/>
                  </a:lnTo>
                  <a:lnTo>
                    <a:pt x="185" y="338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DEA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51"/>
            <p:cNvSpPr/>
            <p:nvPr/>
          </p:nvSpPr>
          <p:spPr>
            <a:xfrm>
              <a:off x="4635961" y="2795893"/>
              <a:ext cx="35348" cy="63171"/>
            </a:xfrm>
            <a:custGeom>
              <a:rect b="b" l="l" r="r" t="t"/>
              <a:pathLst>
                <a:path extrusionOk="0" h="277" w="155">
                  <a:moveTo>
                    <a:pt x="1" y="0"/>
                  </a:moveTo>
                  <a:lnTo>
                    <a:pt x="1" y="277"/>
                  </a:lnTo>
                  <a:lnTo>
                    <a:pt x="154" y="277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403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51"/>
            <p:cNvSpPr/>
            <p:nvPr/>
          </p:nvSpPr>
          <p:spPr>
            <a:xfrm>
              <a:off x="4734025" y="2788823"/>
              <a:ext cx="49259" cy="77311"/>
            </a:xfrm>
            <a:custGeom>
              <a:rect b="b" l="l" r="r" t="t"/>
              <a:pathLst>
                <a:path extrusionOk="0" h="339" w="216">
                  <a:moveTo>
                    <a:pt x="62" y="0"/>
                  </a:moveTo>
                  <a:lnTo>
                    <a:pt x="124" y="154"/>
                  </a:lnTo>
                  <a:lnTo>
                    <a:pt x="1" y="154"/>
                  </a:lnTo>
                  <a:lnTo>
                    <a:pt x="154" y="338"/>
                  </a:lnTo>
                  <a:lnTo>
                    <a:pt x="93" y="185"/>
                  </a:lnTo>
                  <a:lnTo>
                    <a:pt x="216" y="18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DEA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51"/>
            <p:cNvSpPr/>
            <p:nvPr/>
          </p:nvSpPr>
          <p:spPr>
            <a:xfrm>
              <a:off x="4734025" y="2277290"/>
              <a:ext cx="168531" cy="98292"/>
            </a:xfrm>
            <a:custGeom>
              <a:rect b="b" l="l" r="r" t="t"/>
              <a:pathLst>
                <a:path extrusionOk="0" h="431" w="739">
                  <a:moveTo>
                    <a:pt x="1" y="0"/>
                  </a:moveTo>
                  <a:lnTo>
                    <a:pt x="93" y="431"/>
                  </a:lnTo>
                  <a:lnTo>
                    <a:pt x="738" y="431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DEA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51"/>
            <p:cNvSpPr/>
            <p:nvPr/>
          </p:nvSpPr>
          <p:spPr>
            <a:xfrm>
              <a:off x="4558878" y="2277290"/>
              <a:ext cx="168303" cy="98292"/>
            </a:xfrm>
            <a:custGeom>
              <a:rect b="b" l="l" r="r" t="t"/>
              <a:pathLst>
                <a:path extrusionOk="0" h="431" w="738">
                  <a:moveTo>
                    <a:pt x="1" y="0"/>
                  </a:moveTo>
                  <a:lnTo>
                    <a:pt x="93" y="431"/>
                  </a:lnTo>
                  <a:lnTo>
                    <a:pt x="738" y="431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B42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51"/>
            <p:cNvSpPr/>
            <p:nvPr/>
          </p:nvSpPr>
          <p:spPr>
            <a:xfrm>
              <a:off x="4699132" y="2144104"/>
              <a:ext cx="168303" cy="98292"/>
            </a:xfrm>
            <a:custGeom>
              <a:rect b="b" l="l" r="r" t="t"/>
              <a:pathLst>
                <a:path extrusionOk="0" h="431" w="738">
                  <a:moveTo>
                    <a:pt x="0" y="1"/>
                  </a:moveTo>
                  <a:lnTo>
                    <a:pt x="123" y="431"/>
                  </a:lnTo>
                  <a:lnTo>
                    <a:pt x="738" y="431"/>
                  </a:lnTo>
                  <a:lnTo>
                    <a:pt x="645" y="1"/>
                  </a:lnTo>
                  <a:close/>
                </a:path>
              </a:pathLst>
            </a:custGeom>
            <a:solidFill>
              <a:srgbClr val="403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51"/>
            <p:cNvSpPr/>
            <p:nvPr/>
          </p:nvSpPr>
          <p:spPr>
            <a:xfrm>
              <a:off x="4530827" y="2144104"/>
              <a:ext cx="161461" cy="98292"/>
            </a:xfrm>
            <a:custGeom>
              <a:rect b="b" l="l" r="r" t="t"/>
              <a:pathLst>
                <a:path extrusionOk="0" h="431" w="708">
                  <a:moveTo>
                    <a:pt x="1" y="1"/>
                  </a:moveTo>
                  <a:lnTo>
                    <a:pt x="93" y="431"/>
                  </a:lnTo>
                  <a:lnTo>
                    <a:pt x="707" y="431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rgbClr val="403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51"/>
            <p:cNvSpPr/>
            <p:nvPr/>
          </p:nvSpPr>
          <p:spPr>
            <a:xfrm>
              <a:off x="4671081" y="2004077"/>
              <a:ext cx="168303" cy="105133"/>
            </a:xfrm>
            <a:custGeom>
              <a:rect b="b" l="l" r="r" t="t"/>
              <a:pathLst>
                <a:path extrusionOk="0" h="461" w="738">
                  <a:moveTo>
                    <a:pt x="0" y="0"/>
                  </a:moveTo>
                  <a:lnTo>
                    <a:pt x="123" y="461"/>
                  </a:lnTo>
                  <a:lnTo>
                    <a:pt x="738" y="461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03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51"/>
            <p:cNvSpPr/>
            <p:nvPr/>
          </p:nvSpPr>
          <p:spPr>
            <a:xfrm>
              <a:off x="4495934" y="2004077"/>
              <a:ext cx="168303" cy="105133"/>
            </a:xfrm>
            <a:custGeom>
              <a:rect b="b" l="l" r="r" t="t"/>
              <a:pathLst>
                <a:path extrusionOk="0" h="461" w="738">
                  <a:moveTo>
                    <a:pt x="0" y="0"/>
                  </a:moveTo>
                  <a:lnTo>
                    <a:pt x="123" y="461"/>
                  </a:lnTo>
                  <a:lnTo>
                    <a:pt x="737" y="461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03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51"/>
            <p:cNvSpPr/>
            <p:nvPr/>
          </p:nvSpPr>
          <p:spPr>
            <a:xfrm>
              <a:off x="4432763" y="1646711"/>
              <a:ext cx="371498" cy="322470"/>
            </a:xfrm>
            <a:custGeom>
              <a:rect b="b" l="l" r="r" t="t"/>
              <a:pathLst>
                <a:path extrusionOk="0" h="1414" w="1629">
                  <a:moveTo>
                    <a:pt x="1" y="0"/>
                  </a:moveTo>
                  <a:lnTo>
                    <a:pt x="277" y="1413"/>
                  </a:lnTo>
                  <a:lnTo>
                    <a:pt x="1629" y="1413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C5C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2" name="Google Shape;1432;p51"/>
          <p:cNvSpPr txBox="1"/>
          <p:nvPr>
            <p:ph idx="4294967295" type="title"/>
          </p:nvPr>
        </p:nvSpPr>
        <p:spPr>
          <a:xfrm>
            <a:off x="989600" y="335025"/>
            <a:ext cx="76971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</a:rPr>
              <a:t>Data Preprocessing</a:t>
            </a:r>
            <a:endParaRPr i="1" sz="1800"/>
          </a:p>
        </p:txBody>
      </p:sp>
      <p:sp>
        <p:nvSpPr>
          <p:cNvPr id="1433" name="Google Shape;1433;p51"/>
          <p:cNvSpPr/>
          <p:nvPr/>
        </p:nvSpPr>
        <p:spPr>
          <a:xfrm>
            <a:off x="348772" y="313953"/>
            <a:ext cx="564000" cy="524150"/>
          </a:xfrm>
          <a:custGeom>
            <a:rect b="b" l="l" r="r" t="t"/>
            <a:pathLst>
              <a:path extrusionOk="0" h="5327" w="5732">
                <a:moveTo>
                  <a:pt x="2785" y="0"/>
                </a:moveTo>
                <a:cubicBezTo>
                  <a:pt x="1416" y="0"/>
                  <a:pt x="269" y="1040"/>
                  <a:pt x="136" y="2404"/>
                </a:cubicBezTo>
                <a:cubicBezTo>
                  <a:pt x="1" y="3768"/>
                  <a:pt x="927" y="5012"/>
                  <a:pt x="2273" y="5276"/>
                </a:cubicBezTo>
                <a:cubicBezTo>
                  <a:pt x="2445" y="5310"/>
                  <a:pt x="2618" y="5327"/>
                  <a:pt x="2788" y="5327"/>
                </a:cubicBezTo>
                <a:cubicBezTo>
                  <a:pt x="3944" y="5327"/>
                  <a:pt x="4995" y="4572"/>
                  <a:pt x="5338" y="3427"/>
                </a:cubicBezTo>
                <a:cubicBezTo>
                  <a:pt x="5731" y="2114"/>
                  <a:pt x="5061" y="715"/>
                  <a:pt x="3792" y="197"/>
                </a:cubicBezTo>
                <a:cubicBezTo>
                  <a:pt x="3474" y="68"/>
                  <a:pt x="3134" y="0"/>
                  <a:pt x="2789" y="0"/>
                </a:cubicBezTo>
                <a:cubicBezTo>
                  <a:pt x="2787" y="0"/>
                  <a:pt x="2786" y="0"/>
                  <a:pt x="278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51"/>
          <p:cNvSpPr txBox="1"/>
          <p:nvPr/>
        </p:nvSpPr>
        <p:spPr>
          <a:xfrm>
            <a:off x="389112" y="382573"/>
            <a:ext cx="4482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i="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8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9" name="Google Shape;1439;p52"/>
          <p:cNvCxnSpPr>
            <a:stCxn id="1440" idx="6"/>
            <a:endCxn id="1441" idx="2"/>
          </p:cNvCxnSpPr>
          <p:nvPr/>
        </p:nvCxnSpPr>
        <p:spPr>
          <a:xfrm>
            <a:off x="5808986" y="1212879"/>
            <a:ext cx="785400" cy="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2" name="Google Shape;1442;p52"/>
          <p:cNvSpPr txBox="1"/>
          <p:nvPr>
            <p:ph idx="4294967295" type="title"/>
          </p:nvPr>
        </p:nvSpPr>
        <p:spPr>
          <a:xfrm>
            <a:off x="914400" y="3352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Model Building</a:t>
            </a:r>
            <a:endParaRPr i="1" sz="1800"/>
          </a:p>
        </p:txBody>
      </p:sp>
      <p:sp>
        <p:nvSpPr>
          <p:cNvPr id="1443" name="Google Shape;1443;p52"/>
          <p:cNvSpPr txBox="1"/>
          <p:nvPr/>
        </p:nvSpPr>
        <p:spPr>
          <a:xfrm>
            <a:off x="685820" y="1017450"/>
            <a:ext cx="3730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Dilakukan uji korelasi setiap variabel terhadap variabel EV, didapat hasil sebagai berikut: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4" name="Google Shape;1444;p52"/>
          <p:cNvSpPr txBox="1"/>
          <p:nvPr/>
        </p:nvSpPr>
        <p:spPr>
          <a:xfrm>
            <a:off x="685825" y="3141124"/>
            <a:ext cx="3730200" cy="12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Selanjutnya dilakukan pembuatan serta training model </a:t>
            </a:r>
            <a:r>
              <a:rPr i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menggunakan model </a:t>
            </a:r>
            <a:r>
              <a:rPr i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Neural Network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yang terdiri dari 3 layer dan 4 unit untuk setiap layernya, </a:t>
            </a:r>
            <a:r>
              <a:rPr i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optimizer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RMSProp, dan </a:t>
            </a:r>
            <a:r>
              <a:rPr i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mean squared error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sebagai </a:t>
            </a:r>
            <a:r>
              <a:rPr i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loss function-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nya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5" name="Google Shape;1445;p52"/>
          <p:cNvSpPr/>
          <p:nvPr/>
        </p:nvSpPr>
        <p:spPr>
          <a:xfrm>
            <a:off x="1093258" y="1556550"/>
            <a:ext cx="3207300" cy="336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p52"/>
          <p:cNvSpPr/>
          <p:nvPr/>
        </p:nvSpPr>
        <p:spPr>
          <a:xfrm>
            <a:off x="1093258" y="1917500"/>
            <a:ext cx="3207300" cy="400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7" name="Google Shape;1447;p52"/>
          <p:cNvSpPr/>
          <p:nvPr/>
        </p:nvSpPr>
        <p:spPr>
          <a:xfrm>
            <a:off x="1093250" y="2342675"/>
            <a:ext cx="3207300" cy="40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52"/>
          <p:cNvSpPr/>
          <p:nvPr/>
        </p:nvSpPr>
        <p:spPr>
          <a:xfrm>
            <a:off x="1093258" y="2767850"/>
            <a:ext cx="3207300" cy="33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9" name="Google Shape;1449;p52"/>
          <p:cNvSpPr/>
          <p:nvPr/>
        </p:nvSpPr>
        <p:spPr>
          <a:xfrm rot="-5400000">
            <a:off x="332651" y="2008095"/>
            <a:ext cx="400827" cy="1066129"/>
          </a:xfrm>
          <a:custGeom>
            <a:rect b="b" l="l" r="r" t="t"/>
            <a:pathLst>
              <a:path extrusionOk="0" h="105977" w="32124">
                <a:moveTo>
                  <a:pt x="29255" y="1"/>
                </a:moveTo>
                <a:lnTo>
                  <a:pt x="29255" y="52371"/>
                </a:lnTo>
                <a:cubicBezTo>
                  <a:pt x="29255" y="53706"/>
                  <a:pt x="28588" y="55841"/>
                  <a:pt x="27387" y="56741"/>
                </a:cubicBezTo>
                <a:lnTo>
                  <a:pt x="5038" y="73987"/>
                </a:lnTo>
                <a:cubicBezTo>
                  <a:pt x="2436" y="76022"/>
                  <a:pt x="1" y="78223"/>
                  <a:pt x="1" y="82126"/>
                </a:cubicBezTo>
                <a:lnTo>
                  <a:pt x="1" y="105976"/>
                </a:lnTo>
                <a:lnTo>
                  <a:pt x="32124" y="105976"/>
                </a:lnTo>
                <a:lnTo>
                  <a:pt x="32124" y="78824"/>
                </a:lnTo>
                <a:lnTo>
                  <a:pt x="32124" y="74921"/>
                </a:lnTo>
                <a:lnTo>
                  <a:pt x="32124" y="70684"/>
                </a:lnTo>
                <a:lnTo>
                  <a:pt x="32124" y="69717"/>
                </a:lnTo>
                <a:lnTo>
                  <a:pt x="32124" y="55307"/>
                </a:lnTo>
                <a:lnTo>
                  <a:pt x="32124" y="1"/>
                </a:lnTo>
                <a:lnTo>
                  <a:pt x="2925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0" name="Google Shape;1450;p52"/>
          <p:cNvSpPr/>
          <p:nvPr/>
        </p:nvSpPr>
        <p:spPr>
          <a:xfrm rot="-5400000">
            <a:off x="174493" y="2212464"/>
            <a:ext cx="717144" cy="1066129"/>
          </a:xfrm>
          <a:custGeom>
            <a:rect b="b" l="l" r="r" t="t"/>
            <a:pathLst>
              <a:path extrusionOk="0" h="105977" w="57475">
                <a:moveTo>
                  <a:pt x="57475" y="1"/>
                </a:moveTo>
                <a:lnTo>
                  <a:pt x="54639" y="1"/>
                </a:lnTo>
                <a:lnTo>
                  <a:pt x="54639" y="52004"/>
                </a:lnTo>
                <a:cubicBezTo>
                  <a:pt x="54639" y="54006"/>
                  <a:pt x="53405" y="55774"/>
                  <a:pt x="51570" y="56508"/>
                </a:cubicBezTo>
                <a:lnTo>
                  <a:pt x="6572" y="74287"/>
                </a:lnTo>
                <a:cubicBezTo>
                  <a:pt x="2869" y="75855"/>
                  <a:pt x="0" y="79090"/>
                  <a:pt x="0" y="83861"/>
                </a:cubicBezTo>
                <a:lnTo>
                  <a:pt x="0" y="105976"/>
                </a:lnTo>
                <a:lnTo>
                  <a:pt x="26919" y="105976"/>
                </a:lnTo>
                <a:lnTo>
                  <a:pt x="26919" y="82126"/>
                </a:lnTo>
                <a:cubicBezTo>
                  <a:pt x="26919" y="78257"/>
                  <a:pt x="29288" y="75821"/>
                  <a:pt x="31956" y="73987"/>
                </a:cubicBezTo>
                <a:lnTo>
                  <a:pt x="55507" y="56741"/>
                </a:lnTo>
                <a:cubicBezTo>
                  <a:pt x="56741" y="55841"/>
                  <a:pt x="57475" y="53939"/>
                  <a:pt x="57475" y="5237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1" name="Google Shape;1451;p52"/>
          <p:cNvSpPr/>
          <p:nvPr/>
        </p:nvSpPr>
        <p:spPr>
          <a:xfrm rot="-5400000">
            <a:off x="174493" y="1382081"/>
            <a:ext cx="717144" cy="1066129"/>
          </a:xfrm>
          <a:custGeom>
            <a:rect b="b" l="l" r="r" t="t"/>
            <a:pathLst>
              <a:path extrusionOk="0" h="105977" w="57475">
                <a:moveTo>
                  <a:pt x="1" y="1"/>
                </a:moveTo>
                <a:lnTo>
                  <a:pt x="2836" y="1"/>
                </a:lnTo>
                <a:lnTo>
                  <a:pt x="2836" y="52004"/>
                </a:lnTo>
                <a:cubicBezTo>
                  <a:pt x="2836" y="54006"/>
                  <a:pt x="4070" y="55774"/>
                  <a:pt x="5905" y="56508"/>
                </a:cubicBezTo>
                <a:lnTo>
                  <a:pt x="50904" y="74287"/>
                </a:lnTo>
                <a:cubicBezTo>
                  <a:pt x="54606" y="75855"/>
                  <a:pt x="57475" y="79090"/>
                  <a:pt x="57475" y="83861"/>
                </a:cubicBezTo>
                <a:lnTo>
                  <a:pt x="57475" y="105976"/>
                </a:lnTo>
                <a:lnTo>
                  <a:pt x="30556" y="105976"/>
                </a:lnTo>
                <a:lnTo>
                  <a:pt x="30556" y="82126"/>
                </a:lnTo>
                <a:cubicBezTo>
                  <a:pt x="30556" y="78257"/>
                  <a:pt x="28188" y="75821"/>
                  <a:pt x="25519" y="73987"/>
                </a:cubicBezTo>
                <a:lnTo>
                  <a:pt x="2002" y="56741"/>
                </a:lnTo>
                <a:cubicBezTo>
                  <a:pt x="735" y="55841"/>
                  <a:pt x="1" y="53939"/>
                  <a:pt x="1" y="523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52"/>
          <p:cNvSpPr/>
          <p:nvPr/>
        </p:nvSpPr>
        <p:spPr>
          <a:xfrm rot="-5400000">
            <a:off x="332863" y="1583725"/>
            <a:ext cx="400403" cy="1066129"/>
          </a:xfrm>
          <a:custGeom>
            <a:rect b="b" l="l" r="r" t="t"/>
            <a:pathLst>
              <a:path extrusionOk="0" h="105977" w="32090">
                <a:moveTo>
                  <a:pt x="2836" y="1"/>
                </a:moveTo>
                <a:lnTo>
                  <a:pt x="2836" y="52371"/>
                </a:lnTo>
                <a:cubicBezTo>
                  <a:pt x="2836" y="53706"/>
                  <a:pt x="3536" y="55841"/>
                  <a:pt x="4704" y="56741"/>
                </a:cubicBezTo>
                <a:lnTo>
                  <a:pt x="27053" y="73987"/>
                </a:lnTo>
                <a:cubicBezTo>
                  <a:pt x="29688" y="76022"/>
                  <a:pt x="32090" y="78223"/>
                  <a:pt x="32090" y="82126"/>
                </a:cubicBezTo>
                <a:lnTo>
                  <a:pt x="32090" y="105976"/>
                </a:lnTo>
                <a:lnTo>
                  <a:pt x="0" y="105976"/>
                </a:lnTo>
                <a:lnTo>
                  <a:pt x="0" y="78824"/>
                </a:lnTo>
                <a:lnTo>
                  <a:pt x="0" y="74921"/>
                </a:lnTo>
                <a:lnTo>
                  <a:pt x="0" y="70684"/>
                </a:lnTo>
                <a:lnTo>
                  <a:pt x="0" y="69717"/>
                </a:lnTo>
                <a:lnTo>
                  <a:pt x="0" y="55307"/>
                </a:lnTo>
                <a:lnTo>
                  <a:pt x="0" y="1"/>
                </a:lnTo>
                <a:lnTo>
                  <a:pt x="283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52"/>
          <p:cNvSpPr txBox="1"/>
          <p:nvPr/>
        </p:nvSpPr>
        <p:spPr>
          <a:xfrm>
            <a:off x="1195975" y="1556500"/>
            <a:ext cx="2076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Population</a:t>
            </a:r>
            <a:endParaRPr b="1" i="0" sz="1200" u="none" cap="none" strike="noStrik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54" name="Google Shape;1454;p52"/>
          <p:cNvSpPr txBox="1"/>
          <p:nvPr/>
        </p:nvSpPr>
        <p:spPr>
          <a:xfrm>
            <a:off x="3063788" y="1556552"/>
            <a:ext cx="9000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81.64%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5" name="Google Shape;1455;p52"/>
          <p:cNvSpPr txBox="1"/>
          <p:nvPr/>
        </p:nvSpPr>
        <p:spPr>
          <a:xfrm>
            <a:off x="1195975" y="1968550"/>
            <a:ext cx="2076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Annual Income</a:t>
            </a:r>
            <a:endParaRPr b="1" i="0" sz="1200" u="none" cap="none" strike="noStrik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56" name="Google Shape;1456;p52"/>
          <p:cNvSpPr txBox="1"/>
          <p:nvPr/>
        </p:nvSpPr>
        <p:spPr>
          <a:xfrm>
            <a:off x="3063788" y="1968593"/>
            <a:ext cx="9000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59.26%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7" name="Google Shape;1457;p52"/>
          <p:cNvSpPr txBox="1"/>
          <p:nvPr/>
        </p:nvSpPr>
        <p:spPr>
          <a:xfrm>
            <a:off x="1195975" y="2380575"/>
            <a:ext cx="2076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Jumlah Kendaraan Non-EV</a:t>
            </a:r>
            <a:endParaRPr b="1" i="0" sz="1200" u="none" cap="none" strike="noStrik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58" name="Google Shape;1458;p52"/>
          <p:cNvSpPr txBox="1"/>
          <p:nvPr/>
        </p:nvSpPr>
        <p:spPr>
          <a:xfrm>
            <a:off x="3063788" y="2380634"/>
            <a:ext cx="9000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85.21%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9" name="Google Shape;1459;p52"/>
          <p:cNvSpPr txBox="1"/>
          <p:nvPr/>
        </p:nvSpPr>
        <p:spPr>
          <a:xfrm>
            <a:off x="1195975" y="2792625"/>
            <a:ext cx="20766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House Valuation</a:t>
            </a:r>
            <a:endParaRPr b="1" i="0" sz="1200" u="none" cap="none" strike="noStrike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60" name="Google Shape;1460;p52"/>
          <p:cNvSpPr txBox="1"/>
          <p:nvPr/>
        </p:nvSpPr>
        <p:spPr>
          <a:xfrm>
            <a:off x="3063788" y="2792675"/>
            <a:ext cx="900000" cy="31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67.19%</a:t>
            </a:r>
            <a:endParaRPr b="0" i="0" sz="12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61" name="Google Shape;1461;p52"/>
          <p:cNvGrpSpPr/>
          <p:nvPr/>
        </p:nvGrpSpPr>
        <p:grpSpPr>
          <a:xfrm>
            <a:off x="784374" y="1614911"/>
            <a:ext cx="248899" cy="258235"/>
            <a:chOff x="1300600" y="2378727"/>
            <a:chExt cx="351900" cy="365100"/>
          </a:xfrm>
        </p:grpSpPr>
        <p:sp>
          <p:nvSpPr>
            <p:cNvPr id="1462" name="Google Shape;1462;p52"/>
            <p:cNvSpPr/>
            <p:nvPr/>
          </p:nvSpPr>
          <p:spPr>
            <a:xfrm>
              <a:off x="1300600" y="2378727"/>
              <a:ext cx="351900" cy="36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63" name="Google Shape;1463;p52"/>
            <p:cNvGrpSpPr/>
            <p:nvPr/>
          </p:nvGrpSpPr>
          <p:grpSpPr>
            <a:xfrm>
              <a:off x="1334822" y="2419556"/>
              <a:ext cx="283458" cy="283458"/>
              <a:chOff x="5651375" y="3806450"/>
              <a:chExt cx="481825" cy="481825"/>
            </a:xfrm>
          </p:grpSpPr>
          <p:sp>
            <p:nvSpPr>
              <p:cNvPr id="1464" name="Google Shape;1464;p52"/>
              <p:cNvSpPr/>
              <p:nvPr/>
            </p:nvSpPr>
            <p:spPr>
              <a:xfrm>
                <a:off x="5793425" y="3976800"/>
                <a:ext cx="28250" cy="28275"/>
              </a:xfrm>
              <a:custGeom>
                <a:rect b="b" l="l" r="r" t="t"/>
                <a:pathLst>
                  <a:path extrusionOk="0" h="1131" w="1130">
                    <a:moveTo>
                      <a:pt x="567" y="1"/>
                    </a:moveTo>
                    <a:cubicBezTo>
                      <a:pt x="253" y="1"/>
                      <a:pt x="0" y="251"/>
                      <a:pt x="0" y="564"/>
                    </a:cubicBezTo>
                    <a:cubicBezTo>
                      <a:pt x="0" y="877"/>
                      <a:pt x="253" y="1130"/>
                      <a:pt x="567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65" name="Google Shape;1465;p52"/>
              <p:cNvSpPr/>
              <p:nvPr/>
            </p:nvSpPr>
            <p:spPr>
              <a:xfrm>
                <a:off x="5794475" y="4089725"/>
                <a:ext cx="195600" cy="84725"/>
              </a:xfrm>
              <a:custGeom>
                <a:rect b="b" l="l" r="r" t="t"/>
                <a:pathLst>
                  <a:path extrusionOk="0" h="3389" w="7824">
                    <a:moveTo>
                      <a:pt x="1" y="1"/>
                    </a:moveTo>
                    <a:cubicBezTo>
                      <a:pt x="284" y="1943"/>
                      <a:pt x="1949" y="3385"/>
                      <a:pt x="3912" y="3388"/>
                    </a:cubicBezTo>
                    <a:cubicBezTo>
                      <a:pt x="5875" y="3385"/>
                      <a:pt x="7541" y="1943"/>
                      <a:pt x="78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66" name="Google Shape;1466;p52"/>
              <p:cNvSpPr/>
              <p:nvPr/>
            </p:nvSpPr>
            <p:spPr>
              <a:xfrm>
                <a:off x="5651375" y="3806450"/>
                <a:ext cx="481825" cy="481825"/>
              </a:xfrm>
              <a:custGeom>
                <a:rect b="b" l="l" r="r" t="t"/>
                <a:pathLst>
                  <a:path extrusionOk="0" h="19273" w="19273">
                    <a:moveTo>
                      <a:pt x="6249" y="5686"/>
                    </a:moveTo>
                    <a:cubicBezTo>
                      <a:pt x="6932" y="5686"/>
                      <a:pt x="7549" y="6098"/>
                      <a:pt x="7811" y="6730"/>
                    </a:cubicBezTo>
                    <a:cubicBezTo>
                      <a:pt x="8073" y="7363"/>
                      <a:pt x="7929" y="8092"/>
                      <a:pt x="7444" y="8576"/>
                    </a:cubicBezTo>
                    <a:cubicBezTo>
                      <a:pt x="7122" y="8901"/>
                      <a:pt x="6689" y="9073"/>
                      <a:pt x="6248" y="9073"/>
                    </a:cubicBezTo>
                    <a:cubicBezTo>
                      <a:pt x="6029" y="9073"/>
                      <a:pt x="5808" y="9031"/>
                      <a:pt x="5598" y="8944"/>
                    </a:cubicBezTo>
                    <a:cubicBezTo>
                      <a:pt x="4966" y="8682"/>
                      <a:pt x="4553" y="8064"/>
                      <a:pt x="4553" y="7378"/>
                    </a:cubicBezTo>
                    <a:cubicBezTo>
                      <a:pt x="4556" y="6441"/>
                      <a:pt x="5312" y="5686"/>
                      <a:pt x="6249" y="5686"/>
                    </a:cubicBezTo>
                    <a:close/>
                    <a:moveTo>
                      <a:pt x="13024" y="5683"/>
                    </a:moveTo>
                    <a:cubicBezTo>
                      <a:pt x="13242" y="5683"/>
                      <a:pt x="13462" y="5725"/>
                      <a:pt x="13671" y="5812"/>
                    </a:cubicBezTo>
                    <a:cubicBezTo>
                      <a:pt x="14304" y="6074"/>
                      <a:pt x="14716" y="6691"/>
                      <a:pt x="14716" y="7378"/>
                    </a:cubicBezTo>
                    <a:cubicBezTo>
                      <a:pt x="14716" y="8314"/>
                      <a:pt x="13957" y="9073"/>
                      <a:pt x="13024" y="9073"/>
                    </a:cubicBezTo>
                    <a:cubicBezTo>
                      <a:pt x="12337" y="9073"/>
                      <a:pt x="11720" y="8658"/>
                      <a:pt x="11458" y="8025"/>
                    </a:cubicBezTo>
                    <a:cubicBezTo>
                      <a:pt x="11196" y="7393"/>
                      <a:pt x="11341" y="6664"/>
                      <a:pt x="11825" y="6179"/>
                    </a:cubicBezTo>
                    <a:cubicBezTo>
                      <a:pt x="12150" y="5855"/>
                      <a:pt x="12583" y="5683"/>
                      <a:pt x="13024" y="5683"/>
                    </a:cubicBezTo>
                    <a:close/>
                    <a:moveTo>
                      <a:pt x="14153" y="10202"/>
                    </a:moveTo>
                    <a:cubicBezTo>
                      <a:pt x="14463" y="10202"/>
                      <a:pt x="14716" y="10452"/>
                      <a:pt x="14716" y="10766"/>
                    </a:cubicBezTo>
                    <a:cubicBezTo>
                      <a:pt x="14716" y="13566"/>
                      <a:pt x="12437" y="15849"/>
                      <a:pt x="9636" y="15849"/>
                    </a:cubicBezTo>
                    <a:cubicBezTo>
                      <a:pt x="6833" y="15849"/>
                      <a:pt x="4553" y="13566"/>
                      <a:pt x="4553" y="10766"/>
                    </a:cubicBezTo>
                    <a:cubicBezTo>
                      <a:pt x="4553" y="10452"/>
                      <a:pt x="4806" y="10202"/>
                      <a:pt x="5119" y="10202"/>
                    </a:cubicBezTo>
                    <a:close/>
                    <a:moveTo>
                      <a:pt x="9636" y="0"/>
                    </a:moveTo>
                    <a:cubicBezTo>
                      <a:pt x="4342" y="0"/>
                      <a:pt x="0" y="4343"/>
                      <a:pt x="0" y="9636"/>
                    </a:cubicBezTo>
                    <a:cubicBezTo>
                      <a:pt x="0" y="14930"/>
                      <a:pt x="4342" y="19272"/>
                      <a:pt x="9636" y="19272"/>
                    </a:cubicBezTo>
                    <a:cubicBezTo>
                      <a:pt x="14927" y="19272"/>
                      <a:pt x="19272" y="14930"/>
                      <a:pt x="19272" y="9636"/>
                    </a:cubicBezTo>
                    <a:cubicBezTo>
                      <a:pt x="19272" y="4343"/>
                      <a:pt x="14930" y="0"/>
                      <a:pt x="96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67" name="Google Shape;1467;p52"/>
              <p:cNvSpPr/>
              <p:nvPr/>
            </p:nvSpPr>
            <p:spPr>
              <a:xfrm>
                <a:off x="5962800" y="3976800"/>
                <a:ext cx="28250" cy="28275"/>
              </a:xfrm>
              <a:custGeom>
                <a:rect b="b" l="l" r="r" t="t"/>
                <a:pathLst>
                  <a:path extrusionOk="0" h="1131" w="1130">
                    <a:moveTo>
                      <a:pt x="567" y="1"/>
                    </a:moveTo>
                    <a:cubicBezTo>
                      <a:pt x="254" y="1"/>
                      <a:pt x="1" y="251"/>
                      <a:pt x="1" y="564"/>
                    </a:cubicBezTo>
                    <a:cubicBezTo>
                      <a:pt x="1" y="877"/>
                      <a:pt x="254" y="1130"/>
                      <a:pt x="567" y="1130"/>
                    </a:cubicBezTo>
                    <a:cubicBezTo>
                      <a:pt x="877" y="1130"/>
                      <a:pt x="1130" y="877"/>
                      <a:pt x="1130" y="564"/>
                    </a:cubicBezTo>
                    <a:cubicBezTo>
                      <a:pt x="1130" y="251"/>
                      <a:pt x="877" y="1"/>
                      <a:pt x="5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468" name="Google Shape;1468;p52"/>
          <p:cNvGrpSpPr/>
          <p:nvPr/>
        </p:nvGrpSpPr>
        <p:grpSpPr>
          <a:xfrm>
            <a:off x="804945" y="2460646"/>
            <a:ext cx="207763" cy="189092"/>
            <a:chOff x="1492675" y="4420975"/>
            <a:chExt cx="481825" cy="438525"/>
          </a:xfrm>
        </p:grpSpPr>
        <p:sp>
          <p:nvSpPr>
            <p:cNvPr id="1469" name="Google Shape;1469;p52"/>
            <p:cNvSpPr/>
            <p:nvPr/>
          </p:nvSpPr>
          <p:spPr>
            <a:xfrm>
              <a:off x="1841375" y="4649825"/>
              <a:ext cx="43325" cy="43300"/>
            </a:xfrm>
            <a:custGeom>
              <a:rect b="b" l="l" r="r" t="t"/>
              <a:pathLst>
                <a:path extrusionOk="0" h="1732" w="1733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70" name="Google Shape;1470;p52"/>
            <p:cNvSpPr/>
            <p:nvPr/>
          </p:nvSpPr>
          <p:spPr>
            <a:xfrm>
              <a:off x="1582425" y="4649825"/>
              <a:ext cx="43300" cy="43300"/>
            </a:xfrm>
            <a:custGeom>
              <a:rect b="b" l="l" r="r" t="t"/>
              <a:pathLst>
                <a:path extrusionOk="0" h="1732" w="1732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71" name="Google Shape;1471;p52"/>
            <p:cNvSpPr/>
            <p:nvPr/>
          </p:nvSpPr>
          <p:spPr>
            <a:xfrm>
              <a:off x="1492675" y="4420975"/>
              <a:ext cx="481825" cy="356475"/>
            </a:xfrm>
            <a:custGeom>
              <a:rect b="b" l="l" r="r" t="t"/>
              <a:pathLst>
                <a:path extrusionOk="0" h="14259" w="19273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72" name="Google Shape;1472;p52"/>
            <p:cNvSpPr/>
            <p:nvPr/>
          </p:nvSpPr>
          <p:spPr>
            <a:xfrm>
              <a:off x="154687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73" name="Google Shape;1473;p52"/>
            <p:cNvSpPr/>
            <p:nvPr/>
          </p:nvSpPr>
          <p:spPr>
            <a:xfrm>
              <a:off x="180132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74" name="Google Shape;1474;p52"/>
          <p:cNvGrpSpPr/>
          <p:nvPr/>
        </p:nvGrpSpPr>
        <p:grpSpPr>
          <a:xfrm>
            <a:off x="815062" y="2824183"/>
            <a:ext cx="187549" cy="231815"/>
            <a:chOff x="7612376" y="3413743"/>
            <a:chExt cx="351940" cy="434926"/>
          </a:xfrm>
        </p:grpSpPr>
        <p:sp>
          <p:nvSpPr>
            <p:cNvPr id="1475" name="Google Shape;1475;p52"/>
            <p:cNvSpPr/>
            <p:nvPr/>
          </p:nvSpPr>
          <p:spPr>
            <a:xfrm>
              <a:off x="7612376" y="3413743"/>
              <a:ext cx="351940" cy="434926"/>
            </a:xfrm>
            <a:custGeom>
              <a:rect b="b" l="l" r="r" t="t"/>
              <a:pathLst>
                <a:path extrusionOk="0" h="6221" w="5034">
                  <a:moveTo>
                    <a:pt x="1532" y="0"/>
                  </a:moveTo>
                  <a:lnTo>
                    <a:pt x="1501" y="63"/>
                  </a:lnTo>
                  <a:lnTo>
                    <a:pt x="1470" y="125"/>
                  </a:lnTo>
                  <a:lnTo>
                    <a:pt x="1501" y="219"/>
                  </a:lnTo>
                  <a:lnTo>
                    <a:pt x="1939" y="1000"/>
                  </a:lnTo>
                  <a:lnTo>
                    <a:pt x="1314" y="1719"/>
                  </a:lnTo>
                  <a:lnTo>
                    <a:pt x="1001" y="2126"/>
                  </a:lnTo>
                  <a:lnTo>
                    <a:pt x="688" y="2563"/>
                  </a:lnTo>
                  <a:lnTo>
                    <a:pt x="438" y="3001"/>
                  </a:lnTo>
                  <a:lnTo>
                    <a:pt x="220" y="3438"/>
                  </a:lnTo>
                  <a:lnTo>
                    <a:pt x="63" y="3845"/>
                  </a:lnTo>
                  <a:lnTo>
                    <a:pt x="32" y="4032"/>
                  </a:lnTo>
                  <a:lnTo>
                    <a:pt x="1" y="4220"/>
                  </a:lnTo>
                  <a:lnTo>
                    <a:pt x="32" y="4470"/>
                  </a:lnTo>
                  <a:lnTo>
                    <a:pt x="63" y="4720"/>
                  </a:lnTo>
                  <a:lnTo>
                    <a:pt x="126" y="4939"/>
                  </a:lnTo>
                  <a:lnTo>
                    <a:pt x="220" y="5126"/>
                  </a:lnTo>
                  <a:lnTo>
                    <a:pt x="313" y="5314"/>
                  </a:lnTo>
                  <a:lnTo>
                    <a:pt x="438" y="5470"/>
                  </a:lnTo>
                  <a:lnTo>
                    <a:pt x="595" y="5626"/>
                  </a:lnTo>
                  <a:lnTo>
                    <a:pt x="751" y="5751"/>
                  </a:lnTo>
                  <a:lnTo>
                    <a:pt x="938" y="5845"/>
                  </a:lnTo>
                  <a:lnTo>
                    <a:pt x="1126" y="5970"/>
                  </a:lnTo>
                  <a:lnTo>
                    <a:pt x="1314" y="6033"/>
                  </a:lnTo>
                  <a:lnTo>
                    <a:pt x="1532" y="6095"/>
                  </a:lnTo>
                  <a:lnTo>
                    <a:pt x="2032" y="6189"/>
                  </a:lnTo>
                  <a:lnTo>
                    <a:pt x="2533" y="6220"/>
                  </a:lnTo>
                  <a:lnTo>
                    <a:pt x="3033" y="6189"/>
                  </a:lnTo>
                  <a:lnTo>
                    <a:pt x="3502" y="6095"/>
                  </a:lnTo>
                  <a:lnTo>
                    <a:pt x="3720" y="6033"/>
                  </a:lnTo>
                  <a:lnTo>
                    <a:pt x="3939" y="5970"/>
                  </a:lnTo>
                  <a:lnTo>
                    <a:pt x="4127" y="5845"/>
                  </a:lnTo>
                  <a:lnTo>
                    <a:pt x="4314" y="5751"/>
                  </a:lnTo>
                  <a:lnTo>
                    <a:pt x="4471" y="5626"/>
                  </a:lnTo>
                  <a:lnTo>
                    <a:pt x="4627" y="5470"/>
                  </a:lnTo>
                  <a:lnTo>
                    <a:pt x="4752" y="5314"/>
                  </a:lnTo>
                  <a:lnTo>
                    <a:pt x="4846" y="5126"/>
                  </a:lnTo>
                  <a:lnTo>
                    <a:pt x="4939" y="4939"/>
                  </a:lnTo>
                  <a:lnTo>
                    <a:pt x="5002" y="4720"/>
                  </a:lnTo>
                  <a:lnTo>
                    <a:pt x="5033" y="4470"/>
                  </a:lnTo>
                  <a:lnTo>
                    <a:pt x="5033" y="4220"/>
                  </a:lnTo>
                  <a:lnTo>
                    <a:pt x="5033" y="4032"/>
                  </a:lnTo>
                  <a:lnTo>
                    <a:pt x="4971" y="3845"/>
                  </a:lnTo>
                  <a:lnTo>
                    <a:pt x="4908" y="3626"/>
                  </a:lnTo>
                  <a:lnTo>
                    <a:pt x="4814" y="3407"/>
                  </a:lnTo>
                  <a:lnTo>
                    <a:pt x="4564" y="2970"/>
                  </a:lnTo>
                  <a:lnTo>
                    <a:pt x="4252" y="2501"/>
                  </a:lnTo>
                  <a:lnTo>
                    <a:pt x="3908" y="2094"/>
                  </a:lnTo>
                  <a:lnTo>
                    <a:pt x="3564" y="1688"/>
                  </a:lnTo>
                  <a:lnTo>
                    <a:pt x="2908" y="969"/>
                  </a:lnTo>
                  <a:lnTo>
                    <a:pt x="3377" y="219"/>
                  </a:lnTo>
                  <a:lnTo>
                    <a:pt x="3408" y="125"/>
                  </a:lnTo>
                  <a:lnTo>
                    <a:pt x="3408" y="63"/>
                  </a:lnTo>
                  <a:lnTo>
                    <a:pt x="334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52"/>
            <p:cNvSpPr/>
            <p:nvPr/>
          </p:nvSpPr>
          <p:spPr>
            <a:xfrm>
              <a:off x="7736963" y="3588528"/>
              <a:ext cx="107106" cy="181493"/>
            </a:xfrm>
            <a:custGeom>
              <a:rect b="b" l="l" r="r" t="t"/>
              <a:pathLst>
                <a:path extrusionOk="0" h="2596" w="1532">
                  <a:moveTo>
                    <a:pt x="751" y="1"/>
                  </a:moveTo>
                  <a:lnTo>
                    <a:pt x="563" y="32"/>
                  </a:lnTo>
                  <a:lnTo>
                    <a:pt x="407" y="94"/>
                  </a:lnTo>
                  <a:lnTo>
                    <a:pt x="250" y="188"/>
                  </a:lnTo>
                  <a:lnTo>
                    <a:pt x="157" y="313"/>
                  </a:lnTo>
                  <a:lnTo>
                    <a:pt x="94" y="438"/>
                  </a:lnTo>
                  <a:lnTo>
                    <a:pt x="63" y="626"/>
                  </a:lnTo>
                  <a:lnTo>
                    <a:pt x="63" y="782"/>
                  </a:lnTo>
                  <a:lnTo>
                    <a:pt x="94" y="938"/>
                  </a:lnTo>
                  <a:lnTo>
                    <a:pt x="157" y="1095"/>
                  </a:lnTo>
                  <a:lnTo>
                    <a:pt x="282" y="1188"/>
                  </a:lnTo>
                  <a:lnTo>
                    <a:pt x="407" y="1313"/>
                  </a:lnTo>
                  <a:lnTo>
                    <a:pt x="532" y="1407"/>
                  </a:lnTo>
                  <a:lnTo>
                    <a:pt x="719" y="1470"/>
                  </a:lnTo>
                  <a:lnTo>
                    <a:pt x="1001" y="1626"/>
                  </a:lnTo>
                  <a:lnTo>
                    <a:pt x="1094" y="1689"/>
                  </a:lnTo>
                  <a:lnTo>
                    <a:pt x="1157" y="1814"/>
                  </a:lnTo>
                  <a:lnTo>
                    <a:pt x="1157" y="1907"/>
                  </a:lnTo>
                  <a:lnTo>
                    <a:pt x="1094" y="2032"/>
                  </a:lnTo>
                  <a:lnTo>
                    <a:pt x="1001" y="2126"/>
                  </a:lnTo>
                  <a:lnTo>
                    <a:pt x="907" y="2189"/>
                  </a:lnTo>
                  <a:lnTo>
                    <a:pt x="532" y="2189"/>
                  </a:lnTo>
                  <a:lnTo>
                    <a:pt x="344" y="2126"/>
                  </a:lnTo>
                  <a:lnTo>
                    <a:pt x="157" y="2032"/>
                  </a:lnTo>
                  <a:lnTo>
                    <a:pt x="0" y="2408"/>
                  </a:lnTo>
                  <a:lnTo>
                    <a:pt x="313" y="2533"/>
                  </a:lnTo>
                  <a:lnTo>
                    <a:pt x="532" y="2564"/>
                  </a:lnTo>
                  <a:lnTo>
                    <a:pt x="751" y="2595"/>
                  </a:lnTo>
                  <a:lnTo>
                    <a:pt x="876" y="2595"/>
                  </a:lnTo>
                  <a:lnTo>
                    <a:pt x="1001" y="2564"/>
                  </a:lnTo>
                  <a:lnTo>
                    <a:pt x="1126" y="2501"/>
                  </a:lnTo>
                  <a:lnTo>
                    <a:pt x="1251" y="2439"/>
                  </a:lnTo>
                  <a:lnTo>
                    <a:pt x="1344" y="2345"/>
                  </a:lnTo>
                  <a:lnTo>
                    <a:pt x="1438" y="2220"/>
                  </a:lnTo>
                  <a:lnTo>
                    <a:pt x="1501" y="2095"/>
                  </a:lnTo>
                  <a:lnTo>
                    <a:pt x="1532" y="1970"/>
                  </a:lnTo>
                  <a:lnTo>
                    <a:pt x="1532" y="1845"/>
                  </a:lnTo>
                  <a:lnTo>
                    <a:pt x="1532" y="1720"/>
                  </a:lnTo>
                  <a:lnTo>
                    <a:pt x="1469" y="1595"/>
                  </a:lnTo>
                  <a:lnTo>
                    <a:pt x="1438" y="1470"/>
                  </a:lnTo>
                  <a:lnTo>
                    <a:pt x="1282" y="1313"/>
                  </a:lnTo>
                  <a:lnTo>
                    <a:pt x="1094" y="1220"/>
                  </a:lnTo>
                  <a:lnTo>
                    <a:pt x="876" y="1126"/>
                  </a:lnTo>
                  <a:lnTo>
                    <a:pt x="719" y="1032"/>
                  </a:lnTo>
                  <a:lnTo>
                    <a:pt x="563" y="938"/>
                  </a:lnTo>
                  <a:lnTo>
                    <a:pt x="469" y="782"/>
                  </a:lnTo>
                  <a:lnTo>
                    <a:pt x="438" y="688"/>
                  </a:lnTo>
                  <a:lnTo>
                    <a:pt x="469" y="595"/>
                  </a:lnTo>
                  <a:lnTo>
                    <a:pt x="532" y="563"/>
                  </a:lnTo>
                  <a:lnTo>
                    <a:pt x="594" y="501"/>
                  </a:lnTo>
                  <a:lnTo>
                    <a:pt x="657" y="470"/>
                  </a:lnTo>
                  <a:lnTo>
                    <a:pt x="751" y="470"/>
                  </a:lnTo>
                  <a:lnTo>
                    <a:pt x="938" y="501"/>
                  </a:lnTo>
                  <a:lnTo>
                    <a:pt x="1032" y="532"/>
                  </a:lnTo>
                  <a:lnTo>
                    <a:pt x="1094" y="595"/>
                  </a:lnTo>
                  <a:lnTo>
                    <a:pt x="1376" y="282"/>
                  </a:lnTo>
                  <a:lnTo>
                    <a:pt x="1251" y="188"/>
                  </a:lnTo>
                  <a:lnTo>
                    <a:pt x="1063" y="94"/>
                  </a:lnTo>
                  <a:lnTo>
                    <a:pt x="907" y="32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77" name="Google Shape;147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375" y="1982372"/>
            <a:ext cx="248900" cy="2534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8" name="Google Shape;1478;p52"/>
          <p:cNvGrpSpPr/>
          <p:nvPr/>
        </p:nvGrpSpPr>
        <p:grpSpPr>
          <a:xfrm>
            <a:off x="5089098" y="852935"/>
            <a:ext cx="3730288" cy="3437638"/>
            <a:chOff x="5089098" y="852935"/>
            <a:chExt cx="3730288" cy="3437638"/>
          </a:xfrm>
        </p:grpSpPr>
        <p:cxnSp>
          <p:nvCxnSpPr>
            <p:cNvPr id="1479" name="Google Shape;1479;p52"/>
            <p:cNvCxnSpPr>
              <a:stCxn id="1440" idx="6"/>
              <a:endCxn id="1480" idx="2"/>
            </p:cNvCxnSpPr>
            <p:nvPr/>
          </p:nvCxnSpPr>
          <p:spPr>
            <a:xfrm>
              <a:off x="5808986" y="1212879"/>
              <a:ext cx="785400" cy="9060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1" name="Google Shape;1481;p52"/>
            <p:cNvCxnSpPr>
              <a:stCxn id="1440" idx="6"/>
              <a:endCxn id="1482" idx="2"/>
            </p:cNvCxnSpPr>
            <p:nvPr/>
          </p:nvCxnSpPr>
          <p:spPr>
            <a:xfrm>
              <a:off x="5808986" y="1212879"/>
              <a:ext cx="785400" cy="18117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3" name="Google Shape;1483;p52"/>
            <p:cNvCxnSpPr>
              <a:stCxn id="1440" idx="6"/>
              <a:endCxn id="1484" idx="2"/>
            </p:cNvCxnSpPr>
            <p:nvPr/>
          </p:nvCxnSpPr>
          <p:spPr>
            <a:xfrm>
              <a:off x="5808986" y="1212879"/>
              <a:ext cx="785400" cy="27177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5" name="Google Shape;1485;p52"/>
            <p:cNvCxnSpPr>
              <a:stCxn id="1486" idx="6"/>
              <a:endCxn id="1441" idx="2"/>
            </p:cNvCxnSpPr>
            <p:nvPr/>
          </p:nvCxnSpPr>
          <p:spPr>
            <a:xfrm flipH="1" rot="10800000">
              <a:off x="5808986" y="1212783"/>
              <a:ext cx="785400" cy="9060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7" name="Google Shape;1487;p52"/>
            <p:cNvCxnSpPr>
              <a:stCxn id="1486" idx="6"/>
              <a:endCxn id="1480" idx="2"/>
            </p:cNvCxnSpPr>
            <p:nvPr/>
          </p:nvCxnSpPr>
          <p:spPr>
            <a:xfrm>
              <a:off x="5808986" y="2118783"/>
              <a:ext cx="7854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8" name="Google Shape;1488;p52"/>
            <p:cNvCxnSpPr>
              <a:stCxn id="1489" idx="6"/>
              <a:endCxn id="1482" idx="2"/>
            </p:cNvCxnSpPr>
            <p:nvPr/>
          </p:nvCxnSpPr>
          <p:spPr>
            <a:xfrm>
              <a:off x="5808986" y="3024712"/>
              <a:ext cx="7854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90" name="Google Shape;1490;p52"/>
            <p:cNvCxnSpPr>
              <a:stCxn id="1489" idx="6"/>
              <a:endCxn id="1480" idx="2"/>
            </p:cNvCxnSpPr>
            <p:nvPr/>
          </p:nvCxnSpPr>
          <p:spPr>
            <a:xfrm flipH="1" rot="10800000">
              <a:off x="5808986" y="2118712"/>
              <a:ext cx="785400" cy="9060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91" name="Google Shape;1491;p52"/>
            <p:cNvCxnSpPr>
              <a:stCxn id="1489" idx="6"/>
              <a:endCxn id="1441" idx="2"/>
            </p:cNvCxnSpPr>
            <p:nvPr/>
          </p:nvCxnSpPr>
          <p:spPr>
            <a:xfrm flipH="1" rot="10800000">
              <a:off x="5808986" y="1213012"/>
              <a:ext cx="785400" cy="18117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92" name="Google Shape;1492;p52"/>
            <p:cNvCxnSpPr>
              <a:stCxn id="1489" idx="6"/>
              <a:endCxn id="1484" idx="2"/>
            </p:cNvCxnSpPr>
            <p:nvPr/>
          </p:nvCxnSpPr>
          <p:spPr>
            <a:xfrm>
              <a:off x="5808986" y="3024712"/>
              <a:ext cx="785400" cy="9060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93" name="Google Shape;1493;p52"/>
            <p:cNvCxnSpPr>
              <a:stCxn id="1486" idx="6"/>
              <a:endCxn id="1482" idx="2"/>
            </p:cNvCxnSpPr>
            <p:nvPr/>
          </p:nvCxnSpPr>
          <p:spPr>
            <a:xfrm>
              <a:off x="5808986" y="2118783"/>
              <a:ext cx="785400" cy="9060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94" name="Google Shape;1494;p52"/>
            <p:cNvCxnSpPr>
              <a:stCxn id="1486" idx="6"/>
              <a:endCxn id="1484" idx="2"/>
            </p:cNvCxnSpPr>
            <p:nvPr/>
          </p:nvCxnSpPr>
          <p:spPr>
            <a:xfrm>
              <a:off x="5808986" y="2118783"/>
              <a:ext cx="785400" cy="18117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95" name="Google Shape;1495;p52"/>
            <p:cNvCxnSpPr>
              <a:stCxn id="1496" idx="6"/>
              <a:endCxn id="1441" idx="2"/>
            </p:cNvCxnSpPr>
            <p:nvPr/>
          </p:nvCxnSpPr>
          <p:spPr>
            <a:xfrm flipH="1" rot="10800000">
              <a:off x="5808986" y="1212929"/>
              <a:ext cx="785400" cy="27177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97" name="Google Shape;1497;p52"/>
            <p:cNvCxnSpPr>
              <a:stCxn id="1496" idx="6"/>
              <a:endCxn id="1480" idx="2"/>
            </p:cNvCxnSpPr>
            <p:nvPr/>
          </p:nvCxnSpPr>
          <p:spPr>
            <a:xfrm flipH="1" rot="10800000">
              <a:off x="5808986" y="2118929"/>
              <a:ext cx="785400" cy="18117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98" name="Google Shape;1498;p52"/>
            <p:cNvCxnSpPr>
              <a:stCxn id="1496" idx="6"/>
              <a:endCxn id="1482" idx="2"/>
            </p:cNvCxnSpPr>
            <p:nvPr/>
          </p:nvCxnSpPr>
          <p:spPr>
            <a:xfrm flipH="1" rot="10800000">
              <a:off x="5808986" y="3024629"/>
              <a:ext cx="785400" cy="9060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99" name="Google Shape;1499;p52"/>
            <p:cNvCxnSpPr>
              <a:stCxn id="1496" idx="6"/>
              <a:endCxn id="1484" idx="2"/>
            </p:cNvCxnSpPr>
            <p:nvPr/>
          </p:nvCxnSpPr>
          <p:spPr>
            <a:xfrm>
              <a:off x="5808986" y="3930629"/>
              <a:ext cx="785400" cy="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500" name="Google Shape;1500;p52"/>
            <p:cNvGrpSpPr/>
            <p:nvPr/>
          </p:nvGrpSpPr>
          <p:grpSpPr>
            <a:xfrm>
              <a:off x="5089098" y="852935"/>
              <a:ext cx="719888" cy="719888"/>
              <a:chOff x="5391050" y="1272725"/>
              <a:chExt cx="692400" cy="692400"/>
            </a:xfrm>
          </p:grpSpPr>
          <p:sp>
            <p:nvSpPr>
              <p:cNvPr id="1440" name="Google Shape;1440;p52"/>
              <p:cNvSpPr/>
              <p:nvPr/>
            </p:nvSpPr>
            <p:spPr>
              <a:xfrm>
                <a:off x="5391050" y="1272725"/>
                <a:ext cx="692400" cy="692400"/>
              </a:xfrm>
              <a:prstGeom prst="ellipse">
                <a:avLst/>
              </a:prstGeom>
              <a:solidFill>
                <a:schemeClr val="lt1"/>
              </a:solidFill>
              <a:ln cap="flat" cmpd="sng" w="28575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sp>
            <p:nvSpPr>
              <p:cNvPr id="1501" name="Google Shape;1501;p52"/>
              <p:cNvSpPr/>
              <p:nvPr/>
            </p:nvSpPr>
            <p:spPr>
              <a:xfrm>
                <a:off x="5561300" y="1436377"/>
                <a:ext cx="351900" cy="365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02" name="Google Shape;1502;p52"/>
              <p:cNvGrpSpPr/>
              <p:nvPr/>
            </p:nvGrpSpPr>
            <p:grpSpPr>
              <a:xfrm>
                <a:off x="5595522" y="1477206"/>
                <a:ext cx="283458" cy="283458"/>
                <a:chOff x="5651375" y="3806450"/>
                <a:chExt cx="481825" cy="481825"/>
              </a:xfrm>
            </p:grpSpPr>
            <p:sp>
              <p:nvSpPr>
                <p:cNvPr id="1503" name="Google Shape;1503;p52"/>
                <p:cNvSpPr/>
                <p:nvPr/>
              </p:nvSpPr>
              <p:spPr>
                <a:xfrm>
                  <a:off x="5793425" y="3976800"/>
                  <a:ext cx="28250" cy="28275"/>
                </a:xfrm>
                <a:custGeom>
                  <a:rect b="b" l="l" r="r" t="t"/>
                  <a:pathLst>
                    <a:path extrusionOk="0" h="1131" w="1130">
                      <a:moveTo>
                        <a:pt x="567" y="1"/>
                      </a:moveTo>
                      <a:cubicBezTo>
                        <a:pt x="253" y="1"/>
                        <a:pt x="0" y="251"/>
                        <a:pt x="0" y="564"/>
                      </a:cubicBezTo>
                      <a:cubicBezTo>
                        <a:pt x="0" y="877"/>
                        <a:pt x="253" y="1130"/>
                        <a:pt x="567" y="1130"/>
                      </a:cubicBezTo>
                      <a:cubicBezTo>
                        <a:pt x="877" y="1130"/>
                        <a:pt x="1130" y="877"/>
                        <a:pt x="1130" y="564"/>
                      </a:cubicBezTo>
                      <a:cubicBezTo>
                        <a:pt x="1130" y="251"/>
                        <a:pt x="877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04" name="Google Shape;1504;p52"/>
                <p:cNvSpPr/>
                <p:nvPr/>
              </p:nvSpPr>
              <p:spPr>
                <a:xfrm>
                  <a:off x="5794475" y="4089725"/>
                  <a:ext cx="195600" cy="84725"/>
                </a:xfrm>
                <a:custGeom>
                  <a:rect b="b" l="l" r="r" t="t"/>
                  <a:pathLst>
                    <a:path extrusionOk="0" h="3389" w="7824">
                      <a:moveTo>
                        <a:pt x="1" y="1"/>
                      </a:moveTo>
                      <a:cubicBezTo>
                        <a:pt x="284" y="1943"/>
                        <a:pt x="1949" y="3385"/>
                        <a:pt x="3912" y="3388"/>
                      </a:cubicBezTo>
                      <a:cubicBezTo>
                        <a:pt x="5875" y="3385"/>
                        <a:pt x="7541" y="1943"/>
                        <a:pt x="78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05" name="Google Shape;1505;p52"/>
                <p:cNvSpPr/>
                <p:nvPr/>
              </p:nvSpPr>
              <p:spPr>
                <a:xfrm>
                  <a:off x="5651375" y="3806450"/>
                  <a:ext cx="481825" cy="481825"/>
                </a:xfrm>
                <a:custGeom>
                  <a:rect b="b" l="l" r="r" t="t"/>
                  <a:pathLst>
                    <a:path extrusionOk="0" h="19273" w="19273">
                      <a:moveTo>
                        <a:pt x="6249" y="5686"/>
                      </a:moveTo>
                      <a:cubicBezTo>
                        <a:pt x="6932" y="5686"/>
                        <a:pt x="7549" y="6098"/>
                        <a:pt x="7811" y="6730"/>
                      </a:cubicBezTo>
                      <a:cubicBezTo>
                        <a:pt x="8073" y="7363"/>
                        <a:pt x="7929" y="8092"/>
                        <a:pt x="7444" y="8576"/>
                      </a:cubicBezTo>
                      <a:cubicBezTo>
                        <a:pt x="7122" y="8901"/>
                        <a:pt x="6689" y="9073"/>
                        <a:pt x="6248" y="9073"/>
                      </a:cubicBezTo>
                      <a:cubicBezTo>
                        <a:pt x="6029" y="9073"/>
                        <a:pt x="5808" y="9031"/>
                        <a:pt x="5598" y="8944"/>
                      </a:cubicBezTo>
                      <a:cubicBezTo>
                        <a:pt x="4966" y="8682"/>
                        <a:pt x="4553" y="8064"/>
                        <a:pt x="4553" y="7378"/>
                      </a:cubicBezTo>
                      <a:cubicBezTo>
                        <a:pt x="4556" y="6441"/>
                        <a:pt x="5312" y="5686"/>
                        <a:pt x="6249" y="5686"/>
                      </a:cubicBezTo>
                      <a:close/>
                      <a:moveTo>
                        <a:pt x="13024" y="5683"/>
                      </a:moveTo>
                      <a:cubicBezTo>
                        <a:pt x="13242" y="5683"/>
                        <a:pt x="13462" y="5725"/>
                        <a:pt x="13671" y="5812"/>
                      </a:cubicBezTo>
                      <a:cubicBezTo>
                        <a:pt x="14304" y="6074"/>
                        <a:pt x="14716" y="6691"/>
                        <a:pt x="14716" y="7378"/>
                      </a:cubicBezTo>
                      <a:cubicBezTo>
                        <a:pt x="14716" y="8314"/>
                        <a:pt x="13957" y="9073"/>
                        <a:pt x="13024" y="9073"/>
                      </a:cubicBezTo>
                      <a:cubicBezTo>
                        <a:pt x="12337" y="9073"/>
                        <a:pt x="11720" y="8658"/>
                        <a:pt x="11458" y="8025"/>
                      </a:cubicBezTo>
                      <a:cubicBezTo>
                        <a:pt x="11196" y="7393"/>
                        <a:pt x="11341" y="6664"/>
                        <a:pt x="11825" y="6179"/>
                      </a:cubicBezTo>
                      <a:cubicBezTo>
                        <a:pt x="12150" y="5855"/>
                        <a:pt x="12583" y="5683"/>
                        <a:pt x="13024" y="5683"/>
                      </a:cubicBezTo>
                      <a:close/>
                      <a:moveTo>
                        <a:pt x="14153" y="10202"/>
                      </a:moveTo>
                      <a:cubicBezTo>
                        <a:pt x="14463" y="10202"/>
                        <a:pt x="14716" y="10452"/>
                        <a:pt x="14716" y="10766"/>
                      </a:cubicBezTo>
                      <a:cubicBezTo>
                        <a:pt x="14716" y="13566"/>
                        <a:pt x="12437" y="15849"/>
                        <a:pt x="9636" y="15849"/>
                      </a:cubicBezTo>
                      <a:cubicBezTo>
                        <a:pt x="6833" y="15849"/>
                        <a:pt x="4553" y="13566"/>
                        <a:pt x="4553" y="10766"/>
                      </a:cubicBezTo>
                      <a:cubicBezTo>
                        <a:pt x="4553" y="10452"/>
                        <a:pt x="4806" y="10202"/>
                        <a:pt x="5119" y="10202"/>
                      </a:cubicBezTo>
                      <a:close/>
                      <a:moveTo>
                        <a:pt x="9636" y="0"/>
                      </a:moveTo>
                      <a:cubicBezTo>
                        <a:pt x="4342" y="0"/>
                        <a:pt x="0" y="4343"/>
                        <a:pt x="0" y="9636"/>
                      </a:cubicBezTo>
                      <a:cubicBezTo>
                        <a:pt x="0" y="14930"/>
                        <a:pt x="4342" y="19272"/>
                        <a:pt x="9636" y="19272"/>
                      </a:cubicBezTo>
                      <a:cubicBezTo>
                        <a:pt x="14927" y="19272"/>
                        <a:pt x="19272" y="14930"/>
                        <a:pt x="19272" y="9636"/>
                      </a:cubicBezTo>
                      <a:cubicBezTo>
                        <a:pt x="19272" y="4343"/>
                        <a:pt x="14930" y="0"/>
                        <a:pt x="96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06" name="Google Shape;1506;p52"/>
                <p:cNvSpPr/>
                <p:nvPr/>
              </p:nvSpPr>
              <p:spPr>
                <a:xfrm>
                  <a:off x="5962800" y="3976800"/>
                  <a:ext cx="28250" cy="28275"/>
                </a:xfrm>
                <a:custGeom>
                  <a:rect b="b" l="l" r="r" t="t"/>
                  <a:pathLst>
                    <a:path extrusionOk="0" h="1131" w="1130">
                      <a:moveTo>
                        <a:pt x="567" y="1"/>
                      </a:moveTo>
                      <a:cubicBezTo>
                        <a:pt x="254" y="1"/>
                        <a:pt x="1" y="251"/>
                        <a:pt x="1" y="564"/>
                      </a:cubicBezTo>
                      <a:cubicBezTo>
                        <a:pt x="1" y="877"/>
                        <a:pt x="254" y="1130"/>
                        <a:pt x="567" y="1130"/>
                      </a:cubicBezTo>
                      <a:cubicBezTo>
                        <a:pt x="877" y="1130"/>
                        <a:pt x="1130" y="877"/>
                        <a:pt x="1130" y="564"/>
                      </a:cubicBezTo>
                      <a:cubicBezTo>
                        <a:pt x="1130" y="251"/>
                        <a:pt x="877" y="1"/>
                        <a:pt x="5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grpSp>
          <p:nvGrpSpPr>
            <p:cNvPr id="1507" name="Google Shape;1507;p52"/>
            <p:cNvGrpSpPr/>
            <p:nvPr/>
          </p:nvGrpSpPr>
          <p:grpSpPr>
            <a:xfrm>
              <a:off x="5089098" y="2664768"/>
              <a:ext cx="719888" cy="719888"/>
              <a:chOff x="3061675" y="2934575"/>
              <a:chExt cx="692400" cy="692400"/>
            </a:xfrm>
          </p:grpSpPr>
          <p:sp>
            <p:nvSpPr>
              <p:cNvPr id="1489" name="Google Shape;1489;p52"/>
              <p:cNvSpPr/>
              <p:nvPr/>
            </p:nvSpPr>
            <p:spPr>
              <a:xfrm>
                <a:off x="3061675" y="2934575"/>
                <a:ext cx="692400" cy="692400"/>
              </a:xfrm>
              <a:prstGeom prst="ellipse">
                <a:avLst/>
              </a:prstGeom>
              <a:solidFill>
                <a:schemeClr val="lt1"/>
              </a:solidFill>
              <a:ln cap="flat" cmpd="sng" w="2857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grpSp>
            <p:nvGrpSpPr>
              <p:cNvPr id="1508" name="Google Shape;1508;p52"/>
              <p:cNvGrpSpPr/>
              <p:nvPr/>
            </p:nvGrpSpPr>
            <p:grpSpPr>
              <a:xfrm>
                <a:off x="3223818" y="3113262"/>
                <a:ext cx="368114" cy="335033"/>
                <a:chOff x="1492675" y="4420975"/>
                <a:chExt cx="481825" cy="438525"/>
              </a:xfrm>
            </p:grpSpPr>
            <p:sp>
              <p:nvSpPr>
                <p:cNvPr id="1509" name="Google Shape;1509;p52"/>
                <p:cNvSpPr/>
                <p:nvPr/>
              </p:nvSpPr>
              <p:spPr>
                <a:xfrm>
                  <a:off x="1841375" y="4649825"/>
                  <a:ext cx="43325" cy="43300"/>
                </a:xfrm>
                <a:custGeom>
                  <a:rect b="b" l="l" r="r" t="t"/>
                  <a:pathLst>
                    <a:path extrusionOk="0" h="1732" w="1733">
                      <a:moveTo>
                        <a:pt x="868" y="0"/>
                      </a:moveTo>
                      <a:cubicBezTo>
                        <a:pt x="389" y="0"/>
                        <a:pt x="1" y="386"/>
                        <a:pt x="1" y="865"/>
                      </a:cubicBezTo>
                      <a:cubicBezTo>
                        <a:pt x="1" y="1343"/>
                        <a:pt x="389" y="1732"/>
                        <a:pt x="868" y="1732"/>
                      </a:cubicBezTo>
                      <a:cubicBezTo>
                        <a:pt x="1347" y="1732"/>
                        <a:pt x="1732" y="1343"/>
                        <a:pt x="1732" y="865"/>
                      </a:cubicBezTo>
                      <a:cubicBezTo>
                        <a:pt x="1732" y="386"/>
                        <a:pt x="1347" y="0"/>
                        <a:pt x="86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10" name="Google Shape;1510;p52"/>
                <p:cNvSpPr/>
                <p:nvPr/>
              </p:nvSpPr>
              <p:spPr>
                <a:xfrm>
                  <a:off x="1582425" y="4649825"/>
                  <a:ext cx="43300" cy="43300"/>
                </a:xfrm>
                <a:custGeom>
                  <a:rect b="b" l="l" r="r" t="t"/>
                  <a:pathLst>
                    <a:path extrusionOk="0" h="1732" w="1732">
                      <a:moveTo>
                        <a:pt x="864" y="0"/>
                      </a:moveTo>
                      <a:cubicBezTo>
                        <a:pt x="386" y="0"/>
                        <a:pt x="0" y="386"/>
                        <a:pt x="0" y="865"/>
                      </a:cubicBezTo>
                      <a:cubicBezTo>
                        <a:pt x="0" y="1343"/>
                        <a:pt x="386" y="1732"/>
                        <a:pt x="864" y="1732"/>
                      </a:cubicBezTo>
                      <a:cubicBezTo>
                        <a:pt x="1343" y="1732"/>
                        <a:pt x="1732" y="1343"/>
                        <a:pt x="1732" y="865"/>
                      </a:cubicBezTo>
                      <a:cubicBezTo>
                        <a:pt x="1732" y="386"/>
                        <a:pt x="1343" y="0"/>
                        <a:pt x="8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11" name="Google Shape;1511;p52"/>
                <p:cNvSpPr/>
                <p:nvPr/>
              </p:nvSpPr>
              <p:spPr>
                <a:xfrm>
                  <a:off x="1492675" y="4420975"/>
                  <a:ext cx="481825" cy="356475"/>
                </a:xfrm>
                <a:custGeom>
                  <a:rect b="b" l="l" r="r" t="t"/>
                  <a:pathLst>
                    <a:path extrusionOk="0" h="14259" w="19273">
                      <a:moveTo>
                        <a:pt x="12783" y="1126"/>
                      </a:moveTo>
                      <a:cubicBezTo>
                        <a:pt x="14322" y="1126"/>
                        <a:pt x="15629" y="2382"/>
                        <a:pt x="15822" y="4047"/>
                      </a:cubicBezTo>
                      <a:cubicBezTo>
                        <a:pt x="15825" y="4065"/>
                        <a:pt x="15828" y="4083"/>
                        <a:pt x="15831" y="4099"/>
                      </a:cubicBezTo>
                      <a:lnTo>
                        <a:pt x="16198" y="5854"/>
                      </a:lnTo>
                      <a:lnTo>
                        <a:pt x="9381" y="5854"/>
                      </a:lnTo>
                      <a:lnTo>
                        <a:pt x="11672" y="4099"/>
                      </a:lnTo>
                      <a:cubicBezTo>
                        <a:pt x="11925" y="3909"/>
                        <a:pt x="11973" y="3550"/>
                        <a:pt x="11784" y="3301"/>
                      </a:cubicBezTo>
                      <a:cubicBezTo>
                        <a:pt x="11672" y="3157"/>
                        <a:pt x="11504" y="3082"/>
                        <a:pt x="11334" y="3082"/>
                      </a:cubicBezTo>
                      <a:cubicBezTo>
                        <a:pt x="11212" y="3082"/>
                        <a:pt x="11089" y="3121"/>
                        <a:pt x="10986" y="3201"/>
                      </a:cubicBezTo>
                      <a:lnTo>
                        <a:pt x="7598" y="5800"/>
                      </a:lnTo>
                      <a:cubicBezTo>
                        <a:pt x="7577" y="5818"/>
                        <a:pt x="7556" y="5836"/>
                        <a:pt x="7535" y="5854"/>
                      </a:cubicBezTo>
                      <a:lnTo>
                        <a:pt x="3072" y="5854"/>
                      </a:lnTo>
                      <a:lnTo>
                        <a:pt x="3440" y="4099"/>
                      </a:lnTo>
                      <a:cubicBezTo>
                        <a:pt x="3446" y="4083"/>
                        <a:pt x="3446" y="4065"/>
                        <a:pt x="3449" y="4047"/>
                      </a:cubicBezTo>
                      <a:cubicBezTo>
                        <a:pt x="3641" y="2382"/>
                        <a:pt x="4948" y="1126"/>
                        <a:pt x="6490" y="1126"/>
                      </a:cubicBezTo>
                      <a:close/>
                      <a:moveTo>
                        <a:pt x="11404" y="9606"/>
                      </a:moveTo>
                      <a:cubicBezTo>
                        <a:pt x="11718" y="9606"/>
                        <a:pt x="11967" y="9856"/>
                        <a:pt x="11967" y="10169"/>
                      </a:cubicBezTo>
                      <a:cubicBezTo>
                        <a:pt x="11967" y="10482"/>
                        <a:pt x="11718" y="10735"/>
                        <a:pt x="11404" y="10735"/>
                      </a:cubicBezTo>
                      <a:lnTo>
                        <a:pt x="7755" y="10735"/>
                      </a:lnTo>
                      <a:cubicBezTo>
                        <a:pt x="7442" y="10735"/>
                        <a:pt x="7189" y="10482"/>
                        <a:pt x="7189" y="10169"/>
                      </a:cubicBezTo>
                      <a:cubicBezTo>
                        <a:pt x="7189" y="9856"/>
                        <a:pt x="7442" y="9606"/>
                        <a:pt x="7755" y="9606"/>
                      </a:cubicBezTo>
                      <a:close/>
                      <a:moveTo>
                        <a:pt x="4457" y="8025"/>
                      </a:moveTo>
                      <a:cubicBezTo>
                        <a:pt x="5264" y="8025"/>
                        <a:pt x="5990" y="8510"/>
                        <a:pt x="6300" y="9254"/>
                      </a:cubicBezTo>
                      <a:cubicBezTo>
                        <a:pt x="6607" y="10001"/>
                        <a:pt x="6439" y="10859"/>
                        <a:pt x="5867" y="11428"/>
                      </a:cubicBezTo>
                      <a:cubicBezTo>
                        <a:pt x="5486" y="11811"/>
                        <a:pt x="4976" y="12014"/>
                        <a:pt x="4456" y="12014"/>
                      </a:cubicBezTo>
                      <a:cubicBezTo>
                        <a:pt x="4199" y="12014"/>
                        <a:pt x="3940" y="11964"/>
                        <a:pt x="3693" y="11862"/>
                      </a:cubicBezTo>
                      <a:cubicBezTo>
                        <a:pt x="2949" y="11554"/>
                        <a:pt x="2461" y="10826"/>
                        <a:pt x="2461" y="10019"/>
                      </a:cubicBezTo>
                      <a:cubicBezTo>
                        <a:pt x="2464" y="8920"/>
                        <a:pt x="3355" y="8025"/>
                        <a:pt x="4454" y="8025"/>
                      </a:cubicBezTo>
                      <a:close/>
                      <a:moveTo>
                        <a:pt x="14816" y="8025"/>
                      </a:moveTo>
                      <a:cubicBezTo>
                        <a:pt x="15915" y="8025"/>
                        <a:pt x="16810" y="8917"/>
                        <a:pt x="16810" y="10019"/>
                      </a:cubicBezTo>
                      <a:cubicBezTo>
                        <a:pt x="16810" y="10826"/>
                        <a:pt x="16325" y="11554"/>
                        <a:pt x="15578" y="11862"/>
                      </a:cubicBezTo>
                      <a:cubicBezTo>
                        <a:pt x="15332" y="11964"/>
                        <a:pt x="15073" y="12014"/>
                        <a:pt x="14816" y="12014"/>
                      </a:cubicBezTo>
                      <a:cubicBezTo>
                        <a:pt x="14297" y="12014"/>
                        <a:pt x="13786" y="11811"/>
                        <a:pt x="13404" y="11428"/>
                      </a:cubicBezTo>
                      <a:cubicBezTo>
                        <a:pt x="12835" y="10859"/>
                        <a:pt x="12663" y="10001"/>
                        <a:pt x="12973" y="9254"/>
                      </a:cubicBezTo>
                      <a:cubicBezTo>
                        <a:pt x="13280" y="8510"/>
                        <a:pt x="14009" y="8025"/>
                        <a:pt x="14816" y="8025"/>
                      </a:cubicBezTo>
                      <a:close/>
                      <a:moveTo>
                        <a:pt x="6490" y="0"/>
                      </a:moveTo>
                      <a:cubicBezTo>
                        <a:pt x="4385" y="0"/>
                        <a:pt x="2599" y="1671"/>
                        <a:pt x="2331" y="3894"/>
                      </a:cubicBezTo>
                      <a:lnTo>
                        <a:pt x="1907" y="5917"/>
                      </a:lnTo>
                      <a:cubicBezTo>
                        <a:pt x="799" y="6143"/>
                        <a:pt x="1" y="7119"/>
                        <a:pt x="1" y="8251"/>
                      </a:cubicBezTo>
                      <a:lnTo>
                        <a:pt x="1" y="11877"/>
                      </a:lnTo>
                      <a:cubicBezTo>
                        <a:pt x="1" y="13192"/>
                        <a:pt x="1064" y="14255"/>
                        <a:pt x="2380" y="14258"/>
                      </a:cubicBezTo>
                      <a:lnTo>
                        <a:pt x="16894" y="14258"/>
                      </a:lnTo>
                      <a:cubicBezTo>
                        <a:pt x="18207" y="14255"/>
                        <a:pt x="19270" y="13192"/>
                        <a:pt x="19273" y="11880"/>
                      </a:cubicBezTo>
                      <a:lnTo>
                        <a:pt x="19273" y="8251"/>
                      </a:lnTo>
                      <a:cubicBezTo>
                        <a:pt x="19270" y="7119"/>
                        <a:pt x="18472" y="6143"/>
                        <a:pt x="17364" y="5917"/>
                      </a:cubicBezTo>
                      <a:lnTo>
                        <a:pt x="16939" y="3894"/>
                      </a:lnTo>
                      <a:cubicBezTo>
                        <a:pt x="16671" y="1671"/>
                        <a:pt x="14885" y="0"/>
                        <a:pt x="1278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12" name="Google Shape;1512;p52"/>
                <p:cNvSpPr/>
                <p:nvPr/>
              </p:nvSpPr>
              <p:spPr>
                <a:xfrm>
                  <a:off x="1546875" y="4805650"/>
                  <a:ext cx="118975" cy="53850"/>
                </a:xfrm>
                <a:custGeom>
                  <a:rect b="b" l="l" r="r" t="t"/>
                  <a:pathLst>
                    <a:path extrusionOk="0" h="2154" w="4759">
                      <a:moveTo>
                        <a:pt x="1" y="1"/>
                      </a:moveTo>
                      <a:lnTo>
                        <a:pt x="1" y="458"/>
                      </a:lnTo>
                      <a:cubicBezTo>
                        <a:pt x="1" y="1395"/>
                        <a:pt x="757" y="2151"/>
                        <a:pt x="1693" y="2154"/>
                      </a:cubicBezTo>
                      <a:lnTo>
                        <a:pt x="3063" y="2154"/>
                      </a:lnTo>
                      <a:cubicBezTo>
                        <a:pt x="4000" y="2151"/>
                        <a:pt x="4756" y="1395"/>
                        <a:pt x="4759" y="458"/>
                      </a:cubicBezTo>
                      <a:lnTo>
                        <a:pt x="47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5D74"/>
                    </a:solidFill>
                  </a:endParaRPr>
                </a:p>
              </p:txBody>
            </p:sp>
            <p:sp>
              <p:nvSpPr>
                <p:cNvPr id="1513" name="Google Shape;1513;p52"/>
                <p:cNvSpPr/>
                <p:nvPr/>
              </p:nvSpPr>
              <p:spPr>
                <a:xfrm>
                  <a:off x="1801325" y="4805650"/>
                  <a:ext cx="118975" cy="53850"/>
                </a:xfrm>
                <a:custGeom>
                  <a:rect b="b" l="l" r="r" t="t"/>
                  <a:pathLst>
                    <a:path extrusionOk="0" h="2154" w="4759">
                      <a:moveTo>
                        <a:pt x="1" y="1"/>
                      </a:moveTo>
                      <a:lnTo>
                        <a:pt x="1" y="458"/>
                      </a:lnTo>
                      <a:cubicBezTo>
                        <a:pt x="1" y="1395"/>
                        <a:pt x="757" y="2151"/>
                        <a:pt x="1693" y="2154"/>
                      </a:cubicBezTo>
                      <a:lnTo>
                        <a:pt x="3063" y="2154"/>
                      </a:lnTo>
                      <a:cubicBezTo>
                        <a:pt x="4000" y="2151"/>
                        <a:pt x="4756" y="1395"/>
                        <a:pt x="4759" y="458"/>
                      </a:cubicBezTo>
                      <a:lnTo>
                        <a:pt x="475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rgbClr val="435D74"/>
                    </a:solidFill>
                  </a:endParaRPr>
                </a:p>
              </p:txBody>
            </p:sp>
          </p:grpSp>
        </p:grpSp>
        <p:sp>
          <p:nvSpPr>
            <p:cNvPr id="1486" name="Google Shape;1486;p52"/>
            <p:cNvSpPr/>
            <p:nvPr/>
          </p:nvSpPr>
          <p:spPr>
            <a:xfrm>
              <a:off x="5089098" y="1758839"/>
              <a:ext cx="719888" cy="719888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14" name="Google Shape;1514;p52"/>
            <p:cNvSpPr/>
            <p:nvPr/>
          </p:nvSpPr>
          <p:spPr>
            <a:xfrm>
              <a:off x="8099497" y="2076792"/>
              <a:ext cx="719888" cy="719888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grpSp>
          <p:nvGrpSpPr>
            <p:cNvPr id="1515" name="Google Shape;1515;p52"/>
            <p:cNvGrpSpPr/>
            <p:nvPr/>
          </p:nvGrpSpPr>
          <p:grpSpPr>
            <a:xfrm>
              <a:off x="5089098" y="3570685"/>
              <a:ext cx="719888" cy="719888"/>
              <a:chOff x="3061675" y="3765500"/>
              <a:chExt cx="692400" cy="692400"/>
            </a:xfrm>
          </p:grpSpPr>
          <p:sp>
            <p:nvSpPr>
              <p:cNvPr id="1496" name="Google Shape;1496;p52"/>
              <p:cNvSpPr/>
              <p:nvPr/>
            </p:nvSpPr>
            <p:spPr>
              <a:xfrm>
                <a:off x="3061675" y="3765500"/>
                <a:ext cx="692400" cy="692400"/>
              </a:xfrm>
              <a:prstGeom prst="ellipse">
                <a:avLst/>
              </a:prstGeom>
              <a:solidFill>
                <a:schemeClr val="lt1"/>
              </a:solidFill>
              <a:ln cap="flat" cmpd="sng" w="28575">
                <a:solidFill>
                  <a:srgbClr val="FD8C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0" spcFirstLastPara="1" rIns="0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D8C00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  <p:grpSp>
            <p:nvGrpSpPr>
              <p:cNvPr id="1516" name="Google Shape;1516;p52"/>
              <p:cNvGrpSpPr/>
              <p:nvPr/>
            </p:nvGrpSpPr>
            <p:grpSpPr>
              <a:xfrm>
                <a:off x="3231901" y="3894226"/>
                <a:ext cx="351940" cy="434926"/>
                <a:chOff x="7612376" y="3413743"/>
                <a:chExt cx="351940" cy="434926"/>
              </a:xfrm>
            </p:grpSpPr>
            <p:sp>
              <p:nvSpPr>
                <p:cNvPr id="1517" name="Google Shape;1517;p52"/>
                <p:cNvSpPr/>
                <p:nvPr/>
              </p:nvSpPr>
              <p:spPr>
                <a:xfrm>
                  <a:off x="7612376" y="3413743"/>
                  <a:ext cx="351940" cy="434926"/>
                </a:xfrm>
                <a:custGeom>
                  <a:rect b="b" l="l" r="r" t="t"/>
                  <a:pathLst>
                    <a:path extrusionOk="0" h="6221" w="5034">
                      <a:moveTo>
                        <a:pt x="1532" y="0"/>
                      </a:moveTo>
                      <a:lnTo>
                        <a:pt x="1501" y="63"/>
                      </a:lnTo>
                      <a:lnTo>
                        <a:pt x="1470" y="125"/>
                      </a:lnTo>
                      <a:lnTo>
                        <a:pt x="1501" y="219"/>
                      </a:lnTo>
                      <a:lnTo>
                        <a:pt x="1939" y="1000"/>
                      </a:lnTo>
                      <a:lnTo>
                        <a:pt x="1314" y="1719"/>
                      </a:lnTo>
                      <a:lnTo>
                        <a:pt x="1001" y="2126"/>
                      </a:lnTo>
                      <a:lnTo>
                        <a:pt x="688" y="2563"/>
                      </a:lnTo>
                      <a:lnTo>
                        <a:pt x="438" y="3001"/>
                      </a:lnTo>
                      <a:lnTo>
                        <a:pt x="220" y="3438"/>
                      </a:lnTo>
                      <a:lnTo>
                        <a:pt x="63" y="3845"/>
                      </a:lnTo>
                      <a:lnTo>
                        <a:pt x="32" y="4032"/>
                      </a:lnTo>
                      <a:lnTo>
                        <a:pt x="1" y="4220"/>
                      </a:lnTo>
                      <a:lnTo>
                        <a:pt x="32" y="4470"/>
                      </a:lnTo>
                      <a:lnTo>
                        <a:pt x="63" y="4720"/>
                      </a:lnTo>
                      <a:lnTo>
                        <a:pt x="126" y="4939"/>
                      </a:lnTo>
                      <a:lnTo>
                        <a:pt x="220" y="5126"/>
                      </a:lnTo>
                      <a:lnTo>
                        <a:pt x="313" y="5314"/>
                      </a:lnTo>
                      <a:lnTo>
                        <a:pt x="438" y="5470"/>
                      </a:lnTo>
                      <a:lnTo>
                        <a:pt x="595" y="5626"/>
                      </a:lnTo>
                      <a:lnTo>
                        <a:pt x="751" y="5751"/>
                      </a:lnTo>
                      <a:lnTo>
                        <a:pt x="938" y="5845"/>
                      </a:lnTo>
                      <a:lnTo>
                        <a:pt x="1126" y="5970"/>
                      </a:lnTo>
                      <a:lnTo>
                        <a:pt x="1314" y="6033"/>
                      </a:lnTo>
                      <a:lnTo>
                        <a:pt x="1532" y="6095"/>
                      </a:lnTo>
                      <a:lnTo>
                        <a:pt x="2032" y="6189"/>
                      </a:lnTo>
                      <a:lnTo>
                        <a:pt x="2533" y="6220"/>
                      </a:lnTo>
                      <a:lnTo>
                        <a:pt x="3033" y="6189"/>
                      </a:lnTo>
                      <a:lnTo>
                        <a:pt x="3502" y="6095"/>
                      </a:lnTo>
                      <a:lnTo>
                        <a:pt x="3720" y="6033"/>
                      </a:lnTo>
                      <a:lnTo>
                        <a:pt x="3939" y="5970"/>
                      </a:lnTo>
                      <a:lnTo>
                        <a:pt x="4127" y="5845"/>
                      </a:lnTo>
                      <a:lnTo>
                        <a:pt x="4314" y="5751"/>
                      </a:lnTo>
                      <a:lnTo>
                        <a:pt x="4471" y="5626"/>
                      </a:lnTo>
                      <a:lnTo>
                        <a:pt x="4627" y="5470"/>
                      </a:lnTo>
                      <a:lnTo>
                        <a:pt x="4752" y="5314"/>
                      </a:lnTo>
                      <a:lnTo>
                        <a:pt x="4846" y="5126"/>
                      </a:lnTo>
                      <a:lnTo>
                        <a:pt x="4939" y="4939"/>
                      </a:lnTo>
                      <a:lnTo>
                        <a:pt x="5002" y="4720"/>
                      </a:lnTo>
                      <a:lnTo>
                        <a:pt x="5033" y="4470"/>
                      </a:lnTo>
                      <a:lnTo>
                        <a:pt x="5033" y="4220"/>
                      </a:lnTo>
                      <a:lnTo>
                        <a:pt x="5033" y="4032"/>
                      </a:lnTo>
                      <a:lnTo>
                        <a:pt x="4971" y="3845"/>
                      </a:lnTo>
                      <a:lnTo>
                        <a:pt x="4908" y="3626"/>
                      </a:lnTo>
                      <a:lnTo>
                        <a:pt x="4814" y="3407"/>
                      </a:lnTo>
                      <a:lnTo>
                        <a:pt x="4564" y="2970"/>
                      </a:lnTo>
                      <a:lnTo>
                        <a:pt x="4252" y="2501"/>
                      </a:lnTo>
                      <a:lnTo>
                        <a:pt x="3908" y="2094"/>
                      </a:lnTo>
                      <a:lnTo>
                        <a:pt x="3564" y="1688"/>
                      </a:lnTo>
                      <a:lnTo>
                        <a:pt x="2908" y="969"/>
                      </a:lnTo>
                      <a:lnTo>
                        <a:pt x="3377" y="219"/>
                      </a:lnTo>
                      <a:lnTo>
                        <a:pt x="3408" y="125"/>
                      </a:lnTo>
                      <a:lnTo>
                        <a:pt x="3408" y="63"/>
                      </a:lnTo>
                      <a:lnTo>
                        <a:pt x="3345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8" name="Google Shape;1518;p52"/>
                <p:cNvSpPr/>
                <p:nvPr/>
              </p:nvSpPr>
              <p:spPr>
                <a:xfrm>
                  <a:off x="7736963" y="3588528"/>
                  <a:ext cx="107106" cy="181493"/>
                </a:xfrm>
                <a:custGeom>
                  <a:rect b="b" l="l" r="r" t="t"/>
                  <a:pathLst>
                    <a:path extrusionOk="0" h="2596" w="1532">
                      <a:moveTo>
                        <a:pt x="751" y="1"/>
                      </a:moveTo>
                      <a:lnTo>
                        <a:pt x="563" y="32"/>
                      </a:lnTo>
                      <a:lnTo>
                        <a:pt x="407" y="94"/>
                      </a:lnTo>
                      <a:lnTo>
                        <a:pt x="250" y="188"/>
                      </a:lnTo>
                      <a:lnTo>
                        <a:pt x="157" y="313"/>
                      </a:lnTo>
                      <a:lnTo>
                        <a:pt x="94" y="438"/>
                      </a:lnTo>
                      <a:lnTo>
                        <a:pt x="63" y="626"/>
                      </a:lnTo>
                      <a:lnTo>
                        <a:pt x="63" y="782"/>
                      </a:lnTo>
                      <a:lnTo>
                        <a:pt x="94" y="938"/>
                      </a:lnTo>
                      <a:lnTo>
                        <a:pt x="157" y="1095"/>
                      </a:lnTo>
                      <a:lnTo>
                        <a:pt x="282" y="1188"/>
                      </a:lnTo>
                      <a:lnTo>
                        <a:pt x="407" y="1313"/>
                      </a:lnTo>
                      <a:lnTo>
                        <a:pt x="532" y="1407"/>
                      </a:lnTo>
                      <a:lnTo>
                        <a:pt x="719" y="1470"/>
                      </a:lnTo>
                      <a:lnTo>
                        <a:pt x="1001" y="1626"/>
                      </a:lnTo>
                      <a:lnTo>
                        <a:pt x="1094" y="1689"/>
                      </a:lnTo>
                      <a:lnTo>
                        <a:pt x="1157" y="1814"/>
                      </a:lnTo>
                      <a:lnTo>
                        <a:pt x="1157" y="1907"/>
                      </a:lnTo>
                      <a:lnTo>
                        <a:pt x="1094" y="2032"/>
                      </a:lnTo>
                      <a:lnTo>
                        <a:pt x="1001" y="2126"/>
                      </a:lnTo>
                      <a:lnTo>
                        <a:pt x="907" y="2189"/>
                      </a:lnTo>
                      <a:lnTo>
                        <a:pt x="532" y="2189"/>
                      </a:lnTo>
                      <a:lnTo>
                        <a:pt x="344" y="2126"/>
                      </a:lnTo>
                      <a:lnTo>
                        <a:pt x="157" y="2032"/>
                      </a:lnTo>
                      <a:lnTo>
                        <a:pt x="0" y="2408"/>
                      </a:lnTo>
                      <a:lnTo>
                        <a:pt x="313" y="2533"/>
                      </a:lnTo>
                      <a:lnTo>
                        <a:pt x="532" y="2564"/>
                      </a:lnTo>
                      <a:lnTo>
                        <a:pt x="751" y="2595"/>
                      </a:lnTo>
                      <a:lnTo>
                        <a:pt x="876" y="2595"/>
                      </a:lnTo>
                      <a:lnTo>
                        <a:pt x="1001" y="2564"/>
                      </a:lnTo>
                      <a:lnTo>
                        <a:pt x="1126" y="2501"/>
                      </a:lnTo>
                      <a:lnTo>
                        <a:pt x="1251" y="2439"/>
                      </a:lnTo>
                      <a:lnTo>
                        <a:pt x="1344" y="2345"/>
                      </a:lnTo>
                      <a:lnTo>
                        <a:pt x="1438" y="2220"/>
                      </a:lnTo>
                      <a:lnTo>
                        <a:pt x="1501" y="2095"/>
                      </a:lnTo>
                      <a:lnTo>
                        <a:pt x="1532" y="1970"/>
                      </a:lnTo>
                      <a:lnTo>
                        <a:pt x="1532" y="1845"/>
                      </a:lnTo>
                      <a:lnTo>
                        <a:pt x="1532" y="1720"/>
                      </a:lnTo>
                      <a:lnTo>
                        <a:pt x="1469" y="1595"/>
                      </a:lnTo>
                      <a:lnTo>
                        <a:pt x="1438" y="1470"/>
                      </a:lnTo>
                      <a:lnTo>
                        <a:pt x="1282" y="1313"/>
                      </a:lnTo>
                      <a:lnTo>
                        <a:pt x="1094" y="1220"/>
                      </a:lnTo>
                      <a:lnTo>
                        <a:pt x="876" y="1126"/>
                      </a:lnTo>
                      <a:lnTo>
                        <a:pt x="719" y="1032"/>
                      </a:lnTo>
                      <a:lnTo>
                        <a:pt x="563" y="938"/>
                      </a:lnTo>
                      <a:lnTo>
                        <a:pt x="469" y="782"/>
                      </a:lnTo>
                      <a:lnTo>
                        <a:pt x="438" y="688"/>
                      </a:lnTo>
                      <a:lnTo>
                        <a:pt x="469" y="595"/>
                      </a:lnTo>
                      <a:lnTo>
                        <a:pt x="532" y="563"/>
                      </a:lnTo>
                      <a:lnTo>
                        <a:pt x="594" y="501"/>
                      </a:lnTo>
                      <a:lnTo>
                        <a:pt x="657" y="470"/>
                      </a:lnTo>
                      <a:lnTo>
                        <a:pt x="751" y="470"/>
                      </a:lnTo>
                      <a:lnTo>
                        <a:pt x="938" y="501"/>
                      </a:lnTo>
                      <a:lnTo>
                        <a:pt x="1032" y="532"/>
                      </a:lnTo>
                      <a:lnTo>
                        <a:pt x="1094" y="595"/>
                      </a:lnTo>
                      <a:lnTo>
                        <a:pt x="1376" y="282"/>
                      </a:lnTo>
                      <a:lnTo>
                        <a:pt x="1251" y="188"/>
                      </a:lnTo>
                      <a:lnTo>
                        <a:pt x="1063" y="94"/>
                      </a:lnTo>
                      <a:lnTo>
                        <a:pt x="907" y="32"/>
                      </a:lnTo>
                      <a:lnTo>
                        <a:pt x="75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480" name="Google Shape;1480;p52"/>
            <p:cNvSpPr/>
            <p:nvPr/>
          </p:nvSpPr>
          <p:spPr>
            <a:xfrm>
              <a:off x="6594298" y="1758852"/>
              <a:ext cx="719888" cy="719888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84" name="Google Shape;1484;p52"/>
            <p:cNvSpPr/>
            <p:nvPr/>
          </p:nvSpPr>
          <p:spPr>
            <a:xfrm>
              <a:off x="6594298" y="3570685"/>
              <a:ext cx="719888" cy="719888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82" name="Google Shape;1482;p52"/>
            <p:cNvSpPr/>
            <p:nvPr/>
          </p:nvSpPr>
          <p:spPr>
            <a:xfrm>
              <a:off x="6594298" y="2664768"/>
              <a:ext cx="719888" cy="719888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441" name="Google Shape;1441;p52"/>
            <p:cNvSpPr/>
            <p:nvPr/>
          </p:nvSpPr>
          <p:spPr>
            <a:xfrm>
              <a:off x="6594298" y="852935"/>
              <a:ext cx="719888" cy="719888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1519" name="Google Shape;1519;p52"/>
            <p:cNvCxnSpPr>
              <a:stCxn id="1441" idx="6"/>
              <a:endCxn id="1514" idx="2"/>
            </p:cNvCxnSpPr>
            <p:nvPr/>
          </p:nvCxnSpPr>
          <p:spPr>
            <a:xfrm>
              <a:off x="7314186" y="1212879"/>
              <a:ext cx="785400" cy="12240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0" name="Google Shape;1520;p52"/>
            <p:cNvCxnSpPr>
              <a:stCxn id="1480" idx="6"/>
              <a:endCxn id="1514" idx="2"/>
            </p:cNvCxnSpPr>
            <p:nvPr/>
          </p:nvCxnSpPr>
          <p:spPr>
            <a:xfrm>
              <a:off x="7314186" y="2118796"/>
              <a:ext cx="785400" cy="3180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1" name="Google Shape;1521;p52"/>
            <p:cNvCxnSpPr>
              <a:stCxn id="1482" idx="6"/>
              <a:endCxn id="1514" idx="2"/>
            </p:cNvCxnSpPr>
            <p:nvPr/>
          </p:nvCxnSpPr>
          <p:spPr>
            <a:xfrm flipH="1" rot="10800000">
              <a:off x="7314186" y="2436712"/>
              <a:ext cx="785400" cy="5880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2" name="Google Shape;1522;p52"/>
            <p:cNvCxnSpPr>
              <a:stCxn id="1484" idx="6"/>
              <a:endCxn id="1514" idx="2"/>
            </p:cNvCxnSpPr>
            <p:nvPr/>
          </p:nvCxnSpPr>
          <p:spPr>
            <a:xfrm flipH="1" rot="10800000">
              <a:off x="7314186" y="2436629"/>
              <a:ext cx="785400" cy="1494000"/>
            </a:xfrm>
            <a:prstGeom prst="straightConnector1">
              <a:avLst/>
            </a:prstGeom>
            <a:noFill/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23" name="Google Shape;1523;p52"/>
            <p:cNvSpPr/>
            <p:nvPr/>
          </p:nvSpPr>
          <p:spPr>
            <a:xfrm>
              <a:off x="8209589" y="2186389"/>
              <a:ext cx="499703" cy="500690"/>
            </a:xfrm>
            <a:custGeom>
              <a:rect b="b" l="l" r="r" t="t"/>
              <a:pathLst>
                <a:path extrusionOk="0" h="78624" w="78501">
                  <a:moveTo>
                    <a:pt x="9164" y="5105"/>
                  </a:moveTo>
                  <a:lnTo>
                    <a:pt x="9840" y="5197"/>
                  </a:lnTo>
                  <a:lnTo>
                    <a:pt x="10670" y="5320"/>
                  </a:lnTo>
                  <a:lnTo>
                    <a:pt x="11562" y="5535"/>
                  </a:lnTo>
                  <a:lnTo>
                    <a:pt x="12023" y="5658"/>
                  </a:lnTo>
                  <a:lnTo>
                    <a:pt x="12485" y="5812"/>
                  </a:lnTo>
                  <a:lnTo>
                    <a:pt x="12977" y="5996"/>
                  </a:lnTo>
                  <a:lnTo>
                    <a:pt x="13438" y="6181"/>
                  </a:lnTo>
                  <a:lnTo>
                    <a:pt x="13930" y="6396"/>
                  </a:lnTo>
                  <a:lnTo>
                    <a:pt x="14391" y="6673"/>
                  </a:lnTo>
                  <a:lnTo>
                    <a:pt x="14852" y="6950"/>
                  </a:lnTo>
                  <a:lnTo>
                    <a:pt x="15283" y="7257"/>
                  </a:lnTo>
                  <a:lnTo>
                    <a:pt x="15713" y="7595"/>
                  </a:lnTo>
                  <a:lnTo>
                    <a:pt x="16144" y="7964"/>
                  </a:lnTo>
                  <a:lnTo>
                    <a:pt x="16513" y="8364"/>
                  </a:lnTo>
                  <a:lnTo>
                    <a:pt x="16851" y="8795"/>
                  </a:lnTo>
                  <a:lnTo>
                    <a:pt x="17158" y="9256"/>
                  </a:lnTo>
                  <a:lnTo>
                    <a:pt x="17435" y="9717"/>
                  </a:lnTo>
                  <a:lnTo>
                    <a:pt x="17681" y="10178"/>
                  </a:lnTo>
                  <a:lnTo>
                    <a:pt x="17927" y="10670"/>
                  </a:lnTo>
                  <a:lnTo>
                    <a:pt x="18111" y="11131"/>
                  </a:lnTo>
                  <a:lnTo>
                    <a:pt x="18296" y="11623"/>
                  </a:lnTo>
                  <a:lnTo>
                    <a:pt x="18450" y="12085"/>
                  </a:lnTo>
                  <a:lnTo>
                    <a:pt x="18573" y="12546"/>
                  </a:lnTo>
                  <a:lnTo>
                    <a:pt x="18788" y="13438"/>
                  </a:lnTo>
                  <a:lnTo>
                    <a:pt x="18911" y="14237"/>
                  </a:lnTo>
                  <a:lnTo>
                    <a:pt x="19003" y="14944"/>
                  </a:lnTo>
                  <a:lnTo>
                    <a:pt x="18296" y="14883"/>
                  </a:lnTo>
                  <a:lnTo>
                    <a:pt x="17466" y="14729"/>
                  </a:lnTo>
                  <a:lnTo>
                    <a:pt x="16574" y="14544"/>
                  </a:lnTo>
                  <a:lnTo>
                    <a:pt x="16113" y="14391"/>
                  </a:lnTo>
                  <a:lnTo>
                    <a:pt x="15652" y="14237"/>
                  </a:lnTo>
                  <a:lnTo>
                    <a:pt x="15160" y="14083"/>
                  </a:lnTo>
                  <a:lnTo>
                    <a:pt x="14698" y="13868"/>
                  </a:lnTo>
                  <a:lnTo>
                    <a:pt x="14206" y="13653"/>
                  </a:lnTo>
                  <a:lnTo>
                    <a:pt x="13745" y="13407"/>
                  </a:lnTo>
                  <a:lnTo>
                    <a:pt x="13284" y="13130"/>
                  </a:lnTo>
                  <a:lnTo>
                    <a:pt x="12854" y="12823"/>
                  </a:lnTo>
                  <a:lnTo>
                    <a:pt x="12423" y="12484"/>
                  </a:lnTo>
                  <a:lnTo>
                    <a:pt x="12023" y="12085"/>
                  </a:lnTo>
                  <a:lnTo>
                    <a:pt x="11624" y="11685"/>
                  </a:lnTo>
                  <a:lnTo>
                    <a:pt x="11285" y="11254"/>
                  </a:lnTo>
                  <a:lnTo>
                    <a:pt x="10978" y="10824"/>
                  </a:lnTo>
                  <a:lnTo>
                    <a:pt x="10701" y="10363"/>
                  </a:lnTo>
                  <a:lnTo>
                    <a:pt x="10455" y="9871"/>
                  </a:lnTo>
                  <a:lnTo>
                    <a:pt x="10209" y="9409"/>
                  </a:lnTo>
                  <a:lnTo>
                    <a:pt x="10025" y="8918"/>
                  </a:lnTo>
                  <a:lnTo>
                    <a:pt x="9840" y="8456"/>
                  </a:lnTo>
                  <a:lnTo>
                    <a:pt x="9686" y="7964"/>
                  </a:lnTo>
                  <a:lnTo>
                    <a:pt x="9563" y="7503"/>
                  </a:lnTo>
                  <a:lnTo>
                    <a:pt x="9379" y="6611"/>
                  </a:lnTo>
                  <a:lnTo>
                    <a:pt x="9225" y="5812"/>
                  </a:lnTo>
                  <a:lnTo>
                    <a:pt x="9164" y="5105"/>
                  </a:lnTo>
                  <a:close/>
                  <a:moveTo>
                    <a:pt x="73920" y="10547"/>
                  </a:moveTo>
                  <a:lnTo>
                    <a:pt x="74104" y="11224"/>
                  </a:lnTo>
                  <a:lnTo>
                    <a:pt x="74289" y="12023"/>
                  </a:lnTo>
                  <a:lnTo>
                    <a:pt x="74411" y="12915"/>
                  </a:lnTo>
                  <a:lnTo>
                    <a:pt x="74473" y="13407"/>
                  </a:lnTo>
                  <a:lnTo>
                    <a:pt x="74504" y="13899"/>
                  </a:lnTo>
                  <a:lnTo>
                    <a:pt x="74534" y="14421"/>
                  </a:lnTo>
                  <a:lnTo>
                    <a:pt x="74534" y="14913"/>
                  </a:lnTo>
                  <a:lnTo>
                    <a:pt x="74504" y="15436"/>
                  </a:lnTo>
                  <a:lnTo>
                    <a:pt x="74442" y="15990"/>
                  </a:lnTo>
                  <a:lnTo>
                    <a:pt x="74350" y="16512"/>
                  </a:lnTo>
                  <a:lnTo>
                    <a:pt x="74227" y="17035"/>
                  </a:lnTo>
                  <a:lnTo>
                    <a:pt x="74073" y="17558"/>
                  </a:lnTo>
                  <a:lnTo>
                    <a:pt x="73858" y="18081"/>
                  </a:lnTo>
                  <a:lnTo>
                    <a:pt x="73643" y="18572"/>
                  </a:lnTo>
                  <a:lnTo>
                    <a:pt x="73366" y="19064"/>
                  </a:lnTo>
                  <a:lnTo>
                    <a:pt x="73059" y="19526"/>
                  </a:lnTo>
                  <a:lnTo>
                    <a:pt x="72751" y="19956"/>
                  </a:lnTo>
                  <a:lnTo>
                    <a:pt x="72413" y="20356"/>
                  </a:lnTo>
                  <a:lnTo>
                    <a:pt x="72044" y="20756"/>
                  </a:lnTo>
                  <a:lnTo>
                    <a:pt x="71675" y="21094"/>
                  </a:lnTo>
                  <a:lnTo>
                    <a:pt x="71306" y="21432"/>
                  </a:lnTo>
                  <a:lnTo>
                    <a:pt x="70906" y="21770"/>
                  </a:lnTo>
                  <a:lnTo>
                    <a:pt x="70537" y="22047"/>
                  </a:lnTo>
                  <a:lnTo>
                    <a:pt x="69799" y="22570"/>
                  </a:lnTo>
                  <a:lnTo>
                    <a:pt x="69092" y="23000"/>
                  </a:lnTo>
                  <a:lnTo>
                    <a:pt x="68477" y="23338"/>
                  </a:lnTo>
                  <a:lnTo>
                    <a:pt x="68293" y="22662"/>
                  </a:lnTo>
                  <a:lnTo>
                    <a:pt x="68108" y="21863"/>
                  </a:lnTo>
                  <a:lnTo>
                    <a:pt x="67954" y="20971"/>
                  </a:lnTo>
                  <a:lnTo>
                    <a:pt x="67893" y="20479"/>
                  </a:lnTo>
                  <a:lnTo>
                    <a:pt x="67862" y="19987"/>
                  </a:lnTo>
                  <a:lnTo>
                    <a:pt x="67862" y="19464"/>
                  </a:lnTo>
                  <a:lnTo>
                    <a:pt x="67862" y="18972"/>
                  </a:lnTo>
                  <a:lnTo>
                    <a:pt x="67893" y="18449"/>
                  </a:lnTo>
                  <a:lnTo>
                    <a:pt x="67954" y="17896"/>
                  </a:lnTo>
                  <a:lnTo>
                    <a:pt x="68047" y="17373"/>
                  </a:lnTo>
                  <a:lnTo>
                    <a:pt x="68139" y="16851"/>
                  </a:lnTo>
                  <a:lnTo>
                    <a:pt x="68323" y="16328"/>
                  </a:lnTo>
                  <a:lnTo>
                    <a:pt x="68508" y="15805"/>
                  </a:lnTo>
                  <a:lnTo>
                    <a:pt x="68754" y="15313"/>
                  </a:lnTo>
                  <a:lnTo>
                    <a:pt x="69031" y="14821"/>
                  </a:lnTo>
                  <a:lnTo>
                    <a:pt x="69307" y="14360"/>
                  </a:lnTo>
                  <a:lnTo>
                    <a:pt x="69646" y="13929"/>
                  </a:lnTo>
                  <a:lnTo>
                    <a:pt x="69984" y="13530"/>
                  </a:lnTo>
                  <a:lnTo>
                    <a:pt x="70322" y="13130"/>
                  </a:lnTo>
                  <a:lnTo>
                    <a:pt x="70691" y="12792"/>
                  </a:lnTo>
                  <a:lnTo>
                    <a:pt x="71091" y="12423"/>
                  </a:lnTo>
                  <a:lnTo>
                    <a:pt x="71460" y="12115"/>
                  </a:lnTo>
                  <a:lnTo>
                    <a:pt x="71859" y="11839"/>
                  </a:lnTo>
                  <a:lnTo>
                    <a:pt x="72597" y="11316"/>
                  </a:lnTo>
                  <a:lnTo>
                    <a:pt x="73305" y="10885"/>
                  </a:lnTo>
                  <a:lnTo>
                    <a:pt x="73920" y="10547"/>
                  </a:lnTo>
                  <a:close/>
                  <a:moveTo>
                    <a:pt x="26690" y="41111"/>
                  </a:moveTo>
                  <a:lnTo>
                    <a:pt x="26936" y="41142"/>
                  </a:lnTo>
                  <a:lnTo>
                    <a:pt x="37944" y="41142"/>
                  </a:lnTo>
                  <a:lnTo>
                    <a:pt x="37944" y="51473"/>
                  </a:lnTo>
                  <a:lnTo>
                    <a:pt x="22478" y="51473"/>
                  </a:lnTo>
                  <a:lnTo>
                    <a:pt x="26690" y="41111"/>
                  </a:lnTo>
                  <a:close/>
                  <a:moveTo>
                    <a:pt x="56024" y="36038"/>
                  </a:moveTo>
                  <a:lnTo>
                    <a:pt x="56639" y="36130"/>
                  </a:lnTo>
                  <a:lnTo>
                    <a:pt x="57223" y="36253"/>
                  </a:lnTo>
                  <a:lnTo>
                    <a:pt x="57807" y="36407"/>
                  </a:lnTo>
                  <a:lnTo>
                    <a:pt x="58392" y="36622"/>
                  </a:lnTo>
                  <a:lnTo>
                    <a:pt x="58914" y="36868"/>
                  </a:lnTo>
                  <a:lnTo>
                    <a:pt x="59437" y="37175"/>
                  </a:lnTo>
                  <a:lnTo>
                    <a:pt x="59929" y="37483"/>
                  </a:lnTo>
                  <a:lnTo>
                    <a:pt x="60421" y="37852"/>
                  </a:lnTo>
                  <a:lnTo>
                    <a:pt x="60852" y="38282"/>
                  </a:lnTo>
                  <a:lnTo>
                    <a:pt x="61251" y="38713"/>
                  </a:lnTo>
                  <a:lnTo>
                    <a:pt x="61651" y="39174"/>
                  </a:lnTo>
                  <a:lnTo>
                    <a:pt x="61989" y="39697"/>
                  </a:lnTo>
                  <a:lnTo>
                    <a:pt x="62297" y="40219"/>
                  </a:lnTo>
                  <a:lnTo>
                    <a:pt x="62543" y="40773"/>
                  </a:lnTo>
                  <a:lnTo>
                    <a:pt x="62758" y="41357"/>
                  </a:lnTo>
                  <a:lnTo>
                    <a:pt x="66079" y="51473"/>
                  </a:lnTo>
                  <a:lnTo>
                    <a:pt x="63004" y="51473"/>
                  </a:lnTo>
                  <a:lnTo>
                    <a:pt x="62389" y="49536"/>
                  </a:lnTo>
                  <a:lnTo>
                    <a:pt x="62297" y="49290"/>
                  </a:lnTo>
                  <a:lnTo>
                    <a:pt x="62174" y="49106"/>
                  </a:lnTo>
                  <a:lnTo>
                    <a:pt x="61989" y="48952"/>
                  </a:lnTo>
                  <a:lnTo>
                    <a:pt x="61805" y="48860"/>
                  </a:lnTo>
                  <a:lnTo>
                    <a:pt x="61620" y="48798"/>
                  </a:lnTo>
                  <a:lnTo>
                    <a:pt x="61405" y="48767"/>
                  </a:lnTo>
                  <a:lnTo>
                    <a:pt x="61190" y="48767"/>
                  </a:lnTo>
                  <a:lnTo>
                    <a:pt x="60975" y="48829"/>
                  </a:lnTo>
                  <a:lnTo>
                    <a:pt x="60759" y="48890"/>
                  </a:lnTo>
                  <a:lnTo>
                    <a:pt x="60575" y="49013"/>
                  </a:lnTo>
                  <a:lnTo>
                    <a:pt x="60421" y="49167"/>
                  </a:lnTo>
                  <a:lnTo>
                    <a:pt x="60298" y="49321"/>
                  </a:lnTo>
                  <a:lnTo>
                    <a:pt x="60206" y="49505"/>
                  </a:lnTo>
                  <a:lnTo>
                    <a:pt x="60144" y="49721"/>
                  </a:lnTo>
                  <a:lnTo>
                    <a:pt x="60144" y="49967"/>
                  </a:lnTo>
                  <a:lnTo>
                    <a:pt x="60206" y="50213"/>
                  </a:lnTo>
                  <a:lnTo>
                    <a:pt x="60606" y="51473"/>
                  </a:lnTo>
                  <a:lnTo>
                    <a:pt x="45293" y="51473"/>
                  </a:lnTo>
                  <a:lnTo>
                    <a:pt x="45293" y="41142"/>
                  </a:lnTo>
                  <a:lnTo>
                    <a:pt x="54733" y="41142"/>
                  </a:lnTo>
                  <a:lnTo>
                    <a:pt x="55071" y="41173"/>
                  </a:lnTo>
                  <a:lnTo>
                    <a:pt x="55378" y="41265"/>
                  </a:lnTo>
                  <a:lnTo>
                    <a:pt x="55686" y="41326"/>
                  </a:lnTo>
                  <a:lnTo>
                    <a:pt x="55993" y="41449"/>
                  </a:lnTo>
                  <a:lnTo>
                    <a:pt x="56270" y="41572"/>
                  </a:lnTo>
                  <a:lnTo>
                    <a:pt x="56547" y="41757"/>
                  </a:lnTo>
                  <a:lnTo>
                    <a:pt x="56793" y="41910"/>
                  </a:lnTo>
                  <a:lnTo>
                    <a:pt x="57039" y="42126"/>
                  </a:lnTo>
                  <a:lnTo>
                    <a:pt x="57285" y="42341"/>
                  </a:lnTo>
                  <a:lnTo>
                    <a:pt x="57500" y="42556"/>
                  </a:lnTo>
                  <a:lnTo>
                    <a:pt x="57684" y="42833"/>
                  </a:lnTo>
                  <a:lnTo>
                    <a:pt x="57869" y="43079"/>
                  </a:lnTo>
                  <a:lnTo>
                    <a:pt x="58023" y="43356"/>
                  </a:lnTo>
                  <a:lnTo>
                    <a:pt x="58146" y="43663"/>
                  </a:lnTo>
                  <a:lnTo>
                    <a:pt x="58269" y="43971"/>
                  </a:lnTo>
                  <a:lnTo>
                    <a:pt x="58361" y="44217"/>
                  </a:lnTo>
                  <a:lnTo>
                    <a:pt x="58484" y="44432"/>
                  </a:lnTo>
                  <a:lnTo>
                    <a:pt x="58668" y="44555"/>
                  </a:lnTo>
                  <a:lnTo>
                    <a:pt x="58853" y="44678"/>
                  </a:lnTo>
                  <a:lnTo>
                    <a:pt x="59037" y="44739"/>
                  </a:lnTo>
                  <a:lnTo>
                    <a:pt x="59253" y="44770"/>
                  </a:lnTo>
                  <a:lnTo>
                    <a:pt x="59468" y="44739"/>
                  </a:lnTo>
                  <a:lnTo>
                    <a:pt x="59683" y="44709"/>
                  </a:lnTo>
                  <a:lnTo>
                    <a:pt x="59868" y="44616"/>
                  </a:lnTo>
                  <a:lnTo>
                    <a:pt x="60052" y="44524"/>
                  </a:lnTo>
                  <a:lnTo>
                    <a:pt x="60237" y="44370"/>
                  </a:lnTo>
                  <a:lnTo>
                    <a:pt x="60360" y="44217"/>
                  </a:lnTo>
                  <a:lnTo>
                    <a:pt x="60452" y="44001"/>
                  </a:lnTo>
                  <a:lnTo>
                    <a:pt x="60513" y="43786"/>
                  </a:lnTo>
                  <a:lnTo>
                    <a:pt x="60513" y="43571"/>
                  </a:lnTo>
                  <a:lnTo>
                    <a:pt x="60452" y="43294"/>
                  </a:lnTo>
                  <a:lnTo>
                    <a:pt x="60298" y="42802"/>
                  </a:lnTo>
                  <a:lnTo>
                    <a:pt x="60083" y="42341"/>
                  </a:lnTo>
                  <a:lnTo>
                    <a:pt x="59837" y="41910"/>
                  </a:lnTo>
                  <a:lnTo>
                    <a:pt x="59560" y="41480"/>
                  </a:lnTo>
                  <a:lnTo>
                    <a:pt x="59253" y="41080"/>
                  </a:lnTo>
                  <a:lnTo>
                    <a:pt x="58914" y="40711"/>
                  </a:lnTo>
                  <a:lnTo>
                    <a:pt x="58545" y="40373"/>
                  </a:lnTo>
                  <a:lnTo>
                    <a:pt x="58176" y="40066"/>
                  </a:lnTo>
                  <a:lnTo>
                    <a:pt x="57777" y="39789"/>
                  </a:lnTo>
                  <a:lnTo>
                    <a:pt x="57315" y="39543"/>
                  </a:lnTo>
                  <a:lnTo>
                    <a:pt x="56885" y="39328"/>
                  </a:lnTo>
                  <a:lnTo>
                    <a:pt x="56424" y="39143"/>
                  </a:lnTo>
                  <a:lnTo>
                    <a:pt x="55932" y="39020"/>
                  </a:lnTo>
                  <a:lnTo>
                    <a:pt x="55440" y="38928"/>
                  </a:lnTo>
                  <a:lnTo>
                    <a:pt x="54917" y="38866"/>
                  </a:lnTo>
                  <a:lnTo>
                    <a:pt x="54394" y="38836"/>
                  </a:lnTo>
                  <a:lnTo>
                    <a:pt x="44155" y="38836"/>
                  </a:lnTo>
                  <a:lnTo>
                    <a:pt x="43909" y="38866"/>
                  </a:lnTo>
                  <a:lnTo>
                    <a:pt x="43694" y="38928"/>
                  </a:lnTo>
                  <a:lnTo>
                    <a:pt x="43510" y="39020"/>
                  </a:lnTo>
                  <a:lnTo>
                    <a:pt x="43325" y="39174"/>
                  </a:lnTo>
                  <a:lnTo>
                    <a:pt x="43202" y="39328"/>
                  </a:lnTo>
                  <a:lnTo>
                    <a:pt x="43079" y="39543"/>
                  </a:lnTo>
                  <a:lnTo>
                    <a:pt x="43018" y="39758"/>
                  </a:lnTo>
                  <a:lnTo>
                    <a:pt x="42987" y="39973"/>
                  </a:lnTo>
                  <a:lnTo>
                    <a:pt x="42987" y="51473"/>
                  </a:lnTo>
                  <a:lnTo>
                    <a:pt x="40250" y="51473"/>
                  </a:lnTo>
                  <a:lnTo>
                    <a:pt x="40250" y="39973"/>
                  </a:lnTo>
                  <a:lnTo>
                    <a:pt x="40250" y="39758"/>
                  </a:lnTo>
                  <a:lnTo>
                    <a:pt x="40158" y="39543"/>
                  </a:lnTo>
                  <a:lnTo>
                    <a:pt x="40066" y="39328"/>
                  </a:lnTo>
                  <a:lnTo>
                    <a:pt x="39912" y="39174"/>
                  </a:lnTo>
                  <a:lnTo>
                    <a:pt x="39758" y="39020"/>
                  </a:lnTo>
                  <a:lnTo>
                    <a:pt x="39543" y="38928"/>
                  </a:lnTo>
                  <a:lnTo>
                    <a:pt x="39328" y="38866"/>
                  </a:lnTo>
                  <a:lnTo>
                    <a:pt x="39113" y="38836"/>
                  </a:lnTo>
                  <a:lnTo>
                    <a:pt x="28012" y="38836"/>
                  </a:lnTo>
                  <a:lnTo>
                    <a:pt x="28289" y="38497"/>
                  </a:lnTo>
                  <a:lnTo>
                    <a:pt x="28566" y="38221"/>
                  </a:lnTo>
                  <a:lnTo>
                    <a:pt x="28873" y="37913"/>
                  </a:lnTo>
                  <a:lnTo>
                    <a:pt x="29212" y="37667"/>
                  </a:lnTo>
                  <a:lnTo>
                    <a:pt x="29550" y="37390"/>
                  </a:lnTo>
                  <a:lnTo>
                    <a:pt x="29888" y="37175"/>
                  </a:lnTo>
                  <a:lnTo>
                    <a:pt x="30257" y="36960"/>
                  </a:lnTo>
                  <a:lnTo>
                    <a:pt x="30657" y="36776"/>
                  </a:lnTo>
                  <a:lnTo>
                    <a:pt x="31026" y="36591"/>
                  </a:lnTo>
                  <a:lnTo>
                    <a:pt x="31425" y="36437"/>
                  </a:lnTo>
                  <a:lnTo>
                    <a:pt x="31825" y="36314"/>
                  </a:lnTo>
                  <a:lnTo>
                    <a:pt x="32256" y="36222"/>
                  </a:lnTo>
                  <a:lnTo>
                    <a:pt x="32655" y="36130"/>
                  </a:lnTo>
                  <a:lnTo>
                    <a:pt x="33086" y="36068"/>
                  </a:lnTo>
                  <a:lnTo>
                    <a:pt x="33547" y="36038"/>
                  </a:lnTo>
                  <a:close/>
                  <a:moveTo>
                    <a:pt x="7811" y="62081"/>
                  </a:moveTo>
                  <a:lnTo>
                    <a:pt x="7995" y="62112"/>
                  </a:lnTo>
                  <a:lnTo>
                    <a:pt x="8303" y="62204"/>
                  </a:lnTo>
                  <a:lnTo>
                    <a:pt x="8549" y="62358"/>
                  </a:lnTo>
                  <a:lnTo>
                    <a:pt x="8764" y="62573"/>
                  </a:lnTo>
                  <a:lnTo>
                    <a:pt x="8918" y="62789"/>
                  </a:lnTo>
                  <a:lnTo>
                    <a:pt x="9041" y="63065"/>
                  </a:lnTo>
                  <a:lnTo>
                    <a:pt x="9133" y="63342"/>
                  </a:lnTo>
                  <a:lnTo>
                    <a:pt x="9133" y="63619"/>
                  </a:lnTo>
                  <a:lnTo>
                    <a:pt x="9133" y="63926"/>
                  </a:lnTo>
                  <a:lnTo>
                    <a:pt x="9041" y="64203"/>
                  </a:lnTo>
                  <a:lnTo>
                    <a:pt x="8949" y="64480"/>
                  </a:lnTo>
                  <a:lnTo>
                    <a:pt x="8764" y="64695"/>
                  </a:lnTo>
                  <a:lnTo>
                    <a:pt x="8549" y="64910"/>
                  </a:lnTo>
                  <a:lnTo>
                    <a:pt x="8303" y="65064"/>
                  </a:lnTo>
                  <a:lnTo>
                    <a:pt x="7995" y="65156"/>
                  </a:lnTo>
                  <a:lnTo>
                    <a:pt x="7811" y="65187"/>
                  </a:lnTo>
                  <a:lnTo>
                    <a:pt x="3721" y="65187"/>
                  </a:lnTo>
                  <a:lnTo>
                    <a:pt x="3414" y="65156"/>
                  </a:lnTo>
                  <a:lnTo>
                    <a:pt x="3106" y="65064"/>
                  </a:lnTo>
                  <a:lnTo>
                    <a:pt x="2860" y="64910"/>
                  </a:lnTo>
                  <a:lnTo>
                    <a:pt x="2614" y="64726"/>
                  </a:lnTo>
                  <a:lnTo>
                    <a:pt x="2430" y="64511"/>
                  </a:lnTo>
                  <a:lnTo>
                    <a:pt x="2276" y="64234"/>
                  </a:lnTo>
                  <a:lnTo>
                    <a:pt x="2184" y="63957"/>
                  </a:lnTo>
                  <a:lnTo>
                    <a:pt x="2153" y="63619"/>
                  </a:lnTo>
                  <a:lnTo>
                    <a:pt x="2184" y="63311"/>
                  </a:lnTo>
                  <a:lnTo>
                    <a:pt x="2276" y="63035"/>
                  </a:lnTo>
                  <a:lnTo>
                    <a:pt x="2430" y="62758"/>
                  </a:lnTo>
                  <a:lnTo>
                    <a:pt x="2614" y="62543"/>
                  </a:lnTo>
                  <a:lnTo>
                    <a:pt x="2860" y="62327"/>
                  </a:lnTo>
                  <a:lnTo>
                    <a:pt x="3106" y="62204"/>
                  </a:lnTo>
                  <a:lnTo>
                    <a:pt x="3414" y="62112"/>
                  </a:lnTo>
                  <a:lnTo>
                    <a:pt x="3721" y="62081"/>
                  </a:lnTo>
                  <a:close/>
                  <a:moveTo>
                    <a:pt x="68047" y="53779"/>
                  </a:moveTo>
                  <a:lnTo>
                    <a:pt x="68354" y="53810"/>
                  </a:lnTo>
                  <a:lnTo>
                    <a:pt x="68631" y="53841"/>
                  </a:lnTo>
                  <a:lnTo>
                    <a:pt x="68908" y="53933"/>
                  </a:lnTo>
                  <a:lnTo>
                    <a:pt x="69184" y="54025"/>
                  </a:lnTo>
                  <a:lnTo>
                    <a:pt x="69430" y="54148"/>
                  </a:lnTo>
                  <a:lnTo>
                    <a:pt x="69676" y="54271"/>
                  </a:lnTo>
                  <a:lnTo>
                    <a:pt x="69892" y="54456"/>
                  </a:lnTo>
                  <a:lnTo>
                    <a:pt x="70076" y="54640"/>
                  </a:lnTo>
                  <a:lnTo>
                    <a:pt x="70260" y="54825"/>
                  </a:lnTo>
                  <a:lnTo>
                    <a:pt x="70445" y="55071"/>
                  </a:lnTo>
                  <a:lnTo>
                    <a:pt x="70599" y="55286"/>
                  </a:lnTo>
                  <a:lnTo>
                    <a:pt x="70691" y="55563"/>
                  </a:lnTo>
                  <a:lnTo>
                    <a:pt x="70814" y="55809"/>
                  </a:lnTo>
                  <a:lnTo>
                    <a:pt x="70875" y="56085"/>
                  </a:lnTo>
                  <a:lnTo>
                    <a:pt x="70906" y="56362"/>
                  </a:lnTo>
                  <a:lnTo>
                    <a:pt x="70937" y="56670"/>
                  </a:lnTo>
                  <a:lnTo>
                    <a:pt x="70937" y="67801"/>
                  </a:lnTo>
                  <a:lnTo>
                    <a:pt x="70937" y="68016"/>
                  </a:lnTo>
                  <a:lnTo>
                    <a:pt x="70906" y="68200"/>
                  </a:lnTo>
                  <a:lnTo>
                    <a:pt x="70845" y="68385"/>
                  </a:lnTo>
                  <a:lnTo>
                    <a:pt x="70783" y="68569"/>
                  </a:lnTo>
                  <a:lnTo>
                    <a:pt x="70599" y="68877"/>
                  </a:lnTo>
                  <a:lnTo>
                    <a:pt x="70383" y="69154"/>
                  </a:lnTo>
                  <a:lnTo>
                    <a:pt x="70076" y="69400"/>
                  </a:lnTo>
                  <a:lnTo>
                    <a:pt x="69769" y="69584"/>
                  </a:lnTo>
                  <a:lnTo>
                    <a:pt x="69584" y="69645"/>
                  </a:lnTo>
                  <a:lnTo>
                    <a:pt x="69400" y="69676"/>
                  </a:lnTo>
                  <a:lnTo>
                    <a:pt x="69215" y="69707"/>
                  </a:lnTo>
                  <a:lnTo>
                    <a:pt x="69000" y="69738"/>
                  </a:lnTo>
                  <a:lnTo>
                    <a:pt x="66048" y="69738"/>
                  </a:lnTo>
                  <a:lnTo>
                    <a:pt x="65894" y="69123"/>
                  </a:lnTo>
                  <a:lnTo>
                    <a:pt x="65679" y="68539"/>
                  </a:lnTo>
                  <a:lnTo>
                    <a:pt x="65433" y="67985"/>
                  </a:lnTo>
                  <a:lnTo>
                    <a:pt x="65126" y="67432"/>
                  </a:lnTo>
                  <a:lnTo>
                    <a:pt x="64787" y="66940"/>
                  </a:lnTo>
                  <a:lnTo>
                    <a:pt x="64388" y="66478"/>
                  </a:lnTo>
                  <a:lnTo>
                    <a:pt x="63957" y="66017"/>
                  </a:lnTo>
                  <a:lnTo>
                    <a:pt x="63527" y="65617"/>
                  </a:lnTo>
                  <a:lnTo>
                    <a:pt x="63035" y="65248"/>
                  </a:lnTo>
                  <a:lnTo>
                    <a:pt x="62512" y="64941"/>
                  </a:lnTo>
                  <a:lnTo>
                    <a:pt x="61958" y="64664"/>
                  </a:lnTo>
                  <a:lnTo>
                    <a:pt x="61374" y="64418"/>
                  </a:lnTo>
                  <a:lnTo>
                    <a:pt x="60790" y="64234"/>
                  </a:lnTo>
                  <a:lnTo>
                    <a:pt x="60175" y="64111"/>
                  </a:lnTo>
                  <a:lnTo>
                    <a:pt x="59560" y="64019"/>
                  </a:lnTo>
                  <a:lnTo>
                    <a:pt x="58884" y="63988"/>
                  </a:lnTo>
                  <a:lnTo>
                    <a:pt x="58238" y="64019"/>
                  </a:lnTo>
                  <a:lnTo>
                    <a:pt x="57623" y="64111"/>
                  </a:lnTo>
                  <a:lnTo>
                    <a:pt x="57008" y="64234"/>
                  </a:lnTo>
                  <a:lnTo>
                    <a:pt x="56424" y="64418"/>
                  </a:lnTo>
                  <a:lnTo>
                    <a:pt x="55840" y="64664"/>
                  </a:lnTo>
                  <a:lnTo>
                    <a:pt x="55286" y="64941"/>
                  </a:lnTo>
                  <a:lnTo>
                    <a:pt x="54763" y="65248"/>
                  </a:lnTo>
                  <a:lnTo>
                    <a:pt x="54271" y="65617"/>
                  </a:lnTo>
                  <a:lnTo>
                    <a:pt x="53841" y="66017"/>
                  </a:lnTo>
                  <a:lnTo>
                    <a:pt x="53410" y="66478"/>
                  </a:lnTo>
                  <a:lnTo>
                    <a:pt x="53011" y="66940"/>
                  </a:lnTo>
                  <a:lnTo>
                    <a:pt x="52672" y="67462"/>
                  </a:lnTo>
                  <a:lnTo>
                    <a:pt x="52365" y="67985"/>
                  </a:lnTo>
                  <a:lnTo>
                    <a:pt x="52119" y="68539"/>
                  </a:lnTo>
                  <a:lnTo>
                    <a:pt x="51904" y="69123"/>
                  </a:lnTo>
                  <a:lnTo>
                    <a:pt x="51750" y="69738"/>
                  </a:lnTo>
                  <a:lnTo>
                    <a:pt x="28627" y="69738"/>
                  </a:lnTo>
                  <a:lnTo>
                    <a:pt x="28474" y="69123"/>
                  </a:lnTo>
                  <a:lnTo>
                    <a:pt x="28258" y="68539"/>
                  </a:lnTo>
                  <a:lnTo>
                    <a:pt x="28012" y="67985"/>
                  </a:lnTo>
                  <a:lnTo>
                    <a:pt x="27705" y="67432"/>
                  </a:lnTo>
                  <a:lnTo>
                    <a:pt x="27367" y="66940"/>
                  </a:lnTo>
                  <a:lnTo>
                    <a:pt x="26967" y="66478"/>
                  </a:lnTo>
                  <a:lnTo>
                    <a:pt x="26567" y="66017"/>
                  </a:lnTo>
                  <a:lnTo>
                    <a:pt x="26106" y="65617"/>
                  </a:lnTo>
                  <a:lnTo>
                    <a:pt x="25614" y="65248"/>
                  </a:lnTo>
                  <a:lnTo>
                    <a:pt x="25091" y="64941"/>
                  </a:lnTo>
                  <a:lnTo>
                    <a:pt x="24538" y="64664"/>
                  </a:lnTo>
                  <a:lnTo>
                    <a:pt x="23984" y="64418"/>
                  </a:lnTo>
                  <a:lnTo>
                    <a:pt x="23400" y="64234"/>
                  </a:lnTo>
                  <a:lnTo>
                    <a:pt x="22785" y="64111"/>
                  </a:lnTo>
                  <a:lnTo>
                    <a:pt x="22139" y="64019"/>
                  </a:lnTo>
                  <a:lnTo>
                    <a:pt x="21494" y="63988"/>
                  </a:lnTo>
                  <a:lnTo>
                    <a:pt x="20848" y="64019"/>
                  </a:lnTo>
                  <a:lnTo>
                    <a:pt x="20202" y="64111"/>
                  </a:lnTo>
                  <a:lnTo>
                    <a:pt x="19587" y="64234"/>
                  </a:lnTo>
                  <a:lnTo>
                    <a:pt x="19003" y="64418"/>
                  </a:lnTo>
                  <a:lnTo>
                    <a:pt x="18419" y="64664"/>
                  </a:lnTo>
                  <a:lnTo>
                    <a:pt x="17896" y="64941"/>
                  </a:lnTo>
                  <a:lnTo>
                    <a:pt x="17374" y="65248"/>
                  </a:lnTo>
                  <a:lnTo>
                    <a:pt x="16882" y="65617"/>
                  </a:lnTo>
                  <a:lnTo>
                    <a:pt x="16420" y="66017"/>
                  </a:lnTo>
                  <a:lnTo>
                    <a:pt x="15990" y="66478"/>
                  </a:lnTo>
                  <a:lnTo>
                    <a:pt x="15621" y="66940"/>
                  </a:lnTo>
                  <a:lnTo>
                    <a:pt x="15283" y="67462"/>
                  </a:lnTo>
                  <a:lnTo>
                    <a:pt x="14975" y="67985"/>
                  </a:lnTo>
                  <a:lnTo>
                    <a:pt x="14698" y="68539"/>
                  </a:lnTo>
                  <a:lnTo>
                    <a:pt x="14514" y="69123"/>
                  </a:lnTo>
                  <a:lnTo>
                    <a:pt x="14329" y="69738"/>
                  </a:lnTo>
                  <a:lnTo>
                    <a:pt x="8610" y="69738"/>
                  </a:lnTo>
                  <a:lnTo>
                    <a:pt x="8395" y="69707"/>
                  </a:lnTo>
                  <a:lnTo>
                    <a:pt x="8211" y="69676"/>
                  </a:lnTo>
                  <a:lnTo>
                    <a:pt x="8026" y="69645"/>
                  </a:lnTo>
                  <a:lnTo>
                    <a:pt x="7842" y="69584"/>
                  </a:lnTo>
                  <a:lnTo>
                    <a:pt x="7534" y="69400"/>
                  </a:lnTo>
                  <a:lnTo>
                    <a:pt x="7257" y="69154"/>
                  </a:lnTo>
                  <a:lnTo>
                    <a:pt x="7011" y="68877"/>
                  </a:lnTo>
                  <a:lnTo>
                    <a:pt x="6827" y="68569"/>
                  </a:lnTo>
                  <a:lnTo>
                    <a:pt x="6765" y="68385"/>
                  </a:lnTo>
                  <a:lnTo>
                    <a:pt x="6735" y="68200"/>
                  </a:lnTo>
                  <a:lnTo>
                    <a:pt x="6704" y="68016"/>
                  </a:lnTo>
                  <a:lnTo>
                    <a:pt x="6673" y="67801"/>
                  </a:lnTo>
                  <a:lnTo>
                    <a:pt x="6673" y="67493"/>
                  </a:lnTo>
                  <a:lnTo>
                    <a:pt x="7626" y="67493"/>
                  </a:lnTo>
                  <a:lnTo>
                    <a:pt x="8026" y="67462"/>
                  </a:lnTo>
                  <a:lnTo>
                    <a:pt x="8426" y="67401"/>
                  </a:lnTo>
                  <a:lnTo>
                    <a:pt x="8795" y="67309"/>
                  </a:lnTo>
                  <a:lnTo>
                    <a:pt x="9133" y="67186"/>
                  </a:lnTo>
                  <a:lnTo>
                    <a:pt x="9471" y="67032"/>
                  </a:lnTo>
                  <a:lnTo>
                    <a:pt x="9809" y="66847"/>
                  </a:lnTo>
                  <a:lnTo>
                    <a:pt x="10086" y="66601"/>
                  </a:lnTo>
                  <a:lnTo>
                    <a:pt x="10363" y="66355"/>
                  </a:lnTo>
                  <a:lnTo>
                    <a:pt x="10609" y="66079"/>
                  </a:lnTo>
                  <a:lnTo>
                    <a:pt x="10824" y="65802"/>
                  </a:lnTo>
                  <a:lnTo>
                    <a:pt x="11039" y="65464"/>
                  </a:lnTo>
                  <a:lnTo>
                    <a:pt x="11193" y="65125"/>
                  </a:lnTo>
                  <a:lnTo>
                    <a:pt x="11316" y="64787"/>
                  </a:lnTo>
                  <a:lnTo>
                    <a:pt x="11408" y="64418"/>
                  </a:lnTo>
                  <a:lnTo>
                    <a:pt x="11470" y="64019"/>
                  </a:lnTo>
                  <a:lnTo>
                    <a:pt x="11501" y="63619"/>
                  </a:lnTo>
                  <a:lnTo>
                    <a:pt x="11470" y="63250"/>
                  </a:lnTo>
                  <a:lnTo>
                    <a:pt x="11408" y="62850"/>
                  </a:lnTo>
                  <a:lnTo>
                    <a:pt x="11316" y="62481"/>
                  </a:lnTo>
                  <a:lnTo>
                    <a:pt x="11193" y="62143"/>
                  </a:lnTo>
                  <a:lnTo>
                    <a:pt x="11039" y="61805"/>
                  </a:lnTo>
                  <a:lnTo>
                    <a:pt x="10824" y="61466"/>
                  </a:lnTo>
                  <a:lnTo>
                    <a:pt x="10609" y="61190"/>
                  </a:lnTo>
                  <a:lnTo>
                    <a:pt x="10363" y="60913"/>
                  </a:lnTo>
                  <a:lnTo>
                    <a:pt x="10086" y="60667"/>
                  </a:lnTo>
                  <a:lnTo>
                    <a:pt x="9809" y="60421"/>
                  </a:lnTo>
                  <a:lnTo>
                    <a:pt x="9471" y="60236"/>
                  </a:lnTo>
                  <a:lnTo>
                    <a:pt x="9133" y="60083"/>
                  </a:lnTo>
                  <a:lnTo>
                    <a:pt x="8795" y="59929"/>
                  </a:lnTo>
                  <a:lnTo>
                    <a:pt x="8426" y="59837"/>
                  </a:lnTo>
                  <a:lnTo>
                    <a:pt x="8026" y="59775"/>
                  </a:lnTo>
                  <a:lnTo>
                    <a:pt x="7411" y="59775"/>
                  </a:lnTo>
                  <a:lnTo>
                    <a:pt x="7688" y="59130"/>
                  </a:lnTo>
                  <a:lnTo>
                    <a:pt x="8026" y="58515"/>
                  </a:lnTo>
                  <a:lnTo>
                    <a:pt x="8426" y="57930"/>
                  </a:lnTo>
                  <a:lnTo>
                    <a:pt x="8856" y="57346"/>
                  </a:lnTo>
                  <a:lnTo>
                    <a:pt x="9317" y="56823"/>
                  </a:lnTo>
                  <a:lnTo>
                    <a:pt x="9809" y="56331"/>
                  </a:lnTo>
                  <a:lnTo>
                    <a:pt x="10332" y="55870"/>
                  </a:lnTo>
                  <a:lnTo>
                    <a:pt x="10916" y="55471"/>
                  </a:lnTo>
                  <a:lnTo>
                    <a:pt x="11501" y="55102"/>
                  </a:lnTo>
                  <a:lnTo>
                    <a:pt x="12116" y="54763"/>
                  </a:lnTo>
                  <a:lnTo>
                    <a:pt x="12761" y="54487"/>
                  </a:lnTo>
                  <a:lnTo>
                    <a:pt x="13438" y="54241"/>
                  </a:lnTo>
                  <a:lnTo>
                    <a:pt x="14145" y="54056"/>
                  </a:lnTo>
                  <a:lnTo>
                    <a:pt x="14852" y="53902"/>
                  </a:lnTo>
                  <a:lnTo>
                    <a:pt x="15590" y="53810"/>
                  </a:lnTo>
                  <a:lnTo>
                    <a:pt x="16328" y="53779"/>
                  </a:lnTo>
                  <a:close/>
                  <a:moveTo>
                    <a:pt x="58884" y="66294"/>
                  </a:moveTo>
                  <a:lnTo>
                    <a:pt x="59406" y="66325"/>
                  </a:lnTo>
                  <a:lnTo>
                    <a:pt x="59898" y="66386"/>
                  </a:lnTo>
                  <a:lnTo>
                    <a:pt x="60390" y="66509"/>
                  </a:lnTo>
                  <a:lnTo>
                    <a:pt x="60852" y="66694"/>
                  </a:lnTo>
                  <a:lnTo>
                    <a:pt x="61282" y="66909"/>
                  </a:lnTo>
                  <a:lnTo>
                    <a:pt x="61712" y="67155"/>
                  </a:lnTo>
                  <a:lnTo>
                    <a:pt x="62081" y="67432"/>
                  </a:lnTo>
                  <a:lnTo>
                    <a:pt x="62450" y="67770"/>
                  </a:lnTo>
                  <a:lnTo>
                    <a:pt x="62758" y="68108"/>
                  </a:lnTo>
                  <a:lnTo>
                    <a:pt x="63065" y="68508"/>
                  </a:lnTo>
                  <a:lnTo>
                    <a:pt x="63311" y="68908"/>
                  </a:lnTo>
                  <a:lnTo>
                    <a:pt x="63527" y="69369"/>
                  </a:lnTo>
                  <a:lnTo>
                    <a:pt x="63680" y="69830"/>
                  </a:lnTo>
                  <a:lnTo>
                    <a:pt x="63803" y="70291"/>
                  </a:lnTo>
                  <a:lnTo>
                    <a:pt x="63896" y="70814"/>
                  </a:lnTo>
                  <a:lnTo>
                    <a:pt x="63926" y="71306"/>
                  </a:lnTo>
                  <a:lnTo>
                    <a:pt x="63896" y="71829"/>
                  </a:lnTo>
                  <a:lnTo>
                    <a:pt x="63803" y="72321"/>
                  </a:lnTo>
                  <a:lnTo>
                    <a:pt x="63680" y="72813"/>
                  </a:lnTo>
                  <a:lnTo>
                    <a:pt x="63527" y="73274"/>
                  </a:lnTo>
                  <a:lnTo>
                    <a:pt x="63311" y="73704"/>
                  </a:lnTo>
                  <a:lnTo>
                    <a:pt x="63065" y="74104"/>
                  </a:lnTo>
                  <a:lnTo>
                    <a:pt x="62758" y="74504"/>
                  </a:lnTo>
                  <a:lnTo>
                    <a:pt x="62450" y="74873"/>
                  </a:lnTo>
                  <a:lnTo>
                    <a:pt x="62081" y="75180"/>
                  </a:lnTo>
                  <a:lnTo>
                    <a:pt x="61712" y="75488"/>
                  </a:lnTo>
                  <a:lnTo>
                    <a:pt x="61282" y="75734"/>
                  </a:lnTo>
                  <a:lnTo>
                    <a:pt x="60852" y="75949"/>
                  </a:lnTo>
                  <a:lnTo>
                    <a:pt x="60390" y="76103"/>
                  </a:lnTo>
                  <a:lnTo>
                    <a:pt x="59898" y="76226"/>
                  </a:lnTo>
                  <a:lnTo>
                    <a:pt x="59406" y="76318"/>
                  </a:lnTo>
                  <a:lnTo>
                    <a:pt x="58392" y="76318"/>
                  </a:lnTo>
                  <a:lnTo>
                    <a:pt x="57900" y="76226"/>
                  </a:lnTo>
                  <a:lnTo>
                    <a:pt x="57408" y="76103"/>
                  </a:lnTo>
                  <a:lnTo>
                    <a:pt x="56946" y="75949"/>
                  </a:lnTo>
                  <a:lnTo>
                    <a:pt x="56516" y="75734"/>
                  </a:lnTo>
                  <a:lnTo>
                    <a:pt x="56086" y="75488"/>
                  </a:lnTo>
                  <a:lnTo>
                    <a:pt x="55717" y="75180"/>
                  </a:lnTo>
                  <a:lnTo>
                    <a:pt x="55348" y="74873"/>
                  </a:lnTo>
                  <a:lnTo>
                    <a:pt x="55040" y="74504"/>
                  </a:lnTo>
                  <a:lnTo>
                    <a:pt x="54733" y="74104"/>
                  </a:lnTo>
                  <a:lnTo>
                    <a:pt x="54487" y="73704"/>
                  </a:lnTo>
                  <a:lnTo>
                    <a:pt x="54271" y="73274"/>
                  </a:lnTo>
                  <a:lnTo>
                    <a:pt x="54118" y="72813"/>
                  </a:lnTo>
                  <a:lnTo>
                    <a:pt x="53995" y="72321"/>
                  </a:lnTo>
                  <a:lnTo>
                    <a:pt x="53902" y="71829"/>
                  </a:lnTo>
                  <a:lnTo>
                    <a:pt x="53872" y="71306"/>
                  </a:lnTo>
                  <a:lnTo>
                    <a:pt x="53902" y="70814"/>
                  </a:lnTo>
                  <a:lnTo>
                    <a:pt x="53995" y="70291"/>
                  </a:lnTo>
                  <a:lnTo>
                    <a:pt x="54118" y="69830"/>
                  </a:lnTo>
                  <a:lnTo>
                    <a:pt x="54271" y="69369"/>
                  </a:lnTo>
                  <a:lnTo>
                    <a:pt x="54487" y="68908"/>
                  </a:lnTo>
                  <a:lnTo>
                    <a:pt x="54733" y="68508"/>
                  </a:lnTo>
                  <a:lnTo>
                    <a:pt x="55040" y="68108"/>
                  </a:lnTo>
                  <a:lnTo>
                    <a:pt x="55348" y="67770"/>
                  </a:lnTo>
                  <a:lnTo>
                    <a:pt x="55717" y="67432"/>
                  </a:lnTo>
                  <a:lnTo>
                    <a:pt x="56086" y="67155"/>
                  </a:lnTo>
                  <a:lnTo>
                    <a:pt x="56516" y="66909"/>
                  </a:lnTo>
                  <a:lnTo>
                    <a:pt x="56946" y="66694"/>
                  </a:lnTo>
                  <a:lnTo>
                    <a:pt x="57408" y="66509"/>
                  </a:lnTo>
                  <a:lnTo>
                    <a:pt x="57900" y="66386"/>
                  </a:lnTo>
                  <a:lnTo>
                    <a:pt x="58392" y="66325"/>
                  </a:lnTo>
                  <a:lnTo>
                    <a:pt x="58884" y="66294"/>
                  </a:lnTo>
                  <a:close/>
                  <a:moveTo>
                    <a:pt x="39359" y="0"/>
                  </a:moveTo>
                  <a:lnTo>
                    <a:pt x="39020" y="62"/>
                  </a:lnTo>
                  <a:lnTo>
                    <a:pt x="38682" y="154"/>
                  </a:lnTo>
                  <a:lnTo>
                    <a:pt x="38375" y="277"/>
                  </a:lnTo>
                  <a:lnTo>
                    <a:pt x="38067" y="400"/>
                  </a:lnTo>
                  <a:lnTo>
                    <a:pt x="37760" y="585"/>
                  </a:lnTo>
                  <a:lnTo>
                    <a:pt x="37514" y="800"/>
                  </a:lnTo>
                  <a:lnTo>
                    <a:pt x="37268" y="1015"/>
                  </a:lnTo>
                  <a:lnTo>
                    <a:pt x="37052" y="1261"/>
                  </a:lnTo>
                  <a:lnTo>
                    <a:pt x="36837" y="1507"/>
                  </a:lnTo>
                  <a:lnTo>
                    <a:pt x="36653" y="1815"/>
                  </a:lnTo>
                  <a:lnTo>
                    <a:pt x="36530" y="2122"/>
                  </a:lnTo>
                  <a:lnTo>
                    <a:pt x="36407" y="2430"/>
                  </a:lnTo>
                  <a:lnTo>
                    <a:pt x="36314" y="2768"/>
                  </a:lnTo>
                  <a:lnTo>
                    <a:pt x="36284" y="3106"/>
                  </a:lnTo>
                  <a:lnTo>
                    <a:pt x="36253" y="3444"/>
                  </a:lnTo>
                  <a:lnTo>
                    <a:pt x="36253" y="5843"/>
                  </a:lnTo>
                  <a:lnTo>
                    <a:pt x="28812" y="5843"/>
                  </a:lnTo>
                  <a:lnTo>
                    <a:pt x="28105" y="5935"/>
                  </a:lnTo>
                  <a:lnTo>
                    <a:pt x="27428" y="6058"/>
                  </a:lnTo>
                  <a:lnTo>
                    <a:pt x="26752" y="6212"/>
                  </a:lnTo>
                  <a:lnTo>
                    <a:pt x="26075" y="6427"/>
                  </a:lnTo>
                  <a:lnTo>
                    <a:pt x="25460" y="6673"/>
                  </a:lnTo>
                  <a:lnTo>
                    <a:pt x="24845" y="6950"/>
                  </a:lnTo>
                  <a:lnTo>
                    <a:pt x="24261" y="7288"/>
                  </a:lnTo>
                  <a:lnTo>
                    <a:pt x="23677" y="7657"/>
                  </a:lnTo>
                  <a:lnTo>
                    <a:pt x="23154" y="8057"/>
                  </a:lnTo>
                  <a:lnTo>
                    <a:pt x="22631" y="8487"/>
                  </a:lnTo>
                  <a:lnTo>
                    <a:pt x="22139" y="8948"/>
                  </a:lnTo>
                  <a:lnTo>
                    <a:pt x="21709" y="9440"/>
                  </a:lnTo>
                  <a:lnTo>
                    <a:pt x="21279" y="9963"/>
                  </a:lnTo>
                  <a:lnTo>
                    <a:pt x="20910" y="10516"/>
                  </a:lnTo>
                  <a:lnTo>
                    <a:pt x="20541" y="11101"/>
                  </a:lnTo>
                  <a:lnTo>
                    <a:pt x="20325" y="10486"/>
                  </a:lnTo>
                  <a:lnTo>
                    <a:pt x="20079" y="9871"/>
                  </a:lnTo>
                  <a:lnTo>
                    <a:pt x="19803" y="9256"/>
                  </a:lnTo>
                  <a:lnTo>
                    <a:pt x="19495" y="8641"/>
                  </a:lnTo>
                  <a:lnTo>
                    <a:pt x="19126" y="8026"/>
                  </a:lnTo>
                  <a:lnTo>
                    <a:pt x="18726" y="7442"/>
                  </a:lnTo>
                  <a:lnTo>
                    <a:pt x="18265" y="6888"/>
                  </a:lnTo>
                  <a:lnTo>
                    <a:pt x="17773" y="6335"/>
                  </a:lnTo>
                  <a:lnTo>
                    <a:pt x="17404" y="5996"/>
                  </a:lnTo>
                  <a:lnTo>
                    <a:pt x="17035" y="5689"/>
                  </a:lnTo>
                  <a:lnTo>
                    <a:pt x="16666" y="5412"/>
                  </a:lnTo>
                  <a:lnTo>
                    <a:pt x="16297" y="5135"/>
                  </a:lnTo>
                  <a:lnTo>
                    <a:pt x="15898" y="4859"/>
                  </a:lnTo>
                  <a:lnTo>
                    <a:pt x="15498" y="4643"/>
                  </a:lnTo>
                  <a:lnTo>
                    <a:pt x="14698" y="4213"/>
                  </a:lnTo>
                  <a:lnTo>
                    <a:pt x="13899" y="3875"/>
                  </a:lnTo>
                  <a:lnTo>
                    <a:pt x="13100" y="3567"/>
                  </a:lnTo>
                  <a:lnTo>
                    <a:pt x="12300" y="3352"/>
                  </a:lnTo>
                  <a:lnTo>
                    <a:pt x="11531" y="3168"/>
                  </a:lnTo>
                  <a:lnTo>
                    <a:pt x="10824" y="3014"/>
                  </a:lnTo>
                  <a:lnTo>
                    <a:pt x="10148" y="2891"/>
                  </a:lnTo>
                  <a:lnTo>
                    <a:pt x="9563" y="2829"/>
                  </a:lnTo>
                  <a:lnTo>
                    <a:pt x="9041" y="2799"/>
                  </a:lnTo>
                  <a:lnTo>
                    <a:pt x="8241" y="2737"/>
                  </a:lnTo>
                  <a:lnTo>
                    <a:pt x="7903" y="2737"/>
                  </a:lnTo>
                  <a:lnTo>
                    <a:pt x="7688" y="2768"/>
                  </a:lnTo>
                  <a:lnTo>
                    <a:pt x="7473" y="2829"/>
                  </a:lnTo>
                  <a:lnTo>
                    <a:pt x="7288" y="2952"/>
                  </a:lnTo>
                  <a:lnTo>
                    <a:pt x="7134" y="3075"/>
                  </a:lnTo>
                  <a:lnTo>
                    <a:pt x="6981" y="3260"/>
                  </a:lnTo>
                  <a:lnTo>
                    <a:pt x="6888" y="3444"/>
                  </a:lnTo>
                  <a:lnTo>
                    <a:pt x="6796" y="3660"/>
                  </a:lnTo>
                  <a:lnTo>
                    <a:pt x="6796" y="3875"/>
                  </a:lnTo>
                  <a:lnTo>
                    <a:pt x="6796" y="4213"/>
                  </a:lnTo>
                  <a:lnTo>
                    <a:pt x="6827" y="4982"/>
                  </a:lnTo>
                  <a:lnTo>
                    <a:pt x="6858" y="5535"/>
                  </a:lnTo>
                  <a:lnTo>
                    <a:pt x="6950" y="6119"/>
                  </a:lnTo>
                  <a:lnTo>
                    <a:pt x="7042" y="6796"/>
                  </a:lnTo>
                  <a:lnTo>
                    <a:pt x="7196" y="7503"/>
                  </a:lnTo>
                  <a:lnTo>
                    <a:pt x="7380" y="8272"/>
                  </a:lnTo>
                  <a:lnTo>
                    <a:pt x="7626" y="9040"/>
                  </a:lnTo>
                  <a:lnTo>
                    <a:pt x="7903" y="9840"/>
                  </a:lnTo>
                  <a:lnTo>
                    <a:pt x="8272" y="10670"/>
                  </a:lnTo>
                  <a:lnTo>
                    <a:pt x="8672" y="11470"/>
                  </a:lnTo>
                  <a:lnTo>
                    <a:pt x="8918" y="11869"/>
                  </a:lnTo>
                  <a:lnTo>
                    <a:pt x="9164" y="12238"/>
                  </a:lnTo>
                  <a:lnTo>
                    <a:pt x="9440" y="12638"/>
                  </a:lnTo>
                  <a:lnTo>
                    <a:pt x="9748" y="13007"/>
                  </a:lnTo>
                  <a:lnTo>
                    <a:pt x="10055" y="13376"/>
                  </a:lnTo>
                  <a:lnTo>
                    <a:pt x="10394" y="13714"/>
                  </a:lnTo>
                  <a:lnTo>
                    <a:pt x="10947" y="14237"/>
                  </a:lnTo>
                  <a:lnTo>
                    <a:pt x="11501" y="14698"/>
                  </a:lnTo>
                  <a:lnTo>
                    <a:pt x="12116" y="15098"/>
                  </a:lnTo>
                  <a:lnTo>
                    <a:pt x="12731" y="15467"/>
                  </a:lnTo>
                  <a:lnTo>
                    <a:pt x="13346" y="15805"/>
                  </a:lnTo>
                  <a:lnTo>
                    <a:pt x="13991" y="16082"/>
                  </a:lnTo>
                  <a:lnTo>
                    <a:pt x="14606" y="16328"/>
                  </a:lnTo>
                  <a:lnTo>
                    <a:pt x="15221" y="16543"/>
                  </a:lnTo>
                  <a:lnTo>
                    <a:pt x="15836" y="16728"/>
                  </a:lnTo>
                  <a:lnTo>
                    <a:pt x="16420" y="16881"/>
                  </a:lnTo>
                  <a:lnTo>
                    <a:pt x="17005" y="17004"/>
                  </a:lnTo>
                  <a:lnTo>
                    <a:pt x="17527" y="17097"/>
                  </a:lnTo>
                  <a:lnTo>
                    <a:pt x="18511" y="17220"/>
                  </a:lnTo>
                  <a:lnTo>
                    <a:pt x="19311" y="17281"/>
                  </a:lnTo>
                  <a:lnTo>
                    <a:pt x="19372" y="17742"/>
                  </a:lnTo>
                  <a:lnTo>
                    <a:pt x="19464" y="18173"/>
                  </a:lnTo>
                  <a:lnTo>
                    <a:pt x="19557" y="18572"/>
                  </a:lnTo>
                  <a:lnTo>
                    <a:pt x="19680" y="19003"/>
                  </a:lnTo>
                  <a:lnTo>
                    <a:pt x="19803" y="19403"/>
                  </a:lnTo>
                  <a:lnTo>
                    <a:pt x="19987" y="19802"/>
                  </a:lnTo>
                  <a:lnTo>
                    <a:pt x="20141" y="20202"/>
                  </a:lnTo>
                  <a:lnTo>
                    <a:pt x="20325" y="20571"/>
                  </a:lnTo>
                  <a:lnTo>
                    <a:pt x="20541" y="20940"/>
                  </a:lnTo>
                  <a:lnTo>
                    <a:pt x="20787" y="21309"/>
                  </a:lnTo>
                  <a:lnTo>
                    <a:pt x="21002" y="21647"/>
                  </a:lnTo>
                  <a:lnTo>
                    <a:pt x="21279" y="21986"/>
                  </a:lnTo>
                  <a:lnTo>
                    <a:pt x="21525" y="22324"/>
                  </a:lnTo>
                  <a:lnTo>
                    <a:pt x="21832" y="22631"/>
                  </a:lnTo>
                  <a:lnTo>
                    <a:pt x="22109" y="22939"/>
                  </a:lnTo>
                  <a:lnTo>
                    <a:pt x="22416" y="23215"/>
                  </a:lnTo>
                  <a:lnTo>
                    <a:pt x="22754" y="23492"/>
                  </a:lnTo>
                  <a:lnTo>
                    <a:pt x="23062" y="23769"/>
                  </a:lnTo>
                  <a:lnTo>
                    <a:pt x="23431" y="24015"/>
                  </a:lnTo>
                  <a:lnTo>
                    <a:pt x="23769" y="24230"/>
                  </a:lnTo>
                  <a:lnTo>
                    <a:pt x="24138" y="24445"/>
                  </a:lnTo>
                  <a:lnTo>
                    <a:pt x="24507" y="24661"/>
                  </a:lnTo>
                  <a:lnTo>
                    <a:pt x="24907" y="24845"/>
                  </a:lnTo>
                  <a:lnTo>
                    <a:pt x="25307" y="24999"/>
                  </a:lnTo>
                  <a:lnTo>
                    <a:pt x="25706" y="25153"/>
                  </a:lnTo>
                  <a:lnTo>
                    <a:pt x="26137" y="25276"/>
                  </a:lnTo>
                  <a:lnTo>
                    <a:pt x="26536" y="25399"/>
                  </a:lnTo>
                  <a:lnTo>
                    <a:pt x="26967" y="25491"/>
                  </a:lnTo>
                  <a:lnTo>
                    <a:pt x="27397" y="25552"/>
                  </a:lnTo>
                  <a:lnTo>
                    <a:pt x="27859" y="25614"/>
                  </a:lnTo>
                  <a:lnTo>
                    <a:pt x="28289" y="25645"/>
                  </a:lnTo>
                  <a:lnTo>
                    <a:pt x="63926" y="25645"/>
                  </a:lnTo>
                  <a:lnTo>
                    <a:pt x="64572" y="25706"/>
                  </a:lnTo>
                  <a:lnTo>
                    <a:pt x="65218" y="25798"/>
                  </a:lnTo>
                  <a:lnTo>
                    <a:pt x="65863" y="25891"/>
                  </a:lnTo>
                  <a:lnTo>
                    <a:pt x="66478" y="26044"/>
                  </a:lnTo>
                  <a:lnTo>
                    <a:pt x="67093" y="26229"/>
                  </a:lnTo>
                  <a:lnTo>
                    <a:pt x="67708" y="26413"/>
                  </a:lnTo>
                  <a:lnTo>
                    <a:pt x="68293" y="26659"/>
                  </a:lnTo>
                  <a:lnTo>
                    <a:pt x="68877" y="26905"/>
                  </a:lnTo>
                  <a:lnTo>
                    <a:pt x="69430" y="27213"/>
                  </a:lnTo>
                  <a:lnTo>
                    <a:pt x="69953" y="27520"/>
                  </a:lnTo>
                  <a:lnTo>
                    <a:pt x="70476" y="27858"/>
                  </a:lnTo>
                  <a:lnTo>
                    <a:pt x="70998" y="28227"/>
                  </a:lnTo>
                  <a:lnTo>
                    <a:pt x="71490" y="28596"/>
                  </a:lnTo>
                  <a:lnTo>
                    <a:pt x="71952" y="28996"/>
                  </a:lnTo>
                  <a:lnTo>
                    <a:pt x="72413" y="29427"/>
                  </a:lnTo>
                  <a:lnTo>
                    <a:pt x="72843" y="29888"/>
                  </a:lnTo>
                  <a:lnTo>
                    <a:pt x="73243" y="30349"/>
                  </a:lnTo>
                  <a:lnTo>
                    <a:pt x="73612" y="30841"/>
                  </a:lnTo>
                  <a:lnTo>
                    <a:pt x="73981" y="31364"/>
                  </a:lnTo>
                  <a:lnTo>
                    <a:pt x="74319" y="31887"/>
                  </a:lnTo>
                  <a:lnTo>
                    <a:pt x="74627" y="32409"/>
                  </a:lnTo>
                  <a:lnTo>
                    <a:pt x="74903" y="32963"/>
                  </a:lnTo>
                  <a:lnTo>
                    <a:pt x="75180" y="33547"/>
                  </a:lnTo>
                  <a:lnTo>
                    <a:pt x="75395" y="34131"/>
                  </a:lnTo>
                  <a:lnTo>
                    <a:pt x="75611" y="34746"/>
                  </a:lnTo>
                  <a:lnTo>
                    <a:pt x="75795" y="35361"/>
                  </a:lnTo>
                  <a:lnTo>
                    <a:pt x="75918" y="35976"/>
                  </a:lnTo>
                  <a:lnTo>
                    <a:pt x="76041" y="36622"/>
                  </a:lnTo>
                  <a:lnTo>
                    <a:pt x="76133" y="37267"/>
                  </a:lnTo>
                  <a:lnTo>
                    <a:pt x="76164" y="37913"/>
                  </a:lnTo>
                  <a:lnTo>
                    <a:pt x="76195" y="38590"/>
                  </a:lnTo>
                  <a:lnTo>
                    <a:pt x="76195" y="59191"/>
                  </a:lnTo>
                  <a:lnTo>
                    <a:pt x="76195" y="59529"/>
                  </a:lnTo>
                  <a:lnTo>
                    <a:pt x="76133" y="59868"/>
                  </a:lnTo>
                  <a:lnTo>
                    <a:pt x="76072" y="60206"/>
                  </a:lnTo>
                  <a:lnTo>
                    <a:pt x="75980" y="60513"/>
                  </a:lnTo>
                  <a:lnTo>
                    <a:pt x="75857" y="60821"/>
                  </a:lnTo>
                  <a:lnTo>
                    <a:pt x="75703" y="61097"/>
                  </a:lnTo>
                  <a:lnTo>
                    <a:pt x="75549" y="61374"/>
                  </a:lnTo>
                  <a:lnTo>
                    <a:pt x="75365" y="61651"/>
                  </a:lnTo>
                  <a:lnTo>
                    <a:pt x="75149" y="61897"/>
                  </a:lnTo>
                  <a:lnTo>
                    <a:pt x="74934" y="62112"/>
                  </a:lnTo>
                  <a:lnTo>
                    <a:pt x="74688" y="62327"/>
                  </a:lnTo>
                  <a:lnTo>
                    <a:pt x="74411" y="62512"/>
                  </a:lnTo>
                  <a:lnTo>
                    <a:pt x="74135" y="62666"/>
                  </a:lnTo>
                  <a:lnTo>
                    <a:pt x="73858" y="62819"/>
                  </a:lnTo>
                  <a:lnTo>
                    <a:pt x="73551" y="62942"/>
                  </a:lnTo>
                  <a:lnTo>
                    <a:pt x="73243" y="63035"/>
                  </a:lnTo>
                  <a:lnTo>
                    <a:pt x="73243" y="56670"/>
                  </a:lnTo>
                  <a:lnTo>
                    <a:pt x="73212" y="56178"/>
                  </a:lnTo>
                  <a:lnTo>
                    <a:pt x="73151" y="55686"/>
                  </a:lnTo>
                  <a:lnTo>
                    <a:pt x="73028" y="55194"/>
                  </a:lnTo>
                  <a:lnTo>
                    <a:pt x="72874" y="54763"/>
                  </a:lnTo>
                  <a:lnTo>
                    <a:pt x="72659" y="54333"/>
                  </a:lnTo>
                  <a:lnTo>
                    <a:pt x="72444" y="53902"/>
                  </a:lnTo>
                  <a:lnTo>
                    <a:pt x="72167" y="53533"/>
                  </a:lnTo>
                  <a:lnTo>
                    <a:pt x="71859" y="53164"/>
                  </a:lnTo>
                  <a:lnTo>
                    <a:pt x="71521" y="52826"/>
                  </a:lnTo>
                  <a:lnTo>
                    <a:pt x="71152" y="52519"/>
                  </a:lnTo>
                  <a:lnTo>
                    <a:pt x="70783" y="52273"/>
                  </a:lnTo>
                  <a:lnTo>
                    <a:pt x="70353" y="52027"/>
                  </a:lnTo>
                  <a:lnTo>
                    <a:pt x="69922" y="51842"/>
                  </a:lnTo>
                  <a:lnTo>
                    <a:pt x="69461" y="51688"/>
                  </a:lnTo>
                  <a:lnTo>
                    <a:pt x="69000" y="51565"/>
                  </a:lnTo>
                  <a:lnTo>
                    <a:pt x="68508" y="51504"/>
                  </a:lnTo>
                  <a:lnTo>
                    <a:pt x="64941" y="40650"/>
                  </a:lnTo>
                  <a:lnTo>
                    <a:pt x="64664" y="39881"/>
                  </a:lnTo>
                  <a:lnTo>
                    <a:pt x="64326" y="39174"/>
                  </a:lnTo>
                  <a:lnTo>
                    <a:pt x="63926" y="38467"/>
                  </a:lnTo>
                  <a:lnTo>
                    <a:pt x="63496" y="37821"/>
                  </a:lnTo>
                  <a:lnTo>
                    <a:pt x="63004" y="37206"/>
                  </a:lnTo>
                  <a:lnTo>
                    <a:pt x="62481" y="36622"/>
                  </a:lnTo>
                  <a:lnTo>
                    <a:pt x="61897" y="36099"/>
                  </a:lnTo>
                  <a:lnTo>
                    <a:pt x="61282" y="35638"/>
                  </a:lnTo>
                  <a:lnTo>
                    <a:pt x="60636" y="35207"/>
                  </a:lnTo>
                  <a:lnTo>
                    <a:pt x="59960" y="34808"/>
                  </a:lnTo>
                  <a:lnTo>
                    <a:pt x="59253" y="34500"/>
                  </a:lnTo>
                  <a:lnTo>
                    <a:pt x="58545" y="34223"/>
                  </a:lnTo>
                  <a:lnTo>
                    <a:pt x="57777" y="34008"/>
                  </a:lnTo>
                  <a:lnTo>
                    <a:pt x="57008" y="33854"/>
                  </a:lnTo>
                  <a:lnTo>
                    <a:pt x="56209" y="33762"/>
                  </a:lnTo>
                  <a:lnTo>
                    <a:pt x="55378" y="33731"/>
                  </a:lnTo>
                  <a:lnTo>
                    <a:pt x="33978" y="33731"/>
                  </a:lnTo>
                  <a:lnTo>
                    <a:pt x="33209" y="33762"/>
                  </a:lnTo>
                  <a:lnTo>
                    <a:pt x="32440" y="33824"/>
                  </a:lnTo>
                  <a:lnTo>
                    <a:pt x="31702" y="33977"/>
                  </a:lnTo>
                  <a:lnTo>
                    <a:pt x="30995" y="34162"/>
                  </a:lnTo>
                  <a:lnTo>
                    <a:pt x="30288" y="34408"/>
                  </a:lnTo>
                  <a:lnTo>
                    <a:pt x="29611" y="34715"/>
                  </a:lnTo>
                  <a:lnTo>
                    <a:pt x="28966" y="35054"/>
                  </a:lnTo>
                  <a:lnTo>
                    <a:pt x="28351" y="35423"/>
                  </a:lnTo>
                  <a:lnTo>
                    <a:pt x="27736" y="35853"/>
                  </a:lnTo>
                  <a:lnTo>
                    <a:pt x="27182" y="36345"/>
                  </a:lnTo>
                  <a:lnTo>
                    <a:pt x="26659" y="36868"/>
                  </a:lnTo>
                  <a:lnTo>
                    <a:pt x="26168" y="37421"/>
                  </a:lnTo>
                  <a:lnTo>
                    <a:pt x="25737" y="38005"/>
                  </a:lnTo>
                  <a:lnTo>
                    <a:pt x="25307" y="38651"/>
                  </a:lnTo>
                  <a:lnTo>
                    <a:pt x="24968" y="39297"/>
                  </a:lnTo>
                  <a:lnTo>
                    <a:pt x="24630" y="40004"/>
                  </a:lnTo>
                  <a:lnTo>
                    <a:pt x="20018" y="51473"/>
                  </a:lnTo>
                  <a:lnTo>
                    <a:pt x="16328" y="51473"/>
                  </a:lnTo>
                  <a:lnTo>
                    <a:pt x="15836" y="51504"/>
                  </a:lnTo>
                  <a:lnTo>
                    <a:pt x="15344" y="51535"/>
                  </a:lnTo>
                  <a:lnTo>
                    <a:pt x="14852" y="51565"/>
                  </a:lnTo>
                  <a:lnTo>
                    <a:pt x="14391" y="51658"/>
                  </a:lnTo>
                  <a:lnTo>
                    <a:pt x="13899" y="51719"/>
                  </a:lnTo>
                  <a:lnTo>
                    <a:pt x="13438" y="51842"/>
                  </a:lnTo>
                  <a:lnTo>
                    <a:pt x="12977" y="51965"/>
                  </a:lnTo>
                  <a:lnTo>
                    <a:pt x="12515" y="52119"/>
                  </a:lnTo>
                  <a:lnTo>
                    <a:pt x="12085" y="52273"/>
                  </a:lnTo>
                  <a:lnTo>
                    <a:pt x="11654" y="52426"/>
                  </a:lnTo>
                  <a:lnTo>
                    <a:pt x="10793" y="52857"/>
                  </a:lnTo>
                  <a:lnTo>
                    <a:pt x="9994" y="53318"/>
                  </a:lnTo>
                  <a:lnTo>
                    <a:pt x="9225" y="53841"/>
                  </a:lnTo>
                  <a:lnTo>
                    <a:pt x="8518" y="54394"/>
                  </a:lnTo>
                  <a:lnTo>
                    <a:pt x="7842" y="55040"/>
                  </a:lnTo>
                  <a:lnTo>
                    <a:pt x="7196" y="55716"/>
                  </a:lnTo>
                  <a:lnTo>
                    <a:pt x="6642" y="56454"/>
                  </a:lnTo>
                  <a:lnTo>
                    <a:pt x="6120" y="57223"/>
                  </a:lnTo>
                  <a:lnTo>
                    <a:pt x="5658" y="58023"/>
                  </a:lnTo>
                  <a:lnTo>
                    <a:pt x="5289" y="58884"/>
                  </a:lnTo>
                  <a:lnTo>
                    <a:pt x="5105" y="59314"/>
                  </a:lnTo>
                  <a:lnTo>
                    <a:pt x="4951" y="59775"/>
                  </a:lnTo>
                  <a:lnTo>
                    <a:pt x="3721" y="59775"/>
                  </a:lnTo>
                  <a:lnTo>
                    <a:pt x="3260" y="59806"/>
                  </a:lnTo>
                  <a:lnTo>
                    <a:pt x="2860" y="59868"/>
                  </a:lnTo>
                  <a:lnTo>
                    <a:pt x="2461" y="59960"/>
                  </a:lnTo>
                  <a:lnTo>
                    <a:pt x="2092" y="60114"/>
                  </a:lnTo>
                  <a:lnTo>
                    <a:pt x="1753" y="60267"/>
                  </a:lnTo>
                  <a:lnTo>
                    <a:pt x="1446" y="60482"/>
                  </a:lnTo>
                  <a:lnTo>
                    <a:pt x="1169" y="60728"/>
                  </a:lnTo>
                  <a:lnTo>
                    <a:pt x="923" y="60974"/>
                  </a:lnTo>
                  <a:lnTo>
                    <a:pt x="708" y="61251"/>
                  </a:lnTo>
                  <a:lnTo>
                    <a:pt x="523" y="61559"/>
                  </a:lnTo>
                  <a:lnTo>
                    <a:pt x="339" y="61866"/>
                  </a:lnTo>
                  <a:lnTo>
                    <a:pt x="216" y="62204"/>
                  </a:lnTo>
                  <a:lnTo>
                    <a:pt x="124" y="62573"/>
                  </a:lnTo>
                  <a:lnTo>
                    <a:pt x="32" y="62912"/>
                  </a:lnTo>
                  <a:lnTo>
                    <a:pt x="1" y="63281"/>
                  </a:lnTo>
                  <a:lnTo>
                    <a:pt x="1" y="63619"/>
                  </a:lnTo>
                  <a:lnTo>
                    <a:pt x="1" y="63988"/>
                  </a:lnTo>
                  <a:lnTo>
                    <a:pt x="32" y="64357"/>
                  </a:lnTo>
                  <a:lnTo>
                    <a:pt x="124" y="64695"/>
                  </a:lnTo>
                  <a:lnTo>
                    <a:pt x="216" y="65064"/>
                  </a:lnTo>
                  <a:lnTo>
                    <a:pt x="339" y="65371"/>
                  </a:lnTo>
                  <a:lnTo>
                    <a:pt x="523" y="65710"/>
                  </a:lnTo>
                  <a:lnTo>
                    <a:pt x="708" y="66017"/>
                  </a:lnTo>
                  <a:lnTo>
                    <a:pt x="923" y="66294"/>
                  </a:lnTo>
                  <a:lnTo>
                    <a:pt x="1169" y="66540"/>
                  </a:lnTo>
                  <a:lnTo>
                    <a:pt x="1446" y="66786"/>
                  </a:lnTo>
                  <a:lnTo>
                    <a:pt x="1753" y="67001"/>
                  </a:lnTo>
                  <a:lnTo>
                    <a:pt x="2092" y="67155"/>
                  </a:lnTo>
                  <a:lnTo>
                    <a:pt x="2461" y="67309"/>
                  </a:lnTo>
                  <a:lnTo>
                    <a:pt x="2860" y="67401"/>
                  </a:lnTo>
                  <a:lnTo>
                    <a:pt x="3260" y="67462"/>
                  </a:lnTo>
                  <a:lnTo>
                    <a:pt x="3721" y="67493"/>
                  </a:lnTo>
                  <a:lnTo>
                    <a:pt x="4367" y="67493"/>
                  </a:lnTo>
                  <a:lnTo>
                    <a:pt x="4398" y="67954"/>
                  </a:lnTo>
                  <a:lnTo>
                    <a:pt x="4429" y="68385"/>
                  </a:lnTo>
                  <a:lnTo>
                    <a:pt x="4521" y="68815"/>
                  </a:lnTo>
                  <a:lnTo>
                    <a:pt x="4644" y="69215"/>
                  </a:lnTo>
                  <a:lnTo>
                    <a:pt x="4828" y="69615"/>
                  </a:lnTo>
                  <a:lnTo>
                    <a:pt x="5013" y="69984"/>
                  </a:lnTo>
                  <a:lnTo>
                    <a:pt x="5259" y="70353"/>
                  </a:lnTo>
                  <a:lnTo>
                    <a:pt x="5535" y="70660"/>
                  </a:lnTo>
                  <a:lnTo>
                    <a:pt x="5843" y="70968"/>
                  </a:lnTo>
                  <a:lnTo>
                    <a:pt x="6150" y="71244"/>
                  </a:lnTo>
                  <a:lnTo>
                    <a:pt x="6519" y="71460"/>
                  </a:lnTo>
                  <a:lnTo>
                    <a:pt x="6888" y="71675"/>
                  </a:lnTo>
                  <a:lnTo>
                    <a:pt x="7288" y="71829"/>
                  </a:lnTo>
                  <a:lnTo>
                    <a:pt x="7688" y="71921"/>
                  </a:lnTo>
                  <a:lnTo>
                    <a:pt x="8149" y="72013"/>
                  </a:lnTo>
                  <a:lnTo>
                    <a:pt x="8610" y="72044"/>
                  </a:lnTo>
                  <a:lnTo>
                    <a:pt x="14206" y="72044"/>
                  </a:lnTo>
                  <a:lnTo>
                    <a:pt x="14299" y="72720"/>
                  </a:lnTo>
                  <a:lnTo>
                    <a:pt x="14452" y="73366"/>
                  </a:lnTo>
                  <a:lnTo>
                    <a:pt x="14698" y="74012"/>
                  </a:lnTo>
                  <a:lnTo>
                    <a:pt x="14944" y="74627"/>
                  </a:lnTo>
                  <a:lnTo>
                    <a:pt x="15283" y="75211"/>
                  </a:lnTo>
                  <a:lnTo>
                    <a:pt x="15652" y="75734"/>
                  </a:lnTo>
                  <a:lnTo>
                    <a:pt x="16082" y="76256"/>
                  </a:lnTo>
                  <a:lnTo>
                    <a:pt x="16543" y="76718"/>
                  </a:lnTo>
                  <a:lnTo>
                    <a:pt x="17066" y="77148"/>
                  </a:lnTo>
                  <a:lnTo>
                    <a:pt x="17620" y="77517"/>
                  </a:lnTo>
                  <a:lnTo>
                    <a:pt x="18204" y="77855"/>
                  </a:lnTo>
                  <a:lnTo>
                    <a:pt x="18788" y="78132"/>
                  </a:lnTo>
                  <a:lnTo>
                    <a:pt x="19434" y="78347"/>
                  </a:lnTo>
                  <a:lnTo>
                    <a:pt x="20110" y="78501"/>
                  </a:lnTo>
                  <a:lnTo>
                    <a:pt x="20787" y="78593"/>
                  </a:lnTo>
                  <a:lnTo>
                    <a:pt x="21494" y="78624"/>
                  </a:lnTo>
                  <a:lnTo>
                    <a:pt x="22047" y="78624"/>
                  </a:lnTo>
                  <a:lnTo>
                    <a:pt x="22631" y="78563"/>
                  </a:lnTo>
                  <a:lnTo>
                    <a:pt x="23185" y="78440"/>
                  </a:lnTo>
                  <a:lnTo>
                    <a:pt x="23738" y="78286"/>
                  </a:lnTo>
                  <a:lnTo>
                    <a:pt x="23954" y="78194"/>
                  </a:lnTo>
                  <a:lnTo>
                    <a:pt x="24169" y="78040"/>
                  </a:lnTo>
                  <a:lnTo>
                    <a:pt x="24292" y="77886"/>
                  </a:lnTo>
                  <a:lnTo>
                    <a:pt x="24415" y="77702"/>
                  </a:lnTo>
                  <a:lnTo>
                    <a:pt x="24476" y="77486"/>
                  </a:lnTo>
                  <a:lnTo>
                    <a:pt x="24507" y="77271"/>
                  </a:lnTo>
                  <a:lnTo>
                    <a:pt x="24476" y="77056"/>
                  </a:lnTo>
                  <a:lnTo>
                    <a:pt x="24446" y="76841"/>
                  </a:lnTo>
                  <a:lnTo>
                    <a:pt x="24353" y="76656"/>
                  </a:lnTo>
                  <a:lnTo>
                    <a:pt x="24230" y="76472"/>
                  </a:lnTo>
                  <a:lnTo>
                    <a:pt x="24107" y="76318"/>
                  </a:lnTo>
                  <a:lnTo>
                    <a:pt x="23923" y="76195"/>
                  </a:lnTo>
                  <a:lnTo>
                    <a:pt x="23738" y="76103"/>
                  </a:lnTo>
                  <a:lnTo>
                    <a:pt x="23523" y="76041"/>
                  </a:lnTo>
                  <a:lnTo>
                    <a:pt x="23277" y="76041"/>
                  </a:lnTo>
                  <a:lnTo>
                    <a:pt x="23031" y="76103"/>
                  </a:lnTo>
                  <a:lnTo>
                    <a:pt x="22662" y="76195"/>
                  </a:lnTo>
                  <a:lnTo>
                    <a:pt x="22262" y="76287"/>
                  </a:lnTo>
                  <a:lnTo>
                    <a:pt x="21894" y="76318"/>
                  </a:lnTo>
                  <a:lnTo>
                    <a:pt x="20971" y="76318"/>
                  </a:lnTo>
                  <a:lnTo>
                    <a:pt x="20479" y="76226"/>
                  </a:lnTo>
                  <a:lnTo>
                    <a:pt x="19987" y="76103"/>
                  </a:lnTo>
                  <a:lnTo>
                    <a:pt x="19526" y="75949"/>
                  </a:lnTo>
                  <a:lnTo>
                    <a:pt x="19095" y="75734"/>
                  </a:lnTo>
                  <a:lnTo>
                    <a:pt x="18696" y="75488"/>
                  </a:lnTo>
                  <a:lnTo>
                    <a:pt x="18296" y="75180"/>
                  </a:lnTo>
                  <a:lnTo>
                    <a:pt x="17927" y="74873"/>
                  </a:lnTo>
                  <a:lnTo>
                    <a:pt x="17620" y="74504"/>
                  </a:lnTo>
                  <a:lnTo>
                    <a:pt x="17343" y="74104"/>
                  </a:lnTo>
                  <a:lnTo>
                    <a:pt x="17066" y="73704"/>
                  </a:lnTo>
                  <a:lnTo>
                    <a:pt x="16851" y="73274"/>
                  </a:lnTo>
                  <a:lnTo>
                    <a:pt x="16697" y="72813"/>
                  </a:lnTo>
                  <a:lnTo>
                    <a:pt x="16574" y="72321"/>
                  </a:lnTo>
                  <a:lnTo>
                    <a:pt x="16482" y="71829"/>
                  </a:lnTo>
                  <a:lnTo>
                    <a:pt x="16482" y="71306"/>
                  </a:lnTo>
                  <a:lnTo>
                    <a:pt x="16482" y="70814"/>
                  </a:lnTo>
                  <a:lnTo>
                    <a:pt x="16574" y="70291"/>
                  </a:lnTo>
                  <a:lnTo>
                    <a:pt x="16697" y="69830"/>
                  </a:lnTo>
                  <a:lnTo>
                    <a:pt x="16851" y="69369"/>
                  </a:lnTo>
                  <a:lnTo>
                    <a:pt x="17066" y="68908"/>
                  </a:lnTo>
                  <a:lnTo>
                    <a:pt x="17343" y="68508"/>
                  </a:lnTo>
                  <a:lnTo>
                    <a:pt x="17620" y="68108"/>
                  </a:lnTo>
                  <a:lnTo>
                    <a:pt x="17927" y="67770"/>
                  </a:lnTo>
                  <a:lnTo>
                    <a:pt x="18296" y="67432"/>
                  </a:lnTo>
                  <a:lnTo>
                    <a:pt x="18696" y="67155"/>
                  </a:lnTo>
                  <a:lnTo>
                    <a:pt x="19095" y="66909"/>
                  </a:lnTo>
                  <a:lnTo>
                    <a:pt x="19526" y="66694"/>
                  </a:lnTo>
                  <a:lnTo>
                    <a:pt x="19987" y="66509"/>
                  </a:lnTo>
                  <a:lnTo>
                    <a:pt x="20479" y="66386"/>
                  </a:lnTo>
                  <a:lnTo>
                    <a:pt x="20971" y="66325"/>
                  </a:lnTo>
                  <a:lnTo>
                    <a:pt x="21494" y="66294"/>
                  </a:lnTo>
                  <a:lnTo>
                    <a:pt x="22017" y="66325"/>
                  </a:lnTo>
                  <a:lnTo>
                    <a:pt x="22508" y="66386"/>
                  </a:lnTo>
                  <a:lnTo>
                    <a:pt x="22970" y="66509"/>
                  </a:lnTo>
                  <a:lnTo>
                    <a:pt x="23431" y="66694"/>
                  </a:lnTo>
                  <a:lnTo>
                    <a:pt x="23892" y="66909"/>
                  </a:lnTo>
                  <a:lnTo>
                    <a:pt x="24292" y="67155"/>
                  </a:lnTo>
                  <a:lnTo>
                    <a:pt x="24692" y="67432"/>
                  </a:lnTo>
                  <a:lnTo>
                    <a:pt x="25030" y="67770"/>
                  </a:lnTo>
                  <a:lnTo>
                    <a:pt x="25368" y="68108"/>
                  </a:lnTo>
                  <a:lnTo>
                    <a:pt x="25645" y="68508"/>
                  </a:lnTo>
                  <a:lnTo>
                    <a:pt x="25891" y="68908"/>
                  </a:lnTo>
                  <a:lnTo>
                    <a:pt x="26106" y="69369"/>
                  </a:lnTo>
                  <a:lnTo>
                    <a:pt x="26291" y="69830"/>
                  </a:lnTo>
                  <a:lnTo>
                    <a:pt x="26414" y="70291"/>
                  </a:lnTo>
                  <a:lnTo>
                    <a:pt x="26475" y="70814"/>
                  </a:lnTo>
                  <a:lnTo>
                    <a:pt x="26506" y="71306"/>
                  </a:lnTo>
                  <a:lnTo>
                    <a:pt x="26506" y="71767"/>
                  </a:lnTo>
                  <a:lnTo>
                    <a:pt x="26414" y="72228"/>
                  </a:lnTo>
                  <a:lnTo>
                    <a:pt x="26321" y="72690"/>
                  </a:lnTo>
                  <a:lnTo>
                    <a:pt x="26168" y="73120"/>
                  </a:lnTo>
                  <a:lnTo>
                    <a:pt x="26106" y="73397"/>
                  </a:lnTo>
                  <a:lnTo>
                    <a:pt x="26075" y="73612"/>
                  </a:lnTo>
                  <a:lnTo>
                    <a:pt x="26137" y="73858"/>
                  </a:lnTo>
                  <a:lnTo>
                    <a:pt x="26198" y="74043"/>
                  </a:lnTo>
                  <a:lnTo>
                    <a:pt x="26321" y="74227"/>
                  </a:lnTo>
                  <a:lnTo>
                    <a:pt x="26475" y="74381"/>
                  </a:lnTo>
                  <a:lnTo>
                    <a:pt x="26659" y="74504"/>
                  </a:lnTo>
                  <a:lnTo>
                    <a:pt x="26844" y="74596"/>
                  </a:lnTo>
                  <a:lnTo>
                    <a:pt x="27059" y="74657"/>
                  </a:lnTo>
                  <a:lnTo>
                    <a:pt x="27274" y="74688"/>
                  </a:lnTo>
                  <a:lnTo>
                    <a:pt x="27490" y="74657"/>
                  </a:lnTo>
                  <a:lnTo>
                    <a:pt x="27674" y="74627"/>
                  </a:lnTo>
                  <a:lnTo>
                    <a:pt x="27889" y="74534"/>
                  </a:lnTo>
                  <a:lnTo>
                    <a:pt x="28043" y="74381"/>
                  </a:lnTo>
                  <a:lnTo>
                    <a:pt x="28197" y="74196"/>
                  </a:lnTo>
                  <a:lnTo>
                    <a:pt x="28320" y="73981"/>
                  </a:lnTo>
                  <a:lnTo>
                    <a:pt x="28474" y="73489"/>
                  </a:lnTo>
                  <a:lnTo>
                    <a:pt x="28627" y="73028"/>
                  </a:lnTo>
                  <a:lnTo>
                    <a:pt x="28720" y="72536"/>
                  </a:lnTo>
                  <a:lnTo>
                    <a:pt x="28781" y="72044"/>
                  </a:lnTo>
                  <a:lnTo>
                    <a:pt x="51596" y="72044"/>
                  </a:lnTo>
                  <a:lnTo>
                    <a:pt x="51719" y="72720"/>
                  </a:lnTo>
                  <a:lnTo>
                    <a:pt x="51873" y="73366"/>
                  </a:lnTo>
                  <a:lnTo>
                    <a:pt x="52088" y="74012"/>
                  </a:lnTo>
                  <a:lnTo>
                    <a:pt x="52365" y="74627"/>
                  </a:lnTo>
                  <a:lnTo>
                    <a:pt x="52703" y="75211"/>
                  </a:lnTo>
                  <a:lnTo>
                    <a:pt x="53072" y="75734"/>
                  </a:lnTo>
                  <a:lnTo>
                    <a:pt x="53503" y="76256"/>
                  </a:lnTo>
                  <a:lnTo>
                    <a:pt x="53964" y="76718"/>
                  </a:lnTo>
                  <a:lnTo>
                    <a:pt x="54487" y="77148"/>
                  </a:lnTo>
                  <a:lnTo>
                    <a:pt x="55009" y="77517"/>
                  </a:lnTo>
                  <a:lnTo>
                    <a:pt x="55594" y="77855"/>
                  </a:lnTo>
                  <a:lnTo>
                    <a:pt x="56209" y="78132"/>
                  </a:lnTo>
                  <a:lnTo>
                    <a:pt x="56854" y="78347"/>
                  </a:lnTo>
                  <a:lnTo>
                    <a:pt x="57500" y="78501"/>
                  </a:lnTo>
                  <a:lnTo>
                    <a:pt x="58207" y="78593"/>
                  </a:lnTo>
                  <a:lnTo>
                    <a:pt x="58884" y="78624"/>
                  </a:lnTo>
                  <a:lnTo>
                    <a:pt x="59591" y="78593"/>
                  </a:lnTo>
                  <a:lnTo>
                    <a:pt x="60298" y="78501"/>
                  </a:lnTo>
                  <a:lnTo>
                    <a:pt x="60944" y="78347"/>
                  </a:lnTo>
                  <a:lnTo>
                    <a:pt x="61589" y="78132"/>
                  </a:lnTo>
                  <a:lnTo>
                    <a:pt x="62204" y="77855"/>
                  </a:lnTo>
                  <a:lnTo>
                    <a:pt x="62789" y="77517"/>
                  </a:lnTo>
                  <a:lnTo>
                    <a:pt x="63311" y="77148"/>
                  </a:lnTo>
                  <a:lnTo>
                    <a:pt x="63834" y="76718"/>
                  </a:lnTo>
                  <a:lnTo>
                    <a:pt x="64295" y="76256"/>
                  </a:lnTo>
                  <a:lnTo>
                    <a:pt x="64726" y="75734"/>
                  </a:lnTo>
                  <a:lnTo>
                    <a:pt x="65095" y="75211"/>
                  </a:lnTo>
                  <a:lnTo>
                    <a:pt x="65433" y="74627"/>
                  </a:lnTo>
                  <a:lnTo>
                    <a:pt x="65710" y="74012"/>
                  </a:lnTo>
                  <a:lnTo>
                    <a:pt x="65925" y="73366"/>
                  </a:lnTo>
                  <a:lnTo>
                    <a:pt x="66079" y="72720"/>
                  </a:lnTo>
                  <a:lnTo>
                    <a:pt x="66202" y="72044"/>
                  </a:lnTo>
                  <a:lnTo>
                    <a:pt x="69000" y="72044"/>
                  </a:lnTo>
                  <a:lnTo>
                    <a:pt x="69430" y="72013"/>
                  </a:lnTo>
                  <a:lnTo>
                    <a:pt x="69861" y="71952"/>
                  </a:lnTo>
                  <a:lnTo>
                    <a:pt x="70260" y="71829"/>
                  </a:lnTo>
                  <a:lnTo>
                    <a:pt x="70660" y="71706"/>
                  </a:lnTo>
                  <a:lnTo>
                    <a:pt x="71029" y="71521"/>
                  </a:lnTo>
                  <a:lnTo>
                    <a:pt x="71367" y="71306"/>
                  </a:lnTo>
                  <a:lnTo>
                    <a:pt x="71706" y="71060"/>
                  </a:lnTo>
                  <a:lnTo>
                    <a:pt x="71982" y="70783"/>
                  </a:lnTo>
                  <a:lnTo>
                    <a:pt x="72259" y="70506"/>
                  </a:lnTo>
                  <a:lnTo>
                    <a:pt x="72505" y="70168"/>
                  </a:lnTo>
                  <a:lnTo>
                    <a:pt x="72720" y="69830"/>
                  </a:lnTo>
                  <a:lnTo>
                    <a:pt x="72905" y="69461"/>
                  </a:lnTo>
                  <a:lnTo>
                    <a:pt x="73059" y="69061"/>
                  </a:lnTo>
                  <a:lnTo>
                    <a:pt x="73151" y="68662"/>
                  </a:lnTo>
                  <a:lnTo>
                    <a:pt x="73212" y="68231"/>
                  </a:lnTo>
                  <a:lnTo>
                    <a:pt x="73243" y="67801"/>
                  </a:lnTo>
                  <a:lnTo>
                    <a:pt x="73243" y="65402"/>
                  </a:lnTo>
                  <a:lnTo>
                    <a:pt x="73797" y="65279"/>
                  </a:lnTo>
                  <a:lnTo>
                    <a:pt x="74319" y="65125"/>
                  </a:lnTo>
                  <a:lnTo>
                    <a:pt x="74842" y="64910"/>
                  </a:lnTo>
                  <a:lnTo>
                    <a:pt x="75303" y="64664"/>
                  </a:lnTo>
                  <a:lnTo>
                    <a:pt x="75764" y="64357"/>
                  </a:lnTo>
                  <a:lnTo>
                    <a:pt x="76226" y="64049"/>
                  </a:lnTo>
                  <a:lnTo>
                    <a:pt x="76625" y="63680"/>
                  </a:lnTo>
                  <a:lnTo>
                    <a:pt x="76994" y="63281"/>
                  </a:lnTo>
                  <a:lnTo>
                    <a:pt x="77333" y="62850"/>
                  </a:lnTo>
                  <a:lnTo>
                    <a:pt x="77609" y="62389"/>
                  </a:lnTo>
                  <a:lnTo>
                    <a:pt x="77886" y="61928"/>
                  </a:lnTo>
                  <a:lnTo>
                    <a:pt x="78101" y="61405"/>
                  </a:lnTo>
                  <a:lnTo>
                    <a:pt x="78255" y="60882"/>
                  </a:lnTo>
                  <a:lnTo>
                    <a:pt x="78409" y="60329"/>
                  </a:lnTo>
                  <a:lnTo>
                    <a:pt x="78470" y="59775"/>
                  </a:lnTo>
                  <a:lnTo>
                    <a:pt x="78501" y="59191"/>
                  </a:lnTo>
                  <a:lnTo>
                    <a:pt x="78501" y="38590"/>
                  </a:lnTo>
                  <a:lnTo>
                    <a:pt x="78501" y="38036"/>
                  </a:lnTo>
                  <a:lnTo>
                    <a:pt x="78470" y="37483"/>
                  </a:lnTo>
                  <a:lnTo>
                    <a:pt x="78409" y="36929"/>
                  </a:lnTo>
                  <a:lnTo>
                    <a:pt x="78347" y="36407"/>
                  </a:lnTo>
                  <a:lnTo>
                    <a:pt x="78255" y="35884"/>
                  </a:lnTo>
                  <a:lnTo>
                    <a:pt x="78163" y="35361"/>
                  </a:lnTo>
                  <a:lnTo>
                    <a:pt x="78040" y="34838"/>
                  </a:lnTo>
                  <a:lnTo>
                    <a:pt x="77886" y="34316"/>
                  </a:lnTo>
                  <a:lnTo>
                    <a:pt x="77579" y="33332"/>
                  </a:lnTo>
                  <a:lnTo>
                    <a:pt x="77179" y="32348"/>
                  </a:lnTo>
                  <a:lnTo>
                    <a:pt x="76718" y="31425"/>
                  </a:lnTo>
                  <a:lnTo>
                    <a:pt x="76195" y="30534"/>
                  </a:lnTo>
                  <a:lnTo>
                    <a:pt x="75611" y="29673"/>
                  </a:lnTo>
                  <a:lnTo>
                    <a:pt x="74996" y="28873"/>
                  </a:lnTo>
                  <a:lnTo>
                    <a:pt x="74319" y="28104"/>
                  </a:lnTo>
                  <a:lnTo>
                    <a:pt x="73581" y="27367"/>
                  </a:lnTo>
                  <a:lnTo>
                    <a:pt x="72813" y="26721"/>
                  </a:lnTo>
                  <a:lnTo>
                    <a:pt x="71982" y="26075"/>
                  </a:lnTo>
                  <a:lnTo>
                    <a:pt x="71121" y="25522"/>
                  </a:lnTo>
                  <a:lnTo>
                    <a:pt x="70230" y="25030"/>
                  </a:lnTo>
                  <a:lnTo>
                    <a:pt x="70937" y="24568"/>
                  </a:lnTo>
                  <a:lnTo>
                    <a:pt x="71706" y="24046"/>
                  </a:lnTo>
                  <a:lnTo>
                    <a:pt x="72505" y="23431"/>
                  </a:lnTo>
                  <a:lnTo>
                    <a:pt x="72936" y="23092"/>
                  </a:lnTo>
                  <a:lnTo>
                    <a:pt x="73305" y="22724"/>
                  </a:lnTo>
                  <a:lnTo>
                    <a:pt x="73704" y="22355"/>
                  </a:lnTo>
                  <a:lnTo>
                    <a:pt x="74104" y="21924"/>
                  </a:lnTo>
                  <a:lnTo>
                    <a:pt x="74473" y="21494"/>
                  </a:lnTo>
                  <a:lnTo>
                    <a:pt x="74811" y="21063"/>
                  </a:lnTo>
                  <a:lnTo>
                    <a:pt x="75149" y="20571"/>
                  </a:lnTo>
                  <a:lnTo>
                    <a:pt x="75457" y="20079"/>
                  </a:lnTo>
                  <a:lnTo>
                    <a:pt x="75734" y="19526"/>
                  </a:lnTo>
                  <a:lnTo>
                    <a:pt x="75980" y="18972"/>
                  </a:lnTo>
                  <a:lnTo>
                    <a:pt x="76164" y="18542"/>
                  </a:lnTo>
                  <a:lnTo>
                    <a:pt x="76318" y="18081"/>
                  </a:lnTo>
                  <a:lnTo>
                    <a:pt x="76472" y="17619"/>
                  </a:lnTo>
                  <a:lnTo>
                    <a:pt x="76564" y="17158"/>
                  </a:lnTo>
                  <a:lnTo>
                    <a:pt x="76656" y="16697"/>
                  </a:lnTo>
                  <a:lnTo>
                    <a:pt x="76718" y="16266"/>
                  </a:lnTo>
                  <a:lnTo>
                    <a:pt x="76810" y="15344"/>
                  </a:lnTo>
                  <a:lnTo>
                    <a:pt x="76841" y="14483"/>
                  </a:lnTo>
                  <a:lnTo>
                    <a:pt x="76810" y="13622"/>
                  </a:lnTo>
                  <a:lnTo>
                    <a:pt x="76748" y="12792"/>
                  </a:lnTo>
                  <a:lnTo>
                    <a:pt x="76625" y="12023"/>
                  </a:lnTo>
                  <a:lnTo>
                    <a:pt x="76502" y="11316"/>
                  </a:lnTo>
                  <a:lnTo>
                    <a:pt x="76349" y="10639"/>
                  </a:lnTo>
                  <a:lnTo>
                    <a:pt x="76195" y="10055"/>
                  </a:lnTo>
                  <a:lnTo>
                    <a:pt x="76041" y="9563"/>
                  </a:lnTo>
                  <a:lnTo>
                    <a:pt x="75764" y="8825"/>
                  </a:lnTo>
                  <a:lnTo>
                    <a:pt x="75641" y="8487"/>
                  </a:lnTo>
                  <a:lnTo>
                    <a:pt x="75549" y="8303"/>
                  </a:lnTo>
                  <a:lnTo>
                    <a:pt x="75395" y="8149"/>
                  </a:lnTo>
                  <a:lnTo>
                    <a:pt x="75242" y="7995"/>
                  </a:lnTo>
                  <a:lnTo>
                    <a:pt x="75026" y="7903"/>
                  </a:lnTo>
                  <a:lnTo>
                    <a:pt x="74842" y="7841"/>
                  </a:lnTo>
                  <a:lnTo>
                    <a:pt x="74627" y="7811"/>
                  </a:lnTo>
                  <a:lnTo>
                    <a:pt x="74411" y="7811"/>
                  </a:lnTo>
                  <a:lnTo>
                    <a:pt x="74196" y="7872"/>
                  </a:lnTo>
                  <a:lnTo>
                    <a:pt x="73858" y="7995"/>
                  </a:lnTo>
                  <a:lnTo>
                    <a:pt x="73151" y="8333"/>
                  </a:lnTo>
                  <a:lnTo>
                    <a:pt x="72690" y="8579"/>
                  </a:lnTo>
                  <a:lnTo>
                    <a:pt x="72167" y="8856"/>
                  </a:lnTo>
                  <a:lnTo>
                    <a:pt x="71583" y="9225"/>
                  </a:lnTo>
                  <a:lnTo>
                    <a:pt x="70968" y="9625"/>
                  </a:lnTo>
                  <a:lnTo>
                    <a:pt x="70322" y="10086"/>
                  </a:lnTo>
                  <a:lnTo>
                    <a:pt x="69707" y="10578"/>
                  </a:lnTo>
                  <a:lnTo>
                    <a:pt x="69061" y="11162"/>
                  </a:lnTo>
                  <a:lnTo>
                    <a:pt x="68446" y="11777"/>
                  </a:lnTo>
                  <a:lnTo>
                    <a:pt x="67862" y="12484"/>
                  </a:lnTo>
                  <a:lnTo>
                    <a:pt x="67585" y="12853"/>
                  </a:lnTo>
                  <a:lnTo>
                    <a:pt x="67309" y="13222"/>
                  </a:lnTo>
                  <a:lnTo>
                    <a:pt x="67063" y="13622"/>
                  </a:lnTo>
                  <a:lnTo>
                    <a:pt x="66817" y="14022"/>
                  </a:lnTo>
                  <a:lnTo>
                    <a:pt x="66601" y="14452"/>
                  </a:lnTo>
                  <a:lnTo>
                    <a:pt x="66386" y="14913"/>
                  </a:lnTo>
                  <a:lnTo>
                    <a:pt x="66171" y="15498"/>
                  </a:lnTo>
                  <a:lnTo>
                    <a:pt x="65956" y="16113"/>
                  </a:lnTo>
                  <a:lnTo>
                    <a:pt x="65802" y="16728"/>
                  </a:lnTo>
                  <a:lnTo>
                    <a:pt x="65710" y="17312"/>
                  </a:lnTo>
                  <a:lnTo>
                    <a:pt x="65617" y="17927"/>
                  </a:lnTo>
                  <a:lnTo>
                    <a:pt x="65556" y="18511"/>
                  </a:lnTo>
                  <a:lnTo>
                    <a:pt x="65556" y="19126"/>
                  </a:lnTo>
                  <a:lnTo>
                    <a:pt x="65556" y="19679"/>
                  </a:lnTo>
                  <a:lnTo>
                    <a:pt x="65587" y="20264"/>
                  </a:lnTo>
                  <a:lnTo>
                    <a:pt x="65617" y="20817"/>
                  </a:lnTo>
                  <a:lnTo>
                    <a:pt x="65771" y="21832"/>
                  </a:lnTo>
                  <a:lnTo>
                    <a:pt x="65925" y="22785"/>
                  </a:lnTo>
                  <a:lnTo>
                    <a:pt x="66140" y="23615"/>
                  </a:lnTo>
                  <a:lnTo>
                    <a:pt x="65433" y="23492"/>
                  </a:lnTo>
                  <a:lnTo>
                    <a:pt x="64726" y="23400"/>
                  </a:lnTo>
                  <a:lnTo>
                    <a:pt x="63988" y="23369"/>
                  </a:lnTo>
                  <a:lnTo>
                    <a:pt x="63250" y="23338"/>
                  </a:lnTo>
                  <a:lnTo>
                    <a:pt x="28381" y="23338"/>
                  </a:lnTo>
                  <a:lnTo>
                    <a:pt x="28012" y="23308"/>
                  </a:lnTo>
                  <a:lnTo>
                    <a:pt x="27305" y="23185"/>
                  </a:lnTo>
                  <a:lnTo>
                    <a:pt x="26598" y="23000"/>
                  </a:lnTo>
                  <a:lnTo>
                    <a:pt x="25952" y="22785"/>
                  </a:lnTo>
                  <a:lnTo>
                    <a:pt x="25307" y="22478"/>
                  </a:lnTo>
                  <a:lnTo>
                    <a:pt x="24722" y="22109"/>
                  </a:lnTo>
                  <a:lnTo>
                    <a:pt x="24169" y="21678"/>
                  </a:lnTo>
                  <a:lnTo>
                    <a:pt x="23646" y="21217"/>
                  </a:lnTo>
                  <a:lnTo>
                    <a:pt x="23185" y="20725"/>
                  </a:lnTo>
                  <a:lnTo>
                    <a:pt x="22754" y="20141"/>
                  </a:lnTo>
                  <a:lnTo>
                    <a:pt x="22416" y="19556"/>
                  </a:lnTo>
                  <a:lnTo>
                    <a:pt x="22109" y="18941"/>
                  </a:lnTo>
                  <a:lnTo>
                    <a:pt x="21863" y="18265"/>
                  </a:lnTo>
                  <a:lnTo>
                    <a:pt x="21678" y="17589"/>
                  </a:lnTo>
                  <a:lnTo>
                    <a:pt x="21555" y="16851"/>
                  </a:lnTo>
                  <a:lnTo>
                    <a:pt x="21555" y="16482"/>
                  </a:lnTo>
                  <a:lnTo>
                    <a:pt x="21525" y="16113"/>
                  </a:lnTo>
                  <a:lnTo>
                    <a:pt x="21555" y="15713"/>
                  </a:lnTo>
                  <a:lnTo>
                    <a:pt x="21586" y="15313"/>
                  </a:lnTo>
                  <a:lnTo>
                    <a:pt x="21617" y="14913"/>
                  </a:lnTo>
                  <a:lnTo>
                    <a:pt x="21709" y="14514"/>
                  </a:lnTo>
                  <a:lnTo>
                    <a:pt x="21771" y="14145"/>
                  </a:lnTo>
                  <a:lnTo>
                    <a:pt x="21894" y="13745"/>
                  </a:lnTo>
                  <a:lnTo>
                    <a:pt x="22017" y="13376"/>
                  </a:lnTo>
                  <a:lnTo>
                    <a:pt x="22170" y="13007"/>
                  </a:lnTo>
                  <a:lnTo>
                    <a:pt x="22324" y="12669"/>
                  </a:lnTo>
                  <a:lnTo>
                    <a:pt x="22508" y="12331"/>
                  </a:lnTo>
                  <a:lnTo>
                    <a:pt x="22693" y="11992"/>
                  </a:lnTo>
                  <a:lnTo>
                    <a:pt x="22908" y="11654"/>
                  </a:lnTo>
                  <a:lnTo>
                    <a:pt x="23369" y="11039"/>
                  </a:lnTo>
                  <a:lnTo>
                    <a:pt x="23861" y="10486"/>
                  </a:lnTo>
                  <a:lnTo>
                    <a:pt x="24446" y="9963"/>
                  </a:lnTo>
                  <a:lnTo>
                    <a:pt x="25061" y="9502"/>
                  </a:lnTo>
                  <a:lnTo>
                    <a:pt x="25368" y="9286"/>
                  </a:lnTo>
                  <a:lnTo>
                    <a:pt x="25706" y="9102"/>
                  </a:lnTo>
                  <a:lnTo>
                    <a:pt x="26045" y="8918"/>
                  </a:lnTo>
                  <a:lnTo>
                    <a:pt x="26414" y="8764"/>
                  </a:lnTo>
                  <a:lnTo>
                    <a:pt x="26782" y="8610"/>
                  </a:lnTo>
                  <a:lnTo>
                    <a:pt x="27151" y="8487"/>
                  </a:lnTo>
                  <a:lnTo>
                    <a:pt x="27520" y="8395"/>
                  </a:lnTo>
                  <a:lnTo>
                    <a:pt x="27920" y="8303"/>
                  </a:lnTo>
                  <a:lnTo>
                    <a:pt x="28289" y="8241"/>
                  </a:lnTo>
                  <a:lnTo>
                    <a:pt x="28689" y="8180"/>
                  </a:lnTo>
                  <a:lnTo>
                    <a:pt x="29119" y="8149"/>
                  </a:lnTo>
                  <a:lnTo>
                    <a:pt x="36253" y="8149"/>
                  </a:lnTo>
                  <a:lnTo>
                    <a:pt x="36253" y="10547"/>
                  </a:lnTo>
                  <a:lnTo>
                    <a:pt x="36284" y="10885"/>
                  </a:lnTo>
                  <a:lnTo>
                    <a:pt x="36314" y="11224"/>
                  </a:lnTo>
                  <a:lnTo>
                    <a:pt x="36407" y="11562"/>
                  </a:lnTo>
                  <a:lnTo>
                    <a:pt x="36530" y="11869"/>
                  </a:lnTo>
                  <a:lnTo>
                    <a:pt x="36653" y="12177"/>
                  </a:lnTo>
                  <a:lnTo>
                    <a:pt x="36837" y="12484"/>
                  </a:lnTo>
                  <a:lnTo>
                    <a:pt x="37052" y="12730"/>
                  </a:lnTo>
                  <a:lnTo>
                    <a:pt x="37268" y="12976"/>
                  </a:lnTo>
                  <a:lnTo>
                    <a:pt x="37514" y="13192"/>
                  </a:lnTo>
                  <a:lnTo>
                    <a:pt x="37760" y="13407"/>
                  </a:lnTo>
                  <a:lnTo>
                    <a:pt x="38067" y="13591"/>
                  </a:lnTo>
                  <a:lnTo>
                    <a:pt x="38375" y="13714"/>
                  </a:lnTo>
                  <a:lnTo>
                    <a:pt x="38682" y="13837"/>
                  </a:lnTo>
                  <a:lnTo>
                    <a:pt x="39020" y="13929"/>
                  </a:lnTo>
                  <a:lnTo>
                    <a:pt x="39359" y="13991"/>
                  </a:lnTo>
                  <a:lnTo>
                    <a:pt x="54456" y="13991"/>
                  </a:lnTo>
                  <a:lnTo>
                    <a:pt x="54702" y="13960"/>
                  </a:lnTo>
                  <a:lnTo>
                    <a:pt x="54917" y="13899"/>
                  </a:lnTo>
                  <a:lnTo>
                    <a:pt x="55102" y="13806"/>
                  </a:lnTo>
                  <a:lnTo>
                    <a:pt x="55286" y="13653"/>
                  </a:lnTo>
                  <a:lnTo>
                    <a:pt x="55409" y="13499"/>
                  </a:lnTo>
                  <a:lnTo>
                    <a:pt x="55532" y="13284"/>
                  </a:lnTo>
                  <a:lnTo>
                    <a:pt x="55594" y="13069"/>
                  </a:lnTo>
                  <a:lnTo>
                    <a:pt x="55624" y="12853"/>
                  </a:lnTo>
                  <a:lnTo>
                    <a:pt x="55624" y="10824"/>
                  </a:lnTo>
                  <a:lnTo>
                    <a:pt x="61559" y="10824"/>
                  </a:lnTo>
                  <a:lnTo>
                    <a:pt x="61805" y="10793"/>
                  </a:lnTo>
                  <a:lnTo>
                    <a:pt x="62051" y="10732"/>
                  </a:lnTo>
                  <a:lnTo>
                    <a:pt x="62235" y="10609"/>
                  </a:lnTo>
                  <a:lnTo>
                    <a:pt x="62389" y="10486"/>
                  </a:lnTo>
                  <a:lnTo>
                    <a:pt x="62512" y="10301"/>
                  </a:lnTo>
                  <a:lnTo>
                    <a:pt x="62604" y="10117"/>
                  </a:lnTo>
                  <a:lnTo>
                    <a:pt x="62635" y="9901"/>
                  </a:lnTo>
                  <a:lnTo>
                    <a:pt x="62666" y="9686"/>
                  </a:lnTo>
                  <a:lnTo>
                    <a:pt x="62635" y="9471"/>
                  </a:lnTo>
                  <a:lnTo>
                    <a:pt x="62604" y="9256"/>
                  </a:lnTo>
                  <a:lnTo>
                    <a:pt x="62512" y="9071"/>
                  </a:lnTo>
                  <a:lnTo>
                    <a:pt x="62389" y="8887"/>
                  </a:lnTo>
                  <a:lnTo>
                    <a:pt x="62235" y="8733"/>
                  </a:lnTo>
                  <a:lnTo>
                    <a:pt x="62051" y="8641"/>
                  </a:lnTo>
                  <a:lnTo>
                    <a:pt x="61805" y="8549"/>
                  </a:lnTo>
                  <a:lnTo>
                    <a:pt x="61559" y="8518"/>
                  </a:lnTo>
                  <a:lnTo>
                    <a:pt x="55624" y="8518"/>
                  </a:lnTo>
                  <a:lnTo>
                    <a:pt x="55624" y="5258"/>
                  </a:lnTo>
                  <a:lnTo>
                    <a:pt x="61805" y="5258"/>
                  </a:lnTo>
                  <a:lnTo>
                    <a:pt x="62051" y="5166"/>
                  </a:lnTo>
                  <a:lnTo>
                    <a:pt x="62235" y="5074"/>
                  </a:lnTo>
                  <a:lnTo>
                    <a:pt x="62389" y="4920"/>
                  </a:lnTo>
                  <a:lnTo>
                    <a:pt x="62512" y="4736"/>
                  </a:lnTo>
                  <a:lnTo>
                    <a:pt x="62604" y="4551"/>
                  </a:lnTo>
                  <a:lnTo>
                    <a:pt x="62635" y="4336"/>
                  </a:lnTo>
                  <a:lnTo>
                    <a:pt x="62666" y="4121"/>
                  </a:lnTo>
                  <a:lnTo>
                    <a:pt x="62635" y="3906"/>
                  </a:lnTo>
                  <a:lnTo>
                    <a:pt x="62604" y="3690"/>
                  </a:lnTo>
                  <a:lnTo>
                    <a:pt x="62512" y="3506"/>
                  </a:lnTo>
                  <a:lnTo>
                    <a:pt x="62389" y="3321"/>
                  </a:lnTo>
                  <a:lnTo>
                    <a:pt x="62235" y="3168"/>
                  </a:lnTo>
                  <a:lnTo>
                    <a:pt x="62051" y="3075"/>
                  </a:lnTo>
                  <a:lnTo>
                    <a:pt x="61805" y="2983"/>
                  </a:lnTo>
                  <a:lnTo>
                    <a:pt x="55624" y="2983"/>
                  </a:lnTo>
                  <a:lnTo>
                    <a:pt x="55624" y="1138"/>
                  </a:lnTo>
                  <a:lnTo>
                    <a:pt x="55594" y="923"/>
                  </a:lnTo>
                  <a:lnTo>
                    <a:pt x="55532" y="708"/>
                  </a:lnTo>
                  <a:lnTo>
                    <a:pt x="55409" y="492"/>
                  </a:lnTo>
                  <a:lnTo>
                    <a:pt x="55286" y="339"/>
                  </a:lnTo>
                  <a:lnTo>
                    <a:pt x="55102" y="185"/>
                  </a:lnTo>
                  <a:lnTo>
                    <a:pt x="54917" y="93"/>
                  </a:lnTo>
                  <a:lnTo>
                    <a:pt x="54702" y="31"/>
                  </a:lnTo>
                  <a:lnTo>
                    <a:pt x="54456" y="0"/>
                  </a:lnTo>
                  <a:lnTo>
                    <a:pt x="51627" y="0"/>
                  </a:lnTo>
                  <a:lnTo>
                    <a:pt x="51381" y="31"/>
                  </a:lnTo>
                  <a:lnTo>
                    <a:pt x="51135" y="93"/>
                  </a:lnTo>
                  <a:lnTo>
                    <a:pt x="50951" y="216"/>
                  </a:lnTo>
                  <a:lnTo>
                    <a:pt x="50797" y="369"/>
                  </a:lnTo>
                  <a:lnTo>
                    <a:pt x="50674" y="523"/>
                  </a:lnTo>
                  <a:lnTo>
                    <a:pt x="50582" y="738"/>
                  </a:lnTo>
                  <a:lnTo>
                    <a:pt x="50520" y="923"/>
                  </a:lnTo>
                  <a:lnTo>
                    <a:pt x="50520" y="1138"/>
                  </a:lnTo>
                  <a:lnTo>
                    <a:pt x="50520" y="1353"/>
                  </a:lnTo>
                  <a:lnTo>
                    <a:pt x="50582" y="1569"/>
                  </a:lnTo>
                  <a:lnTo>
                    <a:pt x="50674" y="1753"/>
                  </a:lnTo>
                  <a:lnTo>
                    <a:pt x="50797" y="1938"/>
                  </a:lnTo>
                  <a:lnTo>
                    <a:pt x="50951" y="2091"/>
                  </a:lnTo>
                  <a:lnTo>
                    <a:pt x="51135" y="2214"/>
                  </a:lnTo>
                  <a:lnTo>
                    <a:pt x="51381" y="2276"/>
                  </a:lnTo>
                  <a:lnTo>
                    <a:pt x="51627" y="2307"/>
                  </a:lnTo>
                  <a:lnTo>
                    <a:pt x="53318" y="2307"/>
                  </a:lnTo>
                  <a:lnTo>
                    <a:pt x="53318" y="11685"/>
                  </a:lnTo>
                  <a:lnTo>
                    <a:pt x="39697" y="11685"/>
                  </a:lnTo>
                  <a:lnTo>
                    <a:pt x="39482" y="11654"/>
                  </a:lnTo>
                  <a:lnTo>
                    <a:pt x="39266" y="11593"/>
                  </a:lnTo>
                  <a:lnTo>
                    <a:pt x="39051" y="11500"/>
                  </a:lnTo>
                  <a:lnTo>
                    <a:pt x="38897" y="11347"/>
                  </a:lnTo>
                  <a:lnTo>
                    <a:pt x="38744" y="11193"/>
                  </a:lnTo>
                  <a:lnTo>
                    <a:pt x="38651" y="10978"/>
                  </a:lnTo>
                  <a:lnTo>
                    <a:pt x="38590" y="10762"/>
                  </a:lnTo>
                  <a:lnTo>
                    <a:pt x="38559" y="10547"/>
                  </a:lnTo>
                  <a:lnTo>
                    <a:pt x="38559" y="3444"/>
                  </a:lnTo>
                  <a:lnTo>
                    <a:pt x="38590" y="3229"/>
                  </a:lnTo>
                  <a:lnTo>
                    <a:pt x="38651" y="3014"/>
                  </a:lnTo>
                  <a:lnTo>
                    <a:pt x="38744" y="2799"/>
                  </a:lnTo>
                  <a:lnTo>
                    <a:pt x="38897" y="2645"/>
                  </a:lnTo>
                  <a:lnTo>
                    <a:pt x="39051" y="2491"/>
                  </a:lnTo>
                  <a:lnTo>
                    <a:pt x="39266" y="2399"/>
                  </a:lnTo>
                  <a:lnTo>
                    <a:pt x="39482" y="2337"/>
                  </a:lnTo>
                  <a:lnTo>
                    <a:pt x="39697" y="2307"/>
                  </a:lnTo>
                  <a:lnTo>
                    <a:pt x="45170" y="2307"/>
                  </a:lnTo>
                  <a:lnTo>
                    <a:pt x="45447" y="2276"/>
                  </a:lnTo>
                  <a:lnTo>
                    <a:pt x="45662" y="2214"/>
                  </a:lnTo>
                  <a:lnTo>
                    <a:pt x="45846" y="2091"/>
                  </a:lnTo>
                  <a:lnTo>
                    <a:pt x="46000" y="1938"/>
                  </a:lnTo>
                  <a:lnTo>
                    <a:pt x="46123" y="1753"/>
                  </a:lnTo>
                  <a:lnTo>
                    <a:pt x="46215" y="1569"/>
                  </a:lnTo>
                  <a:lnTo>
                    <a:pt x="46277" y="1353"/>
                  </a:lnTo>
                  <a:lnTo>
                    <a:pt x="46277" y="1138"/>
                  </a:lnTo>
                  <a:lnTo>
                    <a:pt x="46277" y="923"/>
                  </a:lnTo>
                  <a:lnTo>
                    <a:pt x="46215" y="738"/>
                  </a:lnTo>
                  <a:lnTo>
                    <a:pt x="46123" y="523"/>
                  </a:lnTo>
                  <a:lnTo>
                    <a:pt x="46000" y="369"/>
                  </a:lnTo>
                  <a:lnTo>
                    <a:pt x="45846" y="216"/>
                  </a:lnTo>
                  <a:lnTo>
                    <a:pt x="45662" y="93"/>
                  </a:lnTo>
                  <a:lnTo>
                    <a:pt x="45447" y="31"/>
                  </a:lnTo>
                  <a:lnTo>
                    <a:pt x="451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24" name="Google Shape;1524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22517" y="981104"/>
              <a:ext cx="463537" cy="463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5" name="Google Shape;1525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22517" y="1887021"/>
              <a:ext cx="463537" cy="463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6" name="Google Shape;1526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22517" y="2792937"/>
              <a:ext cx="463537" cy="463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722517" y="3698854"/>
              <a:ext cx="463537" cy="4635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8" name="Google Shape;1528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47413" y="1892395"/>
              <a:ext cx="445987" cy="45410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9" name="Google Shape;1529;p52"/>
          <p:cNvSpPr/>
          <p:nvPr/>
        </p:nvSpPr>
        <p:spPr>
          <a:xfrm>
            <a:off x="348772" y="313953"/>
            <a:ext cx="564000" cy="524150"/>
          </a:xfrm>
          <a:custGeom>
            <a:rect b="b" l="l" r="r" t="t"/>
            <a:pathLst>
              <a:path extrusionOk="0" h="5327" w="5732">
                <a:moveTo>
                  <a:pt x="2785" y="0"/>
                </a:moveTo>
                <a:cubicBezTo>
                  <a:pt x="1416" y="0"/>
                  <a:pt x="269" y="1040"/>
                  <a:pt x="136" y="2404"/>
                </a:cubicBezTo>
                <a:cubicBezTo>
                  <a:pt x="1" y="3768"/>
                  <a:pt x="927" y="5012"/>
                  <a:pt x="2273" y="5276"/>
                </a:cubicBezTo>
                <a:cubicBezTo>
                  <a:pt x="2445" y="5310"/>
                  <a:pt x="2618" y="5327"/>
                  <a:pt x="2788" y="5327"/>
                </a:cubicBezTo>
                <a:cubicBezTo>
                  <a:pt x="3944" y="5327"/>
                  <a:pt x="4995" y="4572"/>
                  <a:pt x="5338" y="3427"/>
                </a:cubicBezTo>
                <a:cubicBezTo>
                  <a:pt x="5731" y="2114"/>
                  <a:pt x="5061" y="715"/>
                  <a:pt x="3792" y="197"/>
                </a:cubicBezTo>
                <a:cubicBezTo>
                  <a:pt x="3474" y="68"/>
                  <a:pt x="3134" y="0"/>
                  <a:pt x="2789" y="0"/>
                </a:cubicBezTo>
                <a:cubicBezTo>
                  <a:pt x="2787" y="0"/>
                  <a:pt x="2786" y="0"/>
                  <a:pt x="278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52"/>
          <p:cNvSpPr txBox="1"/>
          <p:nvPr/>
        </p:nvSpPr>
        <p:spPr>
          <a:xfrm>
            <a:off x="389112" y="382573"/>
            <a:ext cx="4482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i="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53"/>
          <p:cNvSpPr/>
          <p:nvPr/>
        </p:nvSpPr>
        <p:spPr>
          <a:xfrm>
            <a:off x="-7565908" y="-3066021"/>
            <a:ext cx="482424" cy="482424"/>
          </a:xfrm>
          <a:custGeom>
            <a:rect b="b" l="l" r="r" t="t"/>
            <a:pathLst>
              <a:path extrusionOk="0" h="19563" w="19563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536" name="Google Shape;1536;p53"/>
          <p:cNvGrpSpPr/>
          <p:nvPr/>
        </p:nvGrpSpPr>
        <p:grpSpPr>
          <a:xfrm>
            <a:off x="-7007287" y="-3249489"/>
            <a:ext cx="1884613" cy="849359"/>
            <a:chOff x="1012763" y="1321336"/>
            <a:chExt cx="1884613" cy="849359"/>
          </a:xfrm>
        </p:grpSpPr>
        <p:sp>
          <p:nvSpPr>
            <p:cNvPr id="1537" name="Google Shape;1537;p53"/>
            <p:cNvSpPr txBox="1"/>
            <p:nvPr/>
          </p:nvSpPr>
          <p:spPr>
            <a:xfrm>
              <a:off x="1012775" y="1668196"/>
              <a:ext cx="1884600" cy="50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Jupiter is a gas giant and also the biggest planet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8" name="Google Shape;1538;p53"/>
            <p:cNvSpPr txBox="1"/>
            <p:nvPr/>
          </p:nvSpPr>
          <p:spPr>
            <a:xfrm>
              <a:off x="1012763" y="1321336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1"/>
                  </a:solidFill>
                  <a:latin typeface="Fira Sans"/>
                  <a:ea typeface="Fira Sans"/>
                  <a:cs typeface="Fira Sans"/>
                  <a:sym typeface="Fira Sans"/>
                </a:rPr>
                <a:t>Jupiter</a:t>
              </a:r>
              <a:endParaRPr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1539" name="Google Shape;1539;p53"/>
          <p:cNvSpPr/>
          <p:nvPr/>
        </p:nvSpPr>
        <p:spPr>
          <a:xfrm>
            <a:off x="-7565750" y="-2002490"/>
            <a:ext cx="482128" cy="482424"/>
          </a:xfrm>
          <a:custGeom>
            <a:rect b="b" l="l" r="r" t="t"/>
            <a:pathLst>
              <a:path extrusionOk="0" h="19563" w="19551">
                <a:moveTo>
                  <a:pt x="9776" y="0"/>
                </a:moveTo>
                <a:cubicBezTo>
                  <a:pt x="4370" y="0"/>
                  <a:pt x="1" y="4382"/>
                  <a:pt x="1" y="9787"/>
                </a:cubicBezTo>
                <a:cubicBezTo>
                  <a:pt x="1" y="15181"/>
                  <a:pt x="4370" y="19562"/>
                  <a:pt x="9776" y="19562"/>
                </a:cubicBezTo>
                <a:cubicBezTo>
                  <a:pt x="15181" y="19562"/>
                  <a:pt x="19551" y="15181"/>
                  <a:pt x="19551" y="9787"/>
                </a:cubicBezTo>
                <a:cubicBezTo>
                  <a:pt x="19551" y="4382"/>
                  <a:pt x="15181" y="0"/>
                  <a:pt x="977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540" name="Google Shape;1540;p53"/>
          <p:cNvGrpSpPr/>
          <p:nvPr/>
        </p:nvGrpSpPr>
        <p:grpSpPr>
          <a:xfrm>
            <a:off x="-7007287" y="-2185942"/>
            <a:ext cx="1884613" cy="849328"/>
            <a:chOff x="1012763" y="2388136"/>
            <a:chExt cx="1884613" cy="849328"/>
          </a:xfrm>
        </p:grpSpPr>
        <p:sp>
          <p:nvSpPr>
            <p:cNvPr id="1541" name="Google Shape;1541;p53"/>
            <p:cNvSpPr txBox="1"/>
            <p:nvPr/>
          </p:nvSpPr>
          <p:spPr>
            <a:xfrm>
              <a:off x="1012763" y="2388136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Mars</a:t>
              </a:r>
              <a:endParaRPr b="1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42" name="Google Shape;1542;p53"/>
            <p:cNvSpPr txBox="1"/>
            <p:nvPr/>
          </p:nvSpPr>
          <p:spPr>
            <a:xfrm>
              <a:off x="1012775" y="2734964"/>
              <a:ext cx="1884600" cy="50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43" name="Google Shape;1543;p53"/>
          <p:cNvGrpSpPr/>
          <p:nvPr/>
        </p:nvGrpSpPr>
        <p:grpSpPr>
          <a:xfrm>
            <a:off x="-7466416" y="-1903007"/>
            <a:ext cx="283458" cy="283458"/>
            <a:chOff x="5651375" y="3806450"/>
            <a:chExt cx="481825" cy="481825"/>
          </a:xfrm>
        </p:grpSpPr>
        <p:sp>
          <p:nvSpPr>
            <p:cNvPr id="1544" name="Google Shape;1544;p53"/>
            <p:cNvSpPr/>
            <p:nvPr/>
          </p:nvSpPr>
          <p:spPr>
            <a:xfrm>
              <a:off x="579342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45" name="Google Shape;1545;p53"/>
            <p:cNvSpPr/>
            <p:nvPr/>
          </p:nvSpPr>
          <p:spPr>
            <a:xfrm>
              <a:off x="5794475" y="4089725"/>
              <a:ext cx="195600" cy="84725"/>
            </a:xfrm>
            <a:custGeom>
              <a:rect b="b" l="l" r="r" t="t"/>
              <a:pathLst>
                <a:path extrusionOk="0" h="3389" w="7824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46" name="Google Shape;1546;p53"/>
            <p:cNvSpPr/>
            <p:nvPr/>
          </p:nvSpPr>
          <p:spPr>
            <a:xfrm>
              <a:off x="565137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47" name="Google Shape;1547;p53"/>
            <p:cNvSpPr/>
            <p:nvPr/>
          </p:nvSpPr>
          <p:spPr>
            <a:xfrm>
              <a:off x="596280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548" name="Google Shape;1548;p53"/>
          <p:cNvSpPr/>
          <p:nvPr/>
        </p:nvSpPr>
        <p:spPr>
          <a:xfrm>
            <a:off x="-7565752" y="-938974"/>
            <a:ext cx="482128" cy="482424"/>
          </a:xfrm>
          <a:custGeom>
            <a:rect b="b" l="l" r="r" t="t"/>
            <a:pathLst>
              <a:path extrusionOk="0" h="19563" w="19551">
                <a:moveTo>
                  <a:pt x="9775" y="1"/>
                </a:moveTo>
                <a:cubicBezTo>
                  <a:pt x="4370" y="1"/>
                  <a:pt x="0" y="4382"/>
                  <a:pt x="0" y="9788"/>
                </a:cubicBezTo>
                <a:cubicBezTo>
                  <a:pt x="0" y="15181"/>
                  <a:pt x="4370" y="19563"/>
                  <a:pt x="9775" y="19563"/>
                </a:cubicBezTo>
                <a:cubicBezTo>
                  <a:pt x="15169" y="19563"/>
                  <a:pt x="19550" y="15181"/>
                  <a:pt x="19550" y="9788"/>
                </a:cubicBezTo>
                <a:cubicBezTo>
                  <a:pt x="19550" y="4382"/>
                  <a:pt x="15169" y="1"/>
                  <a:pt x="9775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1549" name="Google Shape;1549;p53"/>
          <p:cNvGrpSpPr/>
          <p:nvPr/>
        </p:nvGrpSpPr>
        <p:grpSpPr>
          <a:xfrm>
            <a:off x="-7007287" y="-1122426"/>
            <a:ext cx="1884613" cy="849328"/>
            <a:chOff x="1012763" y="3448399"/>
            <a:chExt cx="1884613" cy="849328"/>
          </a:xfrm>
        </p:grpSpPr>
        <p:sp>
          <p:nvSpPr>
            <p:cNvPr id="1550" name="Google Shape;1550;p53"/>
            <p:cNvSpPr txBox="1"/>
            <p:nvPr/>
          </p:nvSpPr>
          <p:spPr>
            <a:xfrm>
              <a:off x="1012763" y="3448399"/>
              <a:ext cx="18846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accent5"/>
                  </a:solidFill>
                  <a:latin typeface="Fira Sans"/>
                  <a:ea typeface="Fira Sans"/>
                  <a:cs typeface="Fira Sans"/>
                  <a:sym typeface="Fira Sans"/>
                </a:rPr>
                <a:t>Neptune</a:t>
              </a:r>
              <a:endParaRPr b="1">
                <a:solidFill>
                  <a:schemeClr val="accent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51" name="Google Shape;1551;p53"/>
            <p:cNvSpPr txBox="1"/>
            <p:nvPr/>
          </p:nvSpPr>
          <p:spPr>
            <a:xfrm>
              <a:off x="1012775" y="3795226"/>
              <a:ext cx="1884600" cy="50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52" name="Google Shape;1552;p53"/>
          <p:cNvGrpSpPr/>
          <p:nvPr/>
        </p:nvGrpSpPr>
        <p:grpSpPr>
          <a:xfrm>
            <a:off x="-7434366" y="-811413"/>
            <a:ext cx="219345" cy="227301"/>
            <a:chOff x="3357325" y="2093500"/>
            <a:chExt cx="311525" cy="322825"/>
          </a:xfrm>
        </p:grpSpPr>
        <p:sp>
          <p:nvSpPr>
            <p:cNvPr id="1553" name="Google Shape;1553;p53"/>
            <p:cNvSpPr/>
            <p:nvPr/>
          </p:nvSpPr>
          <p:spPr>
            <a:xfrm>
              <a:off x="3357325" y="2210550"/>
              <a:ext cx="85700" cy="205775"/>
            </a:xfrm>
            <a:custGeom>
              <a:rect b="b" l="l" r="r" t="t"/>
              <a:pathLst>
                <a:path extrusionOk="0" h="8231" w="3428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54" name="Google Shape;1554;p53"/>
            <p:cNvSpPr/>
            <p:nvPr/>
          </p:nvSpPr>
          <p:spPr>
            <a:xfrm>
              <a:off x="3471225" y="2152075"/>
              <a:ext cx="84725" cy="264250"/>
            </a:xfrm>
            <a:custGeom>
              <a:rect b="b" l="l" r="r" t="t"/>
              <a:pathLst>
                <a:path extrusionOk="0" h="10570" w="3389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55" name="Google Shape;1555;p53"/>
            <p:cNvSpPr/>
            <p:nvPr/>
          </p:nvSpPr>
          <p:spPr>
            <a:xfrm>
              <a:off x="3584150" y="2093500"/>
              <a:ext cx="84700" cy="322825"/>
            </a:xfrm>
            <a:custGeom>
              <a:rect b="b" l="l" r="r" t="t"/>
              <a:pathLst>
                <a:path extrusionOk="0" h="12913" w="3388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556" name="Google Shape;1556;p53"/>
          <p:cNvGrpSpPr/>
          <p:nvPr/>
        </p:nvGrpSpPr>
        <p:grpSpPr>
          <a:xfrm>
            <a:off x="-7466410" y="-2970849"/>
            <a:ext cx="283458" cy="283458"/>
            <a:chOff x="1492675" y="2620775"/>
            <a:chExt cx="481825" cy="481825"/>
          </a:xfrm>
        </p:grpSpPr>
        <p:sp>
          <p:nvSpPr>
            <p:cNvPr id="1557" name="Google Shape;1557;p53"/>
            <p:cNvSpPr/>
            <p:nvPr/>
          </p:nvSpPr>
          <p:spPr>
            <a:xfrm>
              <a:off x="1677125" y="2620775"/>
              <a:ext cx="112950" cy="113850"/>
            </a:xfrm>
            <a:custGeom>
              <a:rect b="b" l="l" r="r" t="t"/>
              <a:pathLst>
                <a:path extrusionOk="0" h="4554" w="4518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58" name="Google Shape;1558;p53"/>
            <p:cNvSpPr/>
            <p:nvPr/>
          </p:nvSpPr>
          <p:spPr>
            <a:xfrm>
              <a:off x="1492675" y="2734675"/>
              <a:ext cx="481825" cy="367925"/>
            </a:xfrm>
            <a:custGeom>
              <a:rect b="b" l="l" r="r" t="t"/>
              <a:pathLst>
                <a:path extrusionOk="0" h="14717" w="19273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559" name="Google Shape;1559;p53"/>
          <p:cNvSpPr txBox="1"/>
          <p:nvPr>
            <p:ph idx="4294967295" type="title"/>
          </p:nvPr>
        </p:nvSpPr>
        <p:spPr>
          <a:xfrm>
            <a:off x="1038600" y="335025"/>
            <a:ext cx="76482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Model Evaluation</a:t>
            </a:r>
            <a:endParaRPr i="1" sz="1800"/>
          </a:p>
        </p:txBody>
      </p:sp>
      <p:sp>
        <p:nvSpPr>
          <p:cNvPr id="1560" name="Google Shape;1560;p53"/>
          <p:cNvSpPr txBox="1"/>
          <p:nvPr/>
        </p:nvSpPr>
        <p:spPr>
          <a:xfrm>
            <a:off x="457225" y="983563"/>
            <a:ext cx="4375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Hasil prediksi yang diperoleh dilakukan evaluasi model untuk menguji performa model. Dengan menggunakan 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metrik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evaluasi seperti </a:t>
            </a:r>
            <a:r>
              <a:rPr i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Precision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Recall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dan </a:t>
            </a:r>
            <a:r>
              <a:rPr i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F1 Score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didapat hasil sebagai berikut: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61" name="Google Shape;1561;p53"/>
          <p:cNvGrpSpPr/>
          <p:nvPr/>
        </p:nvGrpSpPr>
        <p:grpSpPr>
          <a:xfrm>
            <a:off x="457200" y="2021138"/>
            <a:ext cx="3970840" cy="809853"/>
            <a:chOff x="457200" y="1868738"/>
            <a:chExt cx="3970840" cy="809853"/>
          </a:xfrm>
        </p:grpSpPr>
        <p:sp>
          <p:nvSpPr>
            <p:cNvPr id="1562" name="Google Shape;1562;p53"/>
            <p:cNvSpPr txBox="1"/>
            <p:nvPr/>
          </p:nvSpPr>
          <p:spPr>
            <a:xfrm>
              <a:off x="457200" y="1868738"/>
              <a:ext cx="1734900" cy="25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rPr>
                <a:t>Precision</a:t>
              </a:r>
              <a:endParaRPr b="1" i="1" sz="1400" u="none" cap="none" strike="noStrike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63" name="Google Shape;1563;p53"/>
            <p:cNvSpPr txBox="1"/>
            <p:nvPr/>
          </p:nvSpPr>
          <p:spPr>
            <a:xfrm>
              <a:off x="457225" y="2120050"/>
              <a:ext cx="31080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Semakin besar nilai </a:t>
              </a:r>
              <a:r>
                <a:rPr i="1"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precision</a:t>
              </a:r>
              <a:r>
                <a:rPr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, maka semakin kecil </a:t>
              </a:r>
              <a:r>
                <a:rPr i="1"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investment loss</a:t>
              </a:r>
              <a:endParaRPr b="0" i="1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564" name="Google Shape;1564;p53"/>
            <p:cNvGrpSpPr/>
            <p:nvPr/>
          </p:nvGrpSpPr>
          <p:grpSpPr>
            <a:xfrm>
              <a:off x="3833738" y="1913874"/>
              <a:ext cx="594302" cy="764717"/>
              <a:chOff x="622463" y="1913874"/>
              <a:chExt cx="594302" cy="764717"/>
            </a:xfrm>
          </p:grpSpPr>
          <p:grpSp>
            <p:nvGrpSpPr>
              <p:cNvPr id="1565" name="Google Shape;1565;p53"/>
              <p:cNvGrpSpPr/>
              <p:nvPr/>
            </p:nvGrpSpPr>
            <p:grpSpPr>
              <a:xfrm>
                <a:off x="622463" y="1913874"/>
                <a:ext cx="594302" cy="594299"/>
                <a:chOff x="4716886" y="1317500"/>
                <a:chExt cx="567569" cy="567567"/>
              </a:xfrm>
            </p:grpSpPr>
            <p:sp>
              <p:nvSpPr>
                <p:cNvPr id="1566" name="Google Shape;1566;p53"/>
                <p:cNvSpPr/>
                <p:nvPr/>
              </p:nvSpPr>
              <p:spPr>
                <a:xfrm>
                  <a:off x="4716888" y="1317500"/>
                  <a:ext cx="567567" cy="567567"/>
                </a:xfrm>
                <a:prstGeom prst="blockArc">
                  <a:avLst>
                    <a:gd fmla="val 10800000" name="adj1"/>
                    <a:gd fmla="val 10799131" name="adj2"/>
                    <a:gd fmla="val 25044" name="adj3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67" name="Google Shape;1567;p53"/>
                <p:cNvSpPr/>
                <p:nvPr/>
              </p:nvSpPr>
              <p:spPr>
                <a:xfrm>
                  <a:off x="4716886" y="1317500"/>
                  <a:ext cx="567567" cy="567567"/>
                </a:xfrm>
                <a:prstGeom prst="blockArc">
                  <a:avLst>
                    <a:gd fmla="val 15661893" name="adj1"/>
                    <a:gd fmla="val 10799131" name="adj2"/>
                    <a:gd fmla="val 25044" name="adj3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68" name="Google Shape;1568;p53"/>
              <p:cNvSpPr txBox="1"/>
              <p:nvPr/>
            </p:nvSpPr>
            <p:spPr>
              <a:xfrm>
                <a:off x="635840" y="2546591"/>
                <a:ext cx="567600" cy="1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i="0" lang="en" sz="900" u="none" cap="none" strike="noStrike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7</a:t>
                </a:r>
                <a:r>
                  <a:rPr b="1" lang="en" sz="900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6.14</a:t>
                </a:r>
                <a:r>
                  <a:rPr b="1" i="0" lang="en" sz="900" u="none" cap="none" strike="noStrike">
                    <a:solidFill>
                      <a:schemeClr val="accent2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%</a:t>
                </a:r>
                <a:endParaRPr b="1" i="0" sz="900" u="none" cap="none" strike="noStrike">
                  <a:solidFill>
                    <a:schemeClr val="accent2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1569" name="Google Shape;1569;p53"/>
          <p:cNvGrpSpPr/>
          <p:nvPr/>
        </p:nvGrpSpPr>
        <p:grpSpPr>
          <a:xfrm>
            <a:off x="5382190" y="665204"/>
            <a:ext cx="2970765" cy="2104138"/>
            <a:chOff x="2368863" y="1634324"/>
            <a:chExt cx="4441270" cy="3145669"/>
          </a:xfrm>
        </p:grpSpPr>
        <p:sp>
          <p:nvSpPr>
            <p:cNvPr id="1570" name="Google Shape;1570;p53"/>
            <p:cNvSpPr/>
            <p:nvPr/>
          </p:nvSpPr>
          <p:spPr>
            <a:xfrm>
              <a:off x="2368863" y="1634324"/>
              <a:ext cx="4441270" cy="3145669"/>
            </a:xfrm>
            <a:custGeom>
              <a:rect b="b" l="l" r="r" t="t"/>
              <a:pathLst>
                <a:path extrusionOk="0" h="8104" w="11442">
                  <a:moveTo>
                    <a:pt x="6288" y="1"/>
                  </a:moveTo>
                  <a:cubicBezTo>
                    <a:pt x="6284" y="1"/>
                    <a:pt x="6281" y="1"/>
                    <a:pt x="6277" y="1"/>
                  </a:cubicBezTo>
                  <a:cubicBezTo>
                    <a:pt x="4983" y="3"/>
                    <a:pt x="3474" y="377"/>
                    <a:pt x="2353" y="1014"/>
                  </a:cubicBezTo>
                  <a:cubicBezTo>
                    <a:pt x="1784" y="1338"/>
                    <a:pt x="1232" y="1706"/>
                    <a:pt x="794" y="2195"/>
                  </a:cubicBezTo>
                  <a:cubicBezTo>
                    <a:pt x="358" y="2681"/>
                    <a:pt x="43" y="3301"/>
                    <a:pt x="22" y="3955"/>
                  </a:cubicBezTo>
                  <a:cubicBezTo>
                    <a:pt x="1" y="4608"/>
                    <a:pt x="309" y="5290"/>
                    <a:pt x="874" y="5620"/>
                  </a:cubicBezTo>
                  <a:cubicBezTo>
                    <a:pt x="1600" y="6043"/>
                    <a:pt x="2518" y="5823"/>
                    <a:pt x="3339" y="5990"/>
                  </a:cubicBezTo>
                  <a:cubicBezTo>
                    <a:pt x="3974" y="6119"/>
                    <a:pt x="4530" y="6474"/>
                    <a:pt x="5103" y="6772"/>
                  </a:cubicBezTo>
                  <a:cubicBezTo>
                    <a:pt x="5668" y="7067"/>
                    <a:pt x="6279" y="7206"/>
                    <a:pt x="6848" y="7458"/>
                  </a:cubicBezTo>
                  <a:cubicBezTo>
                    <a:pt x="7083" y="7564"/>
                    <a:pt x="7269" y="7775"/>
                    <a:pt x="7513" y="7885"/>
                  </a:cubicBezTo>
                  <a:cubicBezTo>
                    <a:pt x="7758" y="7997"/>
                    <a:pt x="8020" y="8067"/>
                    <a:pt x="8291" y="8093"/>
                  </a:cubicBezTo>
                  <a:cubicBezTo>
                    <a:pt x="8373" y="8100"/>
                    <a:pt x="8454" y="8104"/>
                    <a:pt x="8536" y="8104"/>
                  </a:cubicBezTo>
                  <a:cubicBezTo>
                    <a:pt x="8959" y="8104"/>
                    <a:pt x="9384" y="8005"/>
                    <a:pt x="9774" y="7837"/>
                  </a:cubicBezTo>
                  <a:lnTo>
                    <a:pt x="9855" y="7801"/>
                  </a:lnTo>
                  <a:cubicBezTo>
                    <a:pt x="10326" y="7581"/>
                    <a:pt x="10758" y="7255"/>
                    <a:pt x="11039" y="6819"/>
                  </a:cubicBezTo>
                  <a:cubicBezTo>
                    <a:pt x="11321" y="6381"/>
                    <a:pt x="11441" y="5829"/>
                    <a:pt x="11302" y="5328"/>
                  </a:cubicBezTo>
                  <a:cubicBezTo>
                    <a:pt x="11115" y="4663"/>
                    <a:pt x="10527" y="4200"/>
                    <a:pt x="10140" y="3627"/>
                  </a:cubicBezTo>
                  <a:cubicBezTo>
                    <a:pt x="9823" y="3153"/>
                    <a:pt x="9616" y="2561"/>
                    <a:pt x="9624" y="1983"/>
                  </a:cubicBezTo>
                  <a:cubicBezTo>
                    <a:pt x="9632" y="1522"/>
                    <a:pt x="9328" y="1202"/>
                    <a:pt x="8981" y="908"/>
                  </a:cubicBezTo>
                  <a:cubicBezTo>
                    <a:pt x="8243" y="280"/>
                    <a:pt x="7243" y="1"/>
                    <a:pt x="62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53"/>
            <p:cNvSpPr/>
            <p:nvPr/>
          </p:nvSpPr>
          <p:spPr>
            <a:xfrm>
              <a:off x="2916300" y="2880880"/>
              <a:ext cx="364509" cy="364509"/>
            </a:xfrm>
            <a:custGeom>
              <a:rect b="b" l="l" r="r" t="t"/>
              <a:pathLst>
                <a:path extrusionOk="0" h="2752" w="2752">
                  <a:moveTo>
                    <a:pt x="1376" y="1"/>
                  </a:moveTo>
                  <a:lnTo>
                    <a:pt x="1094" y="32"/>
                  </a:lnTo>
                  <a:lnTo>
                    <a:pt x="844" y="95"/>
                  </a:lnTo>
                  <a:lnTo>
                    <a:pt x="594" y="220"/>
                  </a:lnTo>
                  <a:lnTo>
                    <a:pt x="407" y="407"/>
                  </a:lnTo>
                  <a:lnTo>
                    <a:pt x="219" y="595"/>
                  </a:lnTo>
                  <a:lnTo>
                    <a:pt x="94" y="845"/>
                  </a:lnTo>
                  <a:lnTo>
                    <a:pt x="32" y="1095"/>
                  </a:lnTo>
                  <a:lnTo>
                    <a:pt x="0" y="1376"/>
                  </a:lnTo>
                  <a:lnTo>
                    <a:pt x="32" y="1657"/>
                  </a:lnTo>
                  <a:lnTo>
                    <a:pt x="94" y="1907"/>
                  </a:lnTo>
                  <a:lnTo>
                    <a:pt x="219" y="2158"/>
                  </a:lnTo>
                  <a:lnTo>
                    <a:pt x="407" y="2345"/>
                  </a:lnTo>
                  <a:lnTo>
                    <a:pt x="594" y="2533"/>
                  </a:lnTo>
                  <a:lnTo>
                    <a:pt x="844" y="2658"/>
                  </a:lnTo>
                  <a:lnTo>
                    <a:pt x="1094" y="2751"/>
                  </a:lnTo>
                  <a:lnTo>
                    <a:pt x="1657" y="2751"/>
                  </a:lnTo>
                  <a:lnTo>
                    <a:pt x="1907" y="2658"/>
                  </a:lnTo>
                  <a:lnTo>
                    <a:pt x="2157" y="2533"/>
                  </a:lnTo>
                  <a:lnTo>
                    <a:pt x="2345" y="2345"/>
                  </a:lnTo>
                  <a:lnTo>
                    <a:pt x="2532" y="2158"/>
                  </a:lnTo>
                  <a:lnTo>
                    <a:pt x="2657" y="1907"/>
                  </a:lnTo>
                  <a:lnTo>
                    <a:pt x="2720" y="1657"/>
                  </a:lnTo>
                  <a:lnTo>
                    <a:pt x="2751" y="1376"/>
                  </a:lnTo>
                  <a:lnTo>
                    <a:pt x="2720" y="1095"/>
                  </a:lnTo>
                  <a:lnTo>
                    <a:pt x="2657" y="845"/>
                  </a:lnTo>
                  <a:lnTo>
                    <a:pt x="2532" y="595"/>
                  </a:lnTo>
                  <a:lnTo>
                    <a:pt x="2345" y="407"/>
                  </a:lnTo>
                  <a:lnTo>
                    <a:pt x="2157" y="220"/>
                  </a:lnTo>
                  <a:lnTo>
                    <a:pt x="1907" y="95"/>
                  </a:lnTo>
                  <a:lnTo>
                    <a:pt x="1657" y="32"/>
                  </a:lnTo>
                  <a:lnTo>
                    <a:pt x="1376" y="1"/>
                  </a:lnTo>
                  <a:close/>
                </a:path>
              </a:pathLst>
            </a:custGeom>
            <a:solidFill>
              <a:srgbClr val="0739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53"/>
            <p:cNvSpPr/>
            <p:nvPr/>
          </p:nvSpPr>
          <p:spPr>
            <a:xfrm>
              <a:off x="3019745" y="2976114"/>
              <a:ext cx="178149" cy="190599"/>
            </a:xfrm>
            <a:custGeom>
              <a:rect b="b" l="l" r="r" t="t"/>
              <a:pathLst>
                <a:path extrusionOk="0" h="1439" w="1345">
                  <a:moveTo>
                    <a:pt x="438" y="1"/>
                  </a:moveTo>
                  <a:lnTo>
                    <a:pt x="1" y="720"/>
                  </a:lnTo>
                  <a:lnTo>
                    <a:pt x="720" y="720"/>
                  </a:lnTo>
                  <a:lnTo>
                    <a:pt x="407" y="1439"/>
                  </a:lnTo>
                  <a:lnTo>
                    <a:pt x="1345" y="470"/>
                  </a:lnTo>
                  <a:lnTo>
                    <a:pt x="595" y="470"/>
                  </a:lnTo>
                  <a:lnTo>
                    <a:pt x="9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53"/>
            <p:cNvSpPr/>
            <p:nvPr/>
          </p:nvSpPr>
          <p:spPr>
            <a:xfrm>
              <a:off x="4025860" y="1825225"/>
              <a:ext cx="1449163" cy="2190235"/>
            </a:xfrm>
            <a:custGeom>
              <a:rect b="b" l="l" r="r" t="t"/>
              <a:pathLst>
                <a:path extrusionOk="0" h="16536" w="10941">
                  <a:moveTo>
                    <a:pt x="2095" y="0"/>
                  </a:moveTo>
                  <a:lnTo>
                    <a:pt x="1845" y="63"/>
                  </a:lnTo>
                  <a:lnTo>
                    <a:pt x="1626" y="94"/>
                  </a:lnTo>
                  <a:lnTo>
                    <a:pt x="1407" y="188"/>
                  </a:lnTo>
                  <a:lnTo>
                    <a:pt x="1219" y="281"/>
                  </a:lnTo>
                  <a:lnTo>
                    <a:pt x="1032" y="406"/>
                  </a:lnTo>
                  <a:lnTo>
                    <a:pt x="844" y="532"/>
                  </a:lnTo>
                  <a:lnTo>
                    <a:pt x="688" y="688"/>
                  </a:lnTo>
                  <a:lnTo>
                    <a:pt x="532" y="844"/>
                  </a:lnTo>
                  <a:lnTo>
                    <a:pt x="375" y="1032"/>
                  </a:lnTo>
                  <a:lnTo>
                    <a:pt x="282" y="1219"/>
                  </a:lnTo>
                  <a:lnTo>
                    <a:pt x="188" y="1407"/>
                  </a:lnTo>
                  <a:lnTo>
                    <a:pt x="94" y="1626"/>
                  </a:lnTo>
                  <a:lnTo>
                    <a:pt x="32" y="1844"/>
                  </a:lnTo>
                  <a:lnTo>
                    <a:pt x="0" y="2094"/>
                  </a:lnTo>
                  <a:lnTo>
                    <a:pt x="0" y="2313"/>
                  </a:lnTo>
                  <a:lnTo>
                    <a:pt x="0" y="16535"/>
                  </a:lnTo>
                  <a:lnTo>
                    <a:pt x="10940" y="16535"/>
                  </a:lnTo>
                  <a:lnTo>
                    <a:pt x="10940" y="2313"/>
                  </a:lnTo>
                  <a:lnTo>
                    <a:pt x="10940" y="2094"/>
                  </a:lnTo>
                  <a:lnTo>
                    <a:pt x="10909" y="1844"/>
                  </a:lnTo>
                  <a:lnTo>
                    <a:pt x="10847" y="1626"/>
                  </a:lnTo>
                  <a:lnTo>
                    <a:pt x="10753" y="1407"/>
                  </a:lnTo>
                  <a:lnTo>
                    <a:pt x="10659" y="1219"/>
                  </a:lnTo>
                  <a:lnTo>
                    <a:pt x="10565" y="1032"/>
                  </a:lnTo>
                  <a:lnTo>
                    <a:pt x="10409" y="844"/>
                  </a:lnTo>
                  <a:lnTo>
                    <a:pt x="10253" y="688"/>
                  </a:lnTo>
                  <a:lnTo>
                    <a:pt x="10097" y="532"/>
                  </a:lnTo>
                  <a:lnTo>
                    <a:pt x="9909" y="406"/>
                  </a:lnTo>
                  <a:lnTo>
                    <a:pt x="9721" y="281"/>
                  </a:lnTo>
                  <a:lnTo>
                    <a:pt x="9534" y="188"/>
                  </a:lnTo>
                  <a:lnTo>
                    <a:pt x="9315" y="94"/>
                  </a:lnTo>
                  <a:lnTo>
                    <a:pt x="9096" y="63"/>
                  </a:lnTo>
                  <a:lnTo>
                    <a:pt x="8877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53"/>
            <p:cNvSpPr/>
            <p:nvPr/>
          </p:nvSpPr>
          <p:spPr>
            <a:xfrm>
              <a:off x="4936740" y="1825225"/>
              <a:ext cx="538287" cy="2190235"/>
            </a:xfrm>
            <a:custGeom>
              <a:rect b="b" l="l" r="r" t="t"/>
              <a:pathLst>
                <a:path extrusionOk="0" h="16536" w="4064">
                  <a:moveTo>
                    <a:pt x="0" y="0"/>
                  </a:moveTo>
                  <a:lnTo>
                    <a:pt x="219" y="63"/>
                  </a:lnTo>
                  <a:lnTo>
                    <a:pt x="438" y="94"/>
                  </a:lnTo>
                  <a:lnTo>
                    <a:pt x="656" y="188"/>
                  </a:lnTo>
                  <a:lnTo>
                    <a:pt x="875" y="281"/>
                  </a:lnTo>
                  <a:lnTo>
                    <a:pt x="1063" y="406"/>
                  </a:lnTo>
                  <a:lnTo>
                    <a:pt x="1250" y="532"/>
                  </a:lnTo>
                  <a:lnTo>
                    <a:pt x="1407" y="688"/>
                  </a:lnTo>
                  <a:lnTo>
                    <a:pt x="1563" y="844"/>
                  </a:lnTo>
                  <a:lnTo>
                    <a:pt x="1688" y="1032"/>
                  </a:lnTo>
                  <a:lnTo>
                    <a:pt x="1813" y="1219"/>
                  </a:lnTo>
                  <a:lnTo>
                    <a:pt x="1907" y="1407"/>
                  </a:lnTo>
                  <a:lnTo>
                    <a:pt x="1969" y="1626"/>
                  </a:lnTo>
                  <a:lnTo>
                    <a:pt x="2032" y="1844"/>
                  </a:lnTo>
                  <a:lnTo>
                    <a:pt x="2063" y="2094"/>
                  </a:lnTo>
                  <a:lnTo>
                    <a:pt x="2094" y="2313"/>
                  </a:lnTo>
                  <a:lnTo>
                    <a:pt x="2094" y="16535"/>
                  </a:lnTo>
                  <a:lnTo>
                    <a:pt x="4063" y="16535"/>
                  </a:lnTo>
                  <a:lnTo>
                    <a:pt x="4063" y="2313"/>
                  </a:lnTo>
                  <a:lnTo>
                    <a:pt x="4063" y="2094"/>
                  </a:lnTo>
                  <a:lnTo>
                    <a:pt x="4032" y="1844"/>
                  </a:lnTo>
                  <a:lnTo>
                    <a:pt x="3970" y="1626"/>
                  </a:lnTo>
                  <a:lnTo>
                    <a:pt x="3876" y="1407"/>
                  </a:lnTo>
                  <a:lnTo>
                    <a:pt x="3782" y="1219"/>
                  </a:lnTo>
                  <a:lnTo>
                    <a:pt x="3688" y="1032"/>
                  </a:lnTo>
                  <a:lnTo>
                    <a:pt x="3532" y="844"/>
                  </a:lnTo>
                  <a:lnTo>
                    <a:pt x="3376" y="688"/>
                  </a:lnTo>
                  <a:lnTo>
                    <a:pt x="3220" y="532"/>
                  </a:lnTo>
                  <a:lnTo>
                    <a:pt x="3032" y="406"/>
                  </a:lnTo>
                  <a:lnTo>
                    <a:pt x="2844" y="281"/>
                  </a:lnTo>
                  <a:lnTo>
                    <a:pt x="2657" y="188"/>
                  </a:lnTo>
                  <a:lnTo>
                    <a:pt x="2438" y="94"/>
                  </a:lnTo>
                  <a:lnTo>
                    <a:pt x="2219" y="63"/>
                  </a:lnTo>
                  <a:lnTo>
                    <a:pt x="2000" y="0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53"/>
            <p:cNvSpPr/>
            <p:nvPr/>
          </p:nvSpPr>
          <p:spPr>
            <a:xfrm>
              <a:off x="4025860" y="3684078"/>
              <a:ext cx="1449163" cy="306495"/>
            </a:xfrm>
            <a:custGeom>
              <a:rect b="b" l="l" r="r" t="t"/>
              <a:pathLst>
                <a:path extrusionOk="0" h="2314" w="10941">
                  <a:moveTo>
                    <a:pt x="0" y="1"/>
                  </a:moveTo>
                  <a:lnTo>
                    <a:pt x="0" y="2314"/>
                  </a:lnTo>
                  <a:lnTo>
                    <a:pt x="10940" y="2314"/>
                  </a:lnTo>
                  <a:lnTo>
                    <a:pt x="10940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53"/>
            <p:cNvSpPr/>
            <p:nvPr/>
          </p:nvSpPr>
          <p:spPr>
            <a:xfrm>
              <a:off x="3806385" y="3783418"/>
              <a:ext cx="1859103" cy="298283"/>
            </a:xfrm>
            <a:custGeom>
              <a:rect b="b" l="l" r="r" t="t"/>
              <a:pathLst>
                <a:path extrusionOk="0" h="2252" w="14036">
                  <a:moveTo>
                    <a:pt x="720" y="1"/>
                  </a:moveTo>
                  <a:lnTo>
                    <a:pt x="563" y="63"/>
                  </a:lnTo>
                  <a:lnTo>
                    <a:pt x="407" y="157"/>
                  </a:lnTo>
                  <a:lnTo>
                    <a:pt x="282" y="251"/>
                  </a:lnTo>
                  <a:lnTo>
                    <a:pt x="157" y="376"/>
                  </a:lnTo>
                  <a:lnTo>
                    <a:pt x="95" y="532"/>
                  </a:lnTo>
                  <a:lnTo>
                    <a:pt x="32" y="720"/>
                  </a:lnTo>
                  <a:lnTo>
                    <a:pt x="1" y="876"/>
                  </a:lnTo>
                  <a:lnTo>
                    <a:pt x="1" y="2251"/>
                  </a:lnTo>
                  <a:lnTo>
                    <a:pt x="14035" y="2251"/>
                  </a:lnTo>
                  <a:lnTo>
                    <a:pt x="14035" y="876"/>
                  </a:lnTo>
                  <a:lnTo>
                    <a:pt x="14035" y="720"/>
                  </a:lnTo>
                  <a:lnTo>
                    <a:pt x="13973" y="532"/>
                  </a:lnTo>
                  <a:lnTo>
                    <a:pt x="13879" y="376"/>
                  </a:lnTo>
                  <a:lnTo>
                    <a:pt x="13785" y="251"/>
                  </a:lnTo>
                  <a:lnTo>
                    <a:pt x="13660" y="157"/>
                  </a:lnTo>
                  <a:lnTo>
                    <a:pt x="13504" y="63"/>
                  </a:lnTo>
                  <a:lnTo>
                    <a:pt x="13316" y="1"/>
                  </a:lnTo>
                  <a:close/>
                </a:path>
              </a:pathLst>
            </a:custGeom>
            <a:solidFill>
              <a:srgbClr val="0739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53"/>
            <p:cNvSpPr/>
            <p:nvPr/>
          </p:nvSpPr>
          <p:spPr>
            <a:xfrm>
              <a:off x="4150101" y="1982447"/>
              <a:ext cx="1171675" cy="956572"/>
            </a:xfrm>
            <a:custGeom>
              <a:rect b="b" l="l" r="r" t="t"/>
              <a:pathLst>
                <a:path extrusionOk="0" h="7222" w="8846">
                  <a:moveTo>
                    <a:pt x="1407" y="1"/>
                  </a:moveTo>
                  <a:lnTo>
                    <a:pt x="1125" y="32"/>
                  </a:lnTo>
                  <a:lnTo>
                    <a:pt x="844" y="95"/>
                  </a:lnTo>
                  <a:lnTo>
                    <a:pt x="625" y="220"/>
                  </a:lnTo>
                  <a:lnTo>
                    <a:pt x="406" y="407"/>
                  </a:lnTo>
                  <a:lnTo>
                    <a:pt x="250" y="595"/>
                  </a:lnTo>
                  <a:lnTo>
                    <a:pt x="125" y="845"/>
                  </a:lnTo>
                  <a:lnTo>
                    <a:pt x="31" y="1126"/>
                  </a:lnTo>
                  <a:lnTo>
                    <a:pt x="0" y="1407"/>
                  </a:lnTo>
                  <a:lnTo>
                    <a:pt x="0" y="5815"/>
                  </a:lnTo>
                  <a:lnTo>
                    <a:pt x="31" y="6096"/>
                  </a:lnTo>
                  <a:lnTo>
                    <a:pt x="125" y="6377"/>
                  </a:lnTo>
                  <a:lnTo>
                    <a:pt x="250" y="6596"/>
                  </a:lnTo>
                  <a:lnTo>
                    <a:pt x="406" y="6815"/>
                  </a:lnTo>
                  <a:lnTo>
                    <a:pt x="625" y="6971"/>
                  </a:lnTo>
                  <a:lnTo>
                    <a:pt x="844" y="7096"/>
                  </a:lnTo>
                  <a:lnTo>
                    <a:pt x="1125" y="7190"/>
                  </a:lnTo>
                  <a:lnTo>
                    <a:pt x="1407" y="7221"/>
                  </a:lnTo>
                  <a:lnTo>
                    <a:pt x="7439" y="7221"/>
                  </a:lnTo>
                  <a:lnTo>
                    <a:pt x="7721" y="7190"/>
                  </a:lnTo>
                  <a:lnTo>
                    <a:pt x="7971" y="7096"/>
                  </a:lnTo>
                  <a:lnTo>
                    <a:pt x="8221" y="6971"/>
                  </a:lnTo>
                  <a:lnTo>
                    <a:pt x="8440" y="6815"/>
                  </a:lnTo>
                  <a:lnTo>
                    <a:pt x="8596" y="6596"/>
                  </a:lnTo>
                  <a:lnTo>
                    <a:pt x="8721" y="6377"/>
                  </a:lnTo>
                  <a:lnTo>
                    <a:pt x="8815" y="6096"/>
                  </a:lnTo>
                  <a:lnTo>
                    <a:pt x="8846" y="5815"/>
                  </a:lnTo>
                  <a:lnTo>
                    <a:pt x="8846" y="1407"/>
                  </a:lnTo>
                  <a:lnTo>
                    <a:pt x="8815" y="1126"/>
                  </a:lnTo>
                  <a:lnTo>
                    <a:pt x="8721" y="845"/>
                  </a:lnTo>
                  <a:lnTo>
                    <a:pt x="8596" y="595"/>
                  </a:lnTo>
                  <a:lnTo>
                    <a:pt x="8440" y="407"/>
                  </a:lnTo>
                  <a:lnTo>
                    <a:pt x="8221" y="220"/>
                  </a:lnTo>
                  <a:lnTo>
                    <a:pt x="7971" y="95"/>
                  </a:lnTo>
                  <a:lnTo>
                    <a:pt x="7721" y="32"/>
                  </a:lnTo>
                  <a:lnTo>
                    <a:pt x="7439" y="1"/>
                  </a:lnTo>
                  <a:close/>
                </a:path>
              </a:pathLst>
            </a:custGeom>
            <a:solidFill>
              <a:srgbClr val="0739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53"/>
            <p:cNvSpPr/>
            <p:nvPr/>
          </p:nvSpPr>
          <p:spPr>
            <a:xfrm>
              <a:off x="4514347" y="3096249"/>
              <a:ext cx="480405" cy="501068"/>
            </a:xfrm>
            <a:custGeom>
              <a:rect b="b" l="l" r="r" t="t"/>
              <a:pathLst>
                <a:path extrusionOk="0" h="3783" w="3627">
                  <a:moveTo>
                    <a:pt x="1189" y="0"/>
                  </a:moveTo>
                  <a:lnTo>
                    <a:pt x="1" y="1907"/>
                  </a:lnTo>
                  <a:lnTo>
                    <a:pt x="1939" y="1907"/>
                  </a:lnTo>
                  <a:lnTo>
                    <a:pt x="1064" y="3782"/>
                  </a:lnTo>
                  <a:lnTo>
                    <a:pt x="3627" y="1250"/>
                  </a:lnTo>
                  <a:lnTo>
                    <a:pt x="1626" y="1250"/>
                  </a:lnTo>
                  <a:lnTo>
                    <a:pt x="2408" y="0"/>
                  </a:lnTo>
                  <a:close/>
                </a:path>
              </a:pathLst>
            </a:custGeom>
            <a:solidFill>
              <a:srgbClr val="0739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53"/>
            <p:cNvSpPr/>
            <p:nvPr/>
          </p:nvSpPr>
          <p:spPr>
            <a:xfrm>
              <a:off x="4336330" y="2235036"/>
              <a:ext cx="691535" cy="438948"/>
            </a:xfrm>
            <a:custGeom>
              <a:rect b="b" l="l" r="r" t="t"/>
              <a:pathLst>
                <a:path extrusionOk="0" h="3314" w="5221">
                  <a:moveTo>
                    <a:pt x="407" y="1"/>
                  </a:moveTo>
                  <a:lnTo>
                    <a:pt x="313" y="32"/>
                  </a:lnTo>
                  <a:lnTo>
                    <a:pt x="219" y="94"/>
                  </a:lnTo>
                  <a:lnTo>
                    <a:pt x="157" y="157"/>
                  </a:lnTo>
                  <a:lnTo>
                    <a:pt x="94" y="219"/>
                  </a:lnTo>
                  <a:lnTo>
                    <a:pt x="32" y="313"/>
                  </a:lnTo>
                  <a:lnTo>
                    <a:pt x="1" y="407"/>
                  </a:lnTo>
                  <a:lnTo>
                    <a:pt x="1" y="532"/>
                  </a:lnTo>
                  <a:lnTo>
                    <a:pt x="1" y="2783"/>
                  </a:lnTo>
                  <a:lnTo>
                    <a:pt x="1" y="2876"/>
                  </a:lnTo>
                  <a:lnTo>
                    <a:pt x="32" y="2970"/>
                  </a:lnTo>
                  <a:lnTo>
                    <a:pt x="94" y="3064"/>
                  </a:lnTo>
                  <a:lnTo>
                    <a:pt x="157" y="3158"/>
                  </a:lnTo>
                  <a:lnTo>
                    <a:pt x="219" y="3220"/>
                  </a:lnTo>
                  <a:lnTo>
                    <a:pt x="313" y="3251"/>
                  </a:lnTo>
                  <a:lnTo>
                    <a:pt x="407" y="3283"/>
                  </a:lnTo>
                  <a:lnTo>
                    <a:pt x="532" y="3314"/>
                  </a:lnTo>
                  <a:lnTo>
                    <a:pt x="4689" y="3314"/>
                  </a:lnTo>
                  <a:lnTo>
                    <a:pt x="4783" y="3283"/>
                  </a:lnTo>
                  <a:lnTo>
                    <a:pt x="4877" y="3251"/>
                  </a:lnTo>
                  <a:lnTo>
                    <a:pt x="4971" y="3220"/>
                  </a:lnTo>
                  <a:lnTo>
                    <a:pt x="5064" y="3158"/>
                  </a:lnTo>
                  <a:lnTo>
                    <a:pt x="5127" y="3064"/>
                  </a:lnTo>
                  <a:lnTo>
                    <a:pt x="5158" y="2970"/>
                  </a:lnTo>
                  <a:lnTo>
                    <a:pt x="5189" y="2876"/>
                  </a:lnTo>
                  <a:lnTo>
                    <a:pt x="5221" y="2783"/>
                  </a:lnTo>
                  <a:lnTo>
                    <a:pt x="5221" y="532"/>
                  </a:lnTo>
                  <a:lnTo>
                    <a:pt x="5189" y="407"/>
                  </a:lnTo>
                  <a:lnTo>
                    <a:pt x="5158" y="313"/>
                  </a:lnTo>
                  <a:lnTo>
                    <a:pt x="5127" y="219"/>
                  </a:lnTo>
                  <a:lnTo>
                    <a:pt x="5064" y="157"/>
                  </a:lnTo>
                  <a:lnTo>
                    <a:pt x="4971" y="94"/>
                  </a:lnTo>
                  <a:lnTo>
                    <a:pt x="4877" y="32"/>
                  </a:lnTo>
                  <a:lnTo>
                    <a:pt x="4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53"/>
            <p:cNvSpPr/>
            <p:nvPr/>
          </p:nvSpPr>
          <p:spPr>
            <a:xfrm>
              <a:off x="4402556" y="2301263"/>
              <a:ext cx="372721" cy="306495"/>
            </a:xfrm>
            <a:custGeom>
              <a:rect b="b" l="l" r="r" t="t"/>
              <a:pathLst>
                <a:path extrusionOk="0" h="2314" w="2814">
                  <a:moveTo>
                    <a:pt x="32" y="1"/>
                  </a:moveTo>
                  <a:lnTo>
                    <a:pt x="1" y="32"/>
                  </a:lnTo>
                  <a:lnTo>
                    <a:pt x="1" y="2283"/>
                  </a:lnTo>
                  <a:lnTo>
                    <a:pt x="32" y="2314"/>
                  </a:lnTo>
                  <a:lnTo>
                    <a:pt x="2814" y="2314"/>
                  </a:lnTo>
                  <a:lnTo>
                    <a:pt x="2814" y="1"/>
                  </a:lnTo>
                  <a:close/>
                </a:path>
              </a:pathLst>
            </a:custGeom>
            <a:solidFill>
              <a:srgbClr val="066E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53"/>
            <p:cNvSpPr/>
            <p:nvPr/>
          </p:nvSpPr>
          <p:spPr>
            <a:xfrm>
              <a:off x="5069193" y="2359278"/>
              <a:ext cx="103578" cy="174043"/>
            </a:xfrm>
            <a:custGeom>
              <a:rect b="b" l="l" r="r" t="t"/>
              <a:pathLst>
                <a:path extrusionOk="0" h="1314" w="782">
                  <a:moveTo>
                    <a:pt x="0" y="0"/>
                  </a:moveTo>
                  <a:lnTo>
                    <a:pt x="0" y="1313"/>
                  </a:lnTo>
                  <a:lnTo>
                    <a:pt x="500" y="1313"/>
                  </a:lnTo>
                  <a:lnTo>
                    <a:pt x="625" y="1282"/>
                  </a:lnTo>
                  <a:lnTo>
                    <a:pt x="688" y="1251"/>
                  </a:lnTo>
                  <a:lnTo>
                    <a:pt x="750" y="1157"/>
                  </a:lnTo>
                  <a:lnTo>
                    <a:pt x="782" y="1032"/>
                  </a:lnTo>
                  <a:lnTo>
                    <a:pt x="782" y="250"/>
                  </a:lnTo>
                  <a:lnTo>
                    <a:pt x="750" y="157"/>
                  </a:lnTo>
                  <a:lnTo>
                    <a:pt x="688" y="63"/>
                  </a:lnTo>
                  <a:lnTo>
                    <a:pt x="6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53"/>
            <p:cNvSpPr/>
            <p:nvPr/>
          </p:nvSpPr>
          <p:spPr>
            <a:xfrm>
              <a:off x="3885062" y="2657298"/>
              <a:ext cx="140929" cy="339608"/>
            </a:xfrm>
            <a:custGeom>
              <a:rect b="b" l="l" r="r" t="t"/>
              <a:pathLst>
                <a:path extrusionOk="0" h="2564" w="1064">
                  <a:moveTo>
                    <a:pt x="407" y="1"/>
                  </a:moveTo>
                  <a:lnTo>
                    <a:pt x="251" y="32"/>
                  </a:lnTo>
                  <a:lnTo>
                    <a:pt x="94" y="126"/>
                  </a:lnTo>
                  <a:lnTo>
                    <a:pt x="32" y="251"/>
                  </a:lnTo>
                  <a:lnTo>
                    <a:pt x="1" y="438"/>
                  </a:lnTo>
                  <a:lnTo>
                    <a:pt x="1" y="2158"/>
                  </a:lnTo>
                  <a:lnTo>
                    <a:pt x="32" y="2314"/>
                  </a:lnTo>
                  <a:lnTo>
                    <a:pt x="94" y="2439"/>
                  </a:lnTo>
                  <a:lnTo>
                    <a:pt x="251" y="2533"/>
                  </a:lnTo>
                  <a:lnTo>
                    <a:pt x="407" y="2564"/>
                  </a:lnTo>
                  <a:lnTo>
                    <a:pt x="1063" y="2564"/>
                  </a:lnTo>
                  <a:lnTo>
                    <a:pt x="1063" y="1"/>
                  </a:lnTo>
                  <a:close/>
                </a:path>
              </a:pathLst>
            </a:custGeom>
            <a:solidFill>
              <a:srgbClr val="0739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53"/>
            <p:cNvSpPr/>
            <p:nvPr/>
          </p:nvSpPr>
          <p:spPr>
            <a:xfrm>
              <a:off x="3081866" y="2802202"/>
              <a:ext cx="840544" cy="720542"/>
            </a:xfrm>
            <a:custGeom>
              <a:rect b="b" l="l" r="r" t="t"/>
              <a:pathLst>
                <a:path extrusionOk="0" h="5440" w="6346">
                  <a:moveTo>
                    <a:pt x="6158" y="1"/>
                  </a:moveTo>
                  <a:lnTo>
                    <a:pt x="5908" y="32"/>
                  </a:lnTo>
                  <a:lnTo>
                    <a:pt x="5658" y="95"/>
                  </a:lnTo>
                  <a:lnTo>
                    <a:pt x="5408" y="220"/>
                  </a:lnTo>
                  <a:lnTo>
                    <a:pt x="5221" y="407"/>
                  </a:lnTo>
                  <a:lnTo>
                    <a:pt x="5064" y="595"/>
                  </a:lnTo>
                  <a:lnTo>
                    <a:pt x="4939" y="814"/>
                  </a:lnTo>
                  <a:lnTo>
                    <a:pt x="4846" y="1064"/>
                  </a:lnTo>
                  <a:lnTo>
                    <a:pt x="4846" y="1345"/>
                  </a:lnTo>
                  <a:lnTo>
                    <a:pt x="4846" y="3595"/>
                  </a:lnTo>
                  <a:lnTo>
                    <a:pt x="4814" y="3877"/>
                  </a:lnTo>
                  <a:lnTo>
                    <a:pt x="4721" y="4158"/>
                  </a:lnTo>
                  <a:lnTo>
                    <a:pt x="4596" y="4408"/>
                  </a:lnTo>
                  <a:lnTo>
                    <a:pt x="4408" y="4627"/>
                  </a:lnTo>
                  <a:lnTo>
                    <a:pt x="4189" y="4783"/>
                  </a:lnTo>
                  <a:lnTo>
                    <a:pt x="3939" y="4940"/>
                  </a:lnTo>
                  <a:lnTo>
                    <a:pt x="3689" y="5002"/>
                  </a:lnTo>
                  <a:lnTo>
                    <a:pt x="3377" y="5033"/>
                  </a:lnTo>
                  <a:lnTo>
                    <a:pt x="1845" y="5033"/>
                  </a:lnTo>
                  <a:lnTo>
                    <a:pt x="1564" y="5002"/>
                  </a:lnTo>
                  <a:lnTo>
                    <a:pt x="1282" y="4940"/>
                  </a:lnTo>
                  <a:lnTo>
                    <a:pt x="1032" y="4783"/>
                  </a:lnTo>
                  <a:lnTo>
                    <a:pt x="813" y="4627"/>
                  </a:lnTo>
                  <a:lnTo>
                    <a:pt x="657" y="4408"/>
                  </a:lnTo>
                  <a:lnTo>
                    <a:pt x="501" y="4158"/>
                  </a:lnTo>
                  <a:lnTo>
                    <a:pt x="438" y="3877"/>
                  </a:lnTo>
                  <a:lnTo>
                    <a:pt x="407" y="3595"/>
                  </a:lnTo>
                  <a:lnTo>
                    <a:pt x="407" y="2939"/>
                  </a:lnTo>
                  <a:lnTo>
                    <a:pt x="1" y="2939"/>
                  </a:lnTo>
                  <a:lnTo>
                    <a:pt x="1" y="3595"/>
                  </a:lnTo>
                  <a:lnTo>
                    <a:pt x="1" y="3783"/>
                  </a:lnTo>
                  <a:lnTo>
                    <a:pt x="32" y="3971"/>
                  </a:lnTo>
                  <a:lnTo>
                    <a:pt x="157" y="4314"/>
                  </a:lnTo>
                  <a:lnTo>
                    <a:pt x="313" y="4627"/>
                  </a:lnTo>
                  <a:lnTo>
                    <a:pt x="532" y="4908"/>
                  </a:lnTo>
                  <a:lnTo>
                    <a:pt x="813" y="5127"/>
                  </a:lnTo>
                  <a:lnTo>
                    <a:pt x="1126" y="5283"/>
                  </a:lnTo>
                  <a:lnTo>
                    <a:pt x="1470" y="5408"/>
                  </a:lnTo>
                  <a:lnTo>
                    <a:pt x="1657" y="5408"/>
                  </a:lnTo>
                  <a:lnTo>
                    <a:pt x="1845" y="5440"/>
                  </a:lnTo>
                  <a:lnTo>
                    <a:pt x="3377" y="5440"/>
                  </a:lnTo>
                  <a:lnTo>
                    <a:pt x="3564" y="5408"/>
                  </a:lnTo>
                  <a:lnTo>
                    <a:pt x="3752" y="5408"/>
                  </a:lnTo>
                  <a:lnTo>
                    <a:pt x="4095" y="5283"/>
                  </a:lnTo>
                  <a:lnTo>
                    <a:pt x="4408" y="5127"/>
                  </a:lnTo>
                  <a:lnTo>
                    <a:pt x="4689" y="4908"/>
                  </a:lnTo>
                  <a:lnTo>
                    <a:pt x="4908" y="4627"/>
                  </a:lnTo>
                  <a:lnTo>
                    <a:pt x="5064" y="4314"/>
                  </a:lnTo>
                  <a:lnTo>
                    <a:pt x="5189" y="3971"/>
                  </a:lnTo>
                  <a:lnTo>
                    <a:pt x="5221" y="3783"/>
                  </a:lnTo>
                  <a:lnTo>
                    <a:pt x="5221" y="3595"/>
                  </a:lnTo>
                  <a:lnTo>
                    <a:pt x="5221" y="1345"/>
                  </a:lnTo>
                  <a:lnTo>
                    <a:pt x="5252" y="1157"/>
                  </a:lnTo>
                  <a:lnTo>
                    <a:pt x="5283" y="970"/>
                  </a:lnTo>
                  <a:lnTo>
                    <a:pt x="5377" y="814"/>
                  </a:lnTo>
                  <a:lnTo>
                    <a:pt x="5502" y="657"/>
                  </a:lnTo>
                  <a:lnTo>
                    <a:pt x="5627" y="564"/>
                  </a:lnTo>
                  <a:lnTo>
                    <a:pt x="5815" y="470"/>
                  </a:lnTo>
                  <a:lnTo>
                    <a:pt x="5971" y="407"/>
                  </a:lnTo>
                  <a:lnTo>
                    <a:pt x="6346" y="407"/>
                  </a:lnTo>
                  <a:lnTo>
                    <a:pt x="6346" y="1"/>
                  </a:lnTo>
                  <a:close/>
                </a:path>
              </a:pathLst>
            </a:custGeom>
            <a:solidFill>
              <a:srgbClr val="0739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84" name="Google Shape;1584;p53"/>
          <p:cNvGrpSpPr/>
          <p:nvPr/>
        </p:nvGrpSpPr>
        <p:grpSpPr>
          <a:xfrm>
            <a:off x="452988" y="2921863"/>
            <a:ext cx="3970875" cy="809853"/>
            <a:chOff x="457200" y="1868738"/>
            <a:chExt cx="3970875" cy="809853"/>
          </a:xfrm>
        </p:grpSpPr>
        <p:sp>
          <p:nvSpPr>
            <p:cNvPr id="1585" name="Google Shape;1585;p53"/>
            <p:cNvSpPr txBox="1"/>
            <p:nvPr/>
          </p:nvSpPr>
          <p:spPr>
            <a:xfrm>
              <a:off x="457200" y="1868738"/>
              <a:ext cx="1734900" cy="25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rPr>
                <a:t>Recall</a:t>
              </a:r>
              <a:endParaRPr b="1" i="1" sz="1400" u="none" cap="none" strike="noStrike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86" name="Google Shape;1586;p53"/>
            <p:cNvSpPr txBox="1"/>
            <p:nvPr/>
          </p:nvSpPr>
          <p:spPr>
            <a:xfrm>
              <a:off x="457225" y="2120050"/>
              <a:ext cx="31080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Semakin besar nilai </a:t>
              </a:r>
              <a:r>
                <a:rPr i="1"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recall</a:t>
              </a:r>
              <a:r>
                <a:rPr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, maka semakin kecil </a:t>
              </a:r>
              <a:r>
                <a:rPr i="1"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opportunity loss</a:t>
              </a:r>
              <a:endParaRPr b="0" i="1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587" name="Google Shape;1587;p53"/>
            <p:cNvGrpSpPr/>
            <p:nvPr/>
          </p:nvGrpSpPr>
          <p:grpSpPr>
            <a:xfrm>
              <a:off x="3833738" y="1913874"/>
              <a:ext cx="594336" cy="764717"/>
              <a:chOff x="622463" y="1913874"/>
              <a:chExt cx="594336" cy="764717"/>
            </a:xfrm>
          </p:grpSpPr>
          <p:grpSp>
            <p:nvGrpSpPr>
              <p:cNvPr id="1588" name="Google Shape;1588;p53"/>
              <p:cNvGrpSpPr/>
              <p:nvPr/>
            </p:nvGrpSpPr>
            <p:grpSpPr>
              <a:xfrm>
                <a:off x="622463" y="1913874"/>
                <a:ext cx="594336" cy="594334"/>
                <a:chOff x="4716886" y="1317500"/>
                <a:chExt cx="567602" cy="567600"/>
              </a:xfrm>
            </p:grpSpPr>
            <p:sp>
              <p:nvSpPr>
                <p:cNvPr id="1589" name="Google Shape;1589;p53"/>
                <p:cNvSpPr/>
                <p:nvPr/>
              </p:nvSpPr>
              <p:spPr>
                <a:xfrm>
                  <a:off x="4716888" y="1317500"/>
                  <a:ext cx="567600" cy="567600"/>
                </a:xfrm>
                <a:prstGeom prst="blockArc">
                  <a:avLst>
                    <a:gd fmla="val 10800000" name="adj1"/>
                    <a:gd fmla="val 10799131" name="adj2"/>
                    <a:gd fmla="val 25044" name="adj3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accent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0" name="Google Shape;1590;p53"/>
                <p:cNvSpPr/>
                <p:nvPr/>
              </p:nvSpPr>
              <p:spPr>
                <a:xfrm>
                  <a:off x="4716886" y="1317500"/>
                  <a:ext cx="567600" cy="567600"/>
                </a:xfrm>
                <a:prstGeom prst="blockArc">
                  <a:avLst>
                    <a:gd fmla="val 11593570" name="adj1"/>
                    <a:gd fmla="val 10799131" name="adj2"/>
                    <a:gd fmla="val 25044" name="adj3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accent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91" name="Google Shape;1591;p53"/>
              <p:cNvSpPr txBox="1"/>
              <p:nvPr/>
            </p:nvSpPr>
            <p:spPr>
              <a:xfrm>
                <a:off x="635840" y="2546591"/>
                <a:ext cx="567600" cy="1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" sz="900">
                    <a:solidFill>
                      <a:schemeClr val="accent6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97.30</a:t>
                </a:r>
                <a:r>
                  <a:rPr b="1" i="0" lang="en" sz="900" u="none" cap="none" strike="noStrike">
                    <a:solidFill>
                      <a:schemeClr val="accent6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%</a:t>
                </a:r>
                <a:endParaRPr b="1" i="0" sz="900" u="none" cap="none" strike="noStrike">
                  <a:solidFill>
                    <a:schemeClr val="accent6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grpSp>
        <p:nvGrpSpPr>
          <p:cNvPr id="1592" name="Google Shape;1592;p53"/>
          <p:cNvGrpSpPr/>
          <p:nvPr/>
        </p:nvGrpSpPr>
        <p:grpSpPr>
          <a:xfrm>
            <a:off x="457188" y="3822588"/>
            <a:ext cx="3970875" cy="809853"/>
            <a:chOff x="457200" y="1868738"/>
            <a:chExt cx="3970875" cy="809853"/>
          </a:xfrm>
        </p:grpSpPr>
        <p:sp>
          <p:nvSpPr>
            <p:cNvPr id="1593" name="Google Shape;1593;p53"/>
            <p:cNvSpPr txBox="1"/>
            <p:nvPr/>
          </p:nvSpPr>
          <p:spPr>
            <a:xfrm>
              <a:off x="457200" y="1868738"/>
              <a:ext cx="1734900" cy="25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1" lang="en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rPr>
                <a:t>F1 Score</a:t>
              </a:r>
              <a:endParaRPr b="1" i="1" sz="1400" u="none" cap="none" strike="noStrike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94" name="Google Shape;1594;p53"/>
            <p:cNvSpPr txBox="1"/>
            <p:nvPr/>
          </p:nvSpPr>
          <p:spPr>
            <a:xfrm>
              <a:off x="457225" y="2120050"/>
              <a:ext cx="31080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Rerata harmonik dari metrik </a:t>
              </a:r>
              <a:r>
                <a:rPr i="1"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precision</a:t>
              </a:r>
              <a:r>
                <a:rPr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 dan </a:t>
              </a:r>
              <a:r>
                <a:rPr i="1" lang="en" sz="1200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recall</a:t>
              </a:r>
              <a:endParaRPr b="0" i="1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595" name="Google Shape;1595;p53"/>
            <p:cNvGrpSpPr/>
            <p:nvPr/>
          </p:nvGrpSpPr>
          <p:grpSpPr>
            <a:xfrm>
              <a:off x="3833738" y="1913874"/>
              <a:ext cx="594336" cy="764717"/>
              <a:chOff x="622463" y="1913874"/>
              <a:chExt cx="594336" cy="764717"/>
            </a:xfrm>
          </p:grpSpPr>
          <p:grpSp>
            <p:nvGrpSpPr>
              <p:cNvPr id="1596" name="Google Shape;1596;p53"/>
              <p:cNvGrpSpPr/>
              <p:nvPr/>
            </p:nvGrpSpPr>
            <p:grpSpPr>
              <a:xfrm>
                <a:off x="622463" y="1913874"/>
                <a:ext cx="594336" cy="594334"/>
                <a:chOff x="4716886" y="1317500"/>
                <a:chExt cx="567602" cy="567600"/>
              </a:xfrm>
            </p:grpSpPr>
            <p:sp>
              <p:nvSpPr>
                <p:cNvPr id="1597" name="Google Shape;1597;p53"/>
                <p:cNvSpPr/>
                <p:nvPr/>
              </p:nvSpPr>
              <p:spPr>
                <a:xfrm>
                  <a:off x="4716888" y="1317500"/>
                  <a:ext cx="567600" cy="567600"/>
                </a:xfrm>
                <a:prstGeom prst="blockArc">
                  <a:avLst>
                    <a:gd fmla="val 10800000" name="adj1"/>
                    <a:gd fmla="val 10799131" name="adj2"/>
                    <a:gd fmla="val 25044" name="adj3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98" name="Google Shape;1598;p53"/>
                <p:cNvSpPr/>
                <p:nvPr/>
              </p:nvSpPr>
              <p:spPr>
                <a:xfrm>
                  <a:off x="4716886" y="1317500"/>
                  <a:ext cx="567600" cy="567600"/>
                </a:xfrm>
                <a:prstGeom prst="blockArc">
                  <a:avLst>
                    <a:gd fmla="val 13750244" name="adj1"/>
                    <a:gd fmla="val 10799131" name="adj2"/>
                    <a:gd fmla="val 25044" name="adj3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99" name="Google Shape;1599;p53"/>
              <p:cNvSpPr txBox="1"/>
              <p:nvPr/>
            </p:nvSpPr>
            <p:spPr>
              <a:xfrm>
                <a:off x="635840" y="2546591"/>
                <a:ext cx="567600" cy="132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lang="en" sz="900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85.35</a:t>
                </a:r>
                <a:r>
                  <a:rPr b="1" i="0" lang="en" sz="900" u="none" cap="none" strike="noStrike">
                    <a:solidFill>
                      <a:schemeClr val="accent3"/>
                    </a:solidFill>
                    <a:latin typeface="Fira Sans"/>
                    <a:ea typeface="Fira Sans"/>
                    <a:cs typeface="Fira Sans"/>
                    <a:sym typeface="Fira Sans"/>
                  </a:rPr>
                  <a:t>%</a:t>
                </a:r>
                <a:endParaRPr b="1" i="0" sz="900" u="none" cap="none" strike="noStrike">
                  <a:solidFill>
                    <a:schemeClr val="accent3"/>
                  </a:solidFill>
                  <a:latin typeface="Fira Sans"/>
                  <a:ea typeface="Fira Sans"/>
                  <a:cs typeface="Fira Sans"/>
                  <a:sym typeface="Fira Sans"/>
                </a:endParaRPr>
              </a:p>
            </p:txBody>
          </p:sp>
        </p:grpSp>
      </p:grpSp>
      <p:sp>
        <p:nvSpPr>
          <p:cNvPr id="1600" name="Google Shape;1600;p53"/>
          <p:cNvSpPr txBox="1"/>
          <p:nvPr/>
        </p:nvSpPr>
        <p:spPr>
          <a:xfrm>
            <a:off x="4948025" y="3079200"/>
            <a:ext cx="3855600" cy="12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Untuk menentukan rekomendasi, dipilih kategori prediksi 1-5 dan ditentukan </a:t>
            </a:r>
            <a:r>
              <a:rPr i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threshold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sebesar 0.06 untuk rasio antara jumlah </a:t>
            </a:r>
            <a:r>
              <a:rPr i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charging port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dengan jumlah EV. Jika rasio di atas 0.06, maka dilakukan </a:t>
            </a:r>
            <a:r>
              <a:rPr i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action sales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 Begitupun sebaliknya, jika rasio dibawah 0.06, maka dilakukan </a:t>
            </a:r>
            <a:r>
              <a:rPr i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action planning</a:t>
            </a:r>
            <a:endParaRPr i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1" name="Google Shape;1601;p53"/>
          <p:cNvSpPr/>
          <p:nvPr/>
        </p:nvSpPr>
        <p:spPr>
          <a:xfrm>
            <a:off x="348772" y="313953"/>
            <a:ext cx="564000" cy="524150"/>
          </a:xfrm>
          <a:custGeom>
            <a:rect b="b" l="l" r="r" t="t"/>
            <a:pathLst>
              <a:path extrusionOk="0" h="5327" w="5732">
                <a:moveTo>
                  <a:pt x="2785" y="0"/>
                </a:moveTo>
                <a:cubicBezTo>
                  <a:pt x="1416" y="0"/>
                  <a:pt x="269" y="1040"/>
                  <a:pt x="136" y="2404"/>
                </a:cubicBezTo>
                <a:cubicBezTo>
                  <a:pt x="1" y="3768"/>
                  <a:pt x="927" y="5012"/>
                  <a:pt x="2273" y="5276"/>
                </a:cubicBezTo>
                <a:cubicBezTo>
                  <a:pt x="2445" y="5310"/>
                  <a:pt x="2618" y="5327"/>
                  <a:pt x="2788" y="5327"/>
                </a:cubicBezTo>
                <a:cubicBezTo>
                  <a:pt x="3944" y="5327"/>
                  <a:pt x="4995" y="4572"/>
                  <a:pt x="5338" y="3427"/>
                </a:cubicBezTo>
                <a:cubicBezTo>
                  <a:pt x="5731" y="2114"/>
                  <a:pt x="5061" y="715"/>
                  <a:pt x="3792" y="197"/>
                </a:cubicBezTo>
                <a:cubicBezTo>
                  <a:pt x="3474" y="68"/>
                  <a:pt x="3134" y="0"/>
                  <a:pt x="2789" y="0"/>
                </a:cubicBezTo>
                <a:cubicBezTo>
                  <a:pt x="2787" y="0"/>
                  <a:pt x="2786" y="0"/>
                  <a:pt x="278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2" name="Google Shape;1602;p53"/>
          <p:cNvSpPr txBox="1"/>
          <p:nvPr/>
        </p:nvSpPr>
        <p:spPr>
          <a:xfrm>
            <a:off x="389112" y="382573"/>
            <a:ext cx="448200" cy="3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 i="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p54"/>
          <p:cNvSpPr txBox="1"/>
          <p:nvPr>
            <p:ph idx="4294967295" type="title"/>
          </p:nvPr>
        </p:nvSpPr>
        <p:spPr>
          <a:xfrm>
            <a:off x="457200" y="1066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Dashboard EVISE</a:t>
            </a:r>
            <a:endParaRPr sz="1900"/>
          </a:p>
        </p:txBody>
      </p:sp>
      <p:sp>
        <p:nvSpPr>
          <p:cNvPr id="1608" name="Google Shape;1608;p54"/>
          <p:cNvSpPr/>
          <p:nvPr/>
        </p:nvSpPr>
        <p:spPr>
          <a:xfrm rot="-5400000">
            <a:off x="221313" y="1295975"/>
            <a:ext cx="3919200" cy="2624700"/>
          </a:xfrm>
          <a:prstGeom prst="wedgeRectCallout">
            <a:avLst>
              <a:gd fmla="val 19040" name="adj1"/>
              <a:gd fmla="val 69096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54"/>
          <p:cNvSpPr txBox="1"/>
          <p:nvPr/>
        </p:nvSpPr>
        <p:spPr>
          <a:xfrm>
            <a:off x="3995150" y="3537325"/>
            <a:ext cx="4280400" cy="11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Site Infographics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merupakan fitur pendukung dari EVISE yang dapat menampilkan data detail dari wilayah (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zip code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).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Site Profiling, dan Recommendation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merupakan fitur dari EVISE yang dapat menampilkan daerah mana saja yang potensial untuk dilakukan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action plan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infrastruktur (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charging station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 atau 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sales expansion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0" name="Google Shape;1610;p54"/>
          <p:cNvSpPr txBox="1"/>
          <p:nvPr/>
        </p:nvSpPr>
        <p:spPr>
          <a:xfrm>
            <a:off x="3995150" y="3183925"/>
            <a:ext cx="4280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Site Infographics, </a:t>
            </a:r>
            <a:r>
              <a:rPr b="1" i="1" lang="en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Profiling, &amp; Recommendation</a:t>
            </a:r>
            <a:endParaRPr b="1" i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611" name="Google Shape;1611;p54"/>
          <p:cNvGrpSpPr/>
          <p:nvPr/>
        </p:nvGrpSpPr>
        <p:grpSpPr>
          <a:xfrm>
            <a:off x="3995167" y="690123"/>
            <a:ext cx="3848190" cy="2409508"/>
            <a:chOff x="-317685" y="1917998"/>
            <a:chExt cx="3790200" cy="3025500"/>
          </a:xfrm>
        </p:grpSpPr>
        <p:sp>
          <p:nvSpPr>
            <p:cNvPr id="1612" name="Google Shape;1612;p54"/>
            <p:cNvSpPr/>
            <p:nvPr/>
          </p:nvSpPr>
          <p:spPr>
            <a:xfrm>
              <a:off x="-317685" y="1917998"/>
              <a:ext cx="3790200" cy="3025500"/>
            </a:xfrm>
            <a:prstGeom prst="roundRect">
              <a:avLst>
                <a:gd fmla="val 7469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54"/>
            <p:cNvSpPr/>
            <p:nvPr/>
          </p:nvSpPr>
          <p:spPr>
            <a:xfrm>
              <a:off x="-146600" y="2125825"/>
              <a:ext cx="3457500" cy="23877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54"/>
            <p:cNvSpPr/>
            <p:nvPr/>
          </p:nvSpPr>
          <p:spPr>
            <a:xfrm>
              <a:off x="1473294" y="4652096"/>
              <a:ext cx="176700" cy="200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15" name="Google Shape;16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977" y="795703"/>
            <a:ext cx="3622723" cy="2037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54"/>
          <p:cNvPicPr preferRelativeResize="0"/>
          <p:nvPr/>
        </p:nvPicPr>
        <p:blipFill rotWithShape="1">
          <a:blip r:embed="rId3">
            <a:alphaModFix/>
          </a:blip>
          <a:srcRect b="3944" l="0" r="69139" t="8389"/>
          <a:stretch/>
        </p:blipFill>
        <p:spPr>
          <a:xfrm>
            <a:off x="1025987" y="807550"/>
            <a:ext cx="2273400" cy="363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55"/>
          <p:cNvSpPr txBox="1"/>
          <p:nvPr>
            <p:ph idx="4294967295" type="title"/>
          </p:nvPr>
        </p:nvSpPr>
        <p:spPr>
          <a:xfrm>
            <a:off x="333428" y="192418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Dashboard EVISE</a:t>
            </a:r>
            <a:endParaRPr sz="1800"/>
          </a:p>
        </p:txBody>
      </p:sp>
      <p:sp>
        <p:nvSpPr>
          <p:cNvPr id="1622" name="Google Shape;1622;p55"/>
          <p:cNvSpPr txBox="1"/>
          <p:nvPr/>
        </p:nvSpPr>
        <p:spPr>
          <a:xfrm>
            <a:off x="578263" y="3805113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Spatial Visualization</a:t>
            </a:r>
            <a:endParaRPr b="1" i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3" name="Google Shape;1623;p55"/>
          <p:cNvSpPr/>
          <p:nvPr/>
        </p:nvSpPr>
        <p:spPr>
          <a:xfrm rot="-5400000">
            <a:off x="1122800" y="258600"/>
            <a:ext cx="3506400" cy="4626300"/>
          </a:xfrm>
          <a:prstGeom prst="wedgeRectCallout">
            <a:avLst>
              <a:gd fmla="val 20629" name="adj1"/>
              <a:gd fmla="val 64345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55"/>
          <p:cNvSpPr txBox="1"/>
          <p:nvPr/>
        </p:nvSpPr>
        <p:spPr>
          <a:xfrm>
            <a:off x="5681500" y="3424125"/>
            <a:ext cx="34185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n" sz="1200">
                <a:latin typeface="Roboto"/>
                <a:ea typeface="Roboto"/>
                <a:cs typeface="Roboto"/>
                <a:sym typeface="Roboto"/>
              </a:rPr>
              <a:t>Spatial Maps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merupakan fitur untuk menyajikan tampilan data dalam bentuk spasial yang dapat dilakukan interaksi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 hover, select,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dan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multiple select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Dashboard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bawah menampilkan daerah yang dilakukan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select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atau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multiple select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pada </a:t>
            </a: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spatial maps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5" name="Google Shape;1625;p55"/>
          <p:cNvSpPr txBox="1"/>
          <p:nvPr/>
        </p:nvSpPr>
        <p:spPr>
          <a:xfrm>
            <a:off x="5681524" y="3103850"/>
            <a:ext cx="25788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Spatial Maps</a:t>
            </a:r>
            <a:endParaRPr b="1" i="1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626" name="Google Shape;1626;p55"/>
          <p:cNvPicPr preferRelativeResize="0"/>
          <p:nvPr/>
        </p:nvPicPr>
        <p:blipFill rotWithShape="1">
          <a:blip r:embed="rId3">
            <a:alphaModFix/>
          </a:blip>
          <a:srcRect b="0" l="30872" r="0" t="7876"/>
          <a:stretch/>
        </p:blipFill>
        <p:spPr>
          <a:xfrm>
            <a:off x="735652" y="987614"/>
            <a:ext cx="4280832" cy="31681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7" name="Google Shape;1627;p55"/>
          <p:cNvGrpSpPr/>
          <p:nvPr/>
        </p:nvGrpSpPr>
        <p:grpSpPr>
          <a:xfrm>
            <a:off x="5658591" y="1304254"/>
            <a:ext cx="2922570" cy="1722160"/>
            <a:chOff x="3540550" y="702050"/>
            <a:chExt cx="4280273" cy="2679988"/>
          </a:xfrm>
        </p:grpSpPr>
        <p:pic>
          <p:nvPicPr>
            <p:cNvPr id="1628" name="Google Shape;1628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66038" y="819450"/>
              <a:ext cx="4029298" cy="226648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629" name="Google Shape;1629;p55"/>
            <p:cNvGrpSpPr/>
            <p:nvPr/>
          </p:nvGrpSpPr>
          <p:grpSpPr>
            <a:xfrm>
              <a:off x="3540550" y="702050"/>
              <a:ext cx="4280273" cy="2679988"/>
              <a:chOff x="-317685" y="1917998"/>
              <a:chExt cx="3790200" cy="3025500"/>
            </a:xfrm>
          </p:grpSpPr>
          <p:sp>
            <p:nvSpPr>
              <p:cNvPr id="1630" name="Google Shape;1630;p55"/>
              <p:cNvSpPr/>
              <p:nvPr/>
            </p:nvSpPr>
            <p:spPr>
              <a:xfrm>
                <a:off x="-317685" y="1917998"/>
                <a:ext cx="3790200" cy="3025500"/>
              </a:xfrm>
              <a:prstGeom prst="roundRect">
                <a:avLst>
                  <a:gd fmla="val 7469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55"/>
              <p:cNvSpPr/>
              <p:nvPr/>
            </p:nvSpPr>
            <p:spPr>
              <a:xfrm>
                <a:off x="1473294" y="4652096"/>
                <a:ext cx="176700" cy="2007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632" name="Google Shape;163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9428" y="1392616"/>
            <a:ext cx="2560742" cy="1422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6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56"/>
          <p:cNvSpPr/>
          <p:nvPr/>
        </p:nvSpPr>
        <p:spPr>
          <a:xfrm>
            <a:off x="3723675" y="1638150"/>
            <a:ext cx="1920900" cy="18672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56"/>
          <p:cNvSpPr txBox="1"/>
          <p:nvPr>
            <p:ph idx="4294967295" type="title"/>
          </p:nvPr>
        </p:nvSpPr>
        <p:spPr>
          <a:xfrm>
            <a:off x="457200" y="1828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</a:rPr>
              <a:t>User’s Journey</a:t>
            </a:r>
            <a:endParaRPr i="1" sz="1800"/>
          </a:p>
        </p:txBody>
      </p:sp>
      <p:pic>
        <p:nvPicPr>
          <p:cNvPr id="1639" name="Google Shape;163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8154" y="1904426"/>
            <a:ext cx="1625795" cy="1120694"/>
          </a:xfrm>
          <a:prstGeom prst="rect">
            <a:avLst/>
          </a:prstGeom>
          <a:noFill/>
          <a:ln>
            <a:noFill/>
          </a:ln>
        </p:spPr>
      </p:pic>
      <p:sp>
        <p:nvSpPr>
          <p:cNvPr id="1640" name="Google Shape;1640;p56"/>
          <p:cNvSpPr/>
          <p:nvPr/>
        </p:nvSpPr>
        <p:spPr>
          <a:xfrm>
            <a:off x="4917319" y="2729941"/>
            <a:ext cx="617100" cy="42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1" name="Google Shape;164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450" y="2729500"/>
            <a:ext cx="618850" cy="454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2" name="Google Shape;1642;p56"/>
          <p:cNvCxnSpPr/>
          <p:nvPr/>
        </p:nvCxnSpPr>
        <p:spPr>
          <a:xfrm>
            <a:off x="3555225" y="1385550"/>
            <a:ext cx="344100" cy="344100"/>
          </a:xfrm>
          <a:prstGeom prst="straightConnector1">
            <a:avLst/>
          </a:prstGeom>
          <a:noFill/>
          <a:ln cap="flat" cmpd="sng" w="19050">
            <a:solidFill>
              <a:srgbClr val="81E552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643" name="Google Shape;1643;p56"/>
          <p:cNvSpPr txBox="1"/>
          <p:nvPr/>
        </p:nvSpPr>
        <p:spPr>
          <a:xfrm>
            <a:off x="457200" y="3462238"/>
            <a:ext cx="2897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 4 : Beralih Wilayah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Pengguna dapat memilih wilayah lainnya untuk dianalisis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44" name="Google Shape;1644;p56"/>
          <p:cNvCxnSpPr/>
          <p:nvPr/>
        </p:nvCxnSpPr>
        <p:spPr>
          <a:xfrm flipH="1" rot="10800000">
            <a:off x="3489222" y="3367025"/>
            <a:ext cx="408870" cy="342900"/>
          </a:xfrm>
          <a:prstGeom prst="straightConnector1">
            <a:avLst/>
          </a:prstGeom>
          <a:noFill/>
          <a:ln cap="flat" cmpd="sng" w="19050">
            <a:solidFill>
              <a:srgbClr val="5C7F4C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645" name="Google Shape;1645;p56"/>
          <p:cNvSpPr txBox="1"/>
          <p:nvPr/>
        </p:nvSpPr>
        <p:spPr>
          <a:xfrm>
            <a:off x="5923576" y="3426100"/>
            <a:ext cx="28425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 3 : Hasil Analisis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Dashboard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menampilkan hasil analisis wilayah berdasarkan pilihan pengguna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6" name="Google Shape;1646;p56"/>
          <p:cNvSpPr/>
          <p:nvPr/>
        </p:nvSpPr>
        <p:spPr>
          <a:xfrm flipH="1" rot="-1800047">
            <a:off x="3338656" y="1238834"/>
            <a:ext cx="2690936" cy="2690936"/>
          </a:xfrm>
          <a:prstGeom prst="blockArc">
            <a:avLst>
              <a:gd fmla="val 14348563" name="adj1"/>
              <a:gd fmla="val 19872341" name="adj2"/>
              <a:gd fmla="val 9100" name="adj3"/>
            </a:avLst>
          </a:prstGeom>
          <a:solidFill>
            <a:srgbClr val="81E552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47" name="Google Shape;1647;p56"/>
          <p:cNvCxnSpPr/>
          <p:nvPr/>
        </p:nvCxnSpPr>
        <p:spPr>
          <a:xfrm rot="10800000">
            <a:off x="5460125" y="3367025"/>
            <a:ext cx="354900" cy="350100"/>
          </a:xfrm>
          <a:prstGeom prst="straightConnector1">
            <a:avLst/>
          </a:prstGeom>
          <a:noFill/>
          <a:ln cap="flat" cmpd="sng" w="19050">
            <a:solidFill>
              <a:srgbClr val="81E552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648" name="Google Shape;1648;p56"/>
          <p:cNvSpPr txBox="1"/>
          <p:nvPr/>
        </p:nvSpPr>
        <p:spPr>
          <a:xfrm>
            <a:off x="5806775" y="746175"/>
            <a:ext cx="28515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 2 : Pemilihan Wilayah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Pengguna memilih wilayah yang ingin dianalisis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49" name="Google Shape;1649;p56"/>
          <p:cNvCxnSpPr/>
          <p:nvPr/>
        </p:nvCxnSpPr>
        <p:spPr>
          <a:xfrm flipH="1">
            <a:off x="5461475" y="1466850"/>
            <a:ext cx="336900" cy="339000"/>
          </a:xfrm>
          <a:prstGeom prst="straightConnector1">
            <a:avLst/>
          </a:prstGeom>
          <a:noFill/>
          <a:ln cap="flat" cmpd="sng" w="19050">
            <a:solidFill>
              <a:srgbClr val="5C7F4C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1650" name="Google Shape;1650;p56"/>
          <p:cNvSpPr txBox="1"/>
          <p:nvPr/>
        </p:nvSpPr>
        <p:spPr>
          <a:xfrm>
            <a:off x="642825" y="746175"/>
            <a:ext cx="2912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 1 : Pengaturan </a:t>
            </a:r>
            <a:r>
              <a:rPr b="1" i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Filter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Pengguna mengatur </a:t>
            </a:r>
            <a:r>
              <a:rPr i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filter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sesuai keinginan guna hanya memunculkan data wilayah yang sesuai dengan kriteria</a:t>
            </a:r>
            <a:r>
              <a:rPr b="1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1" name="Google Shape;1651;p56"/>
          <p:cNvSpPr/>
          <p:nvPr/>
        </p:nvSpPr>
        <p:spPr>
          <a:xfrm rot="1800047">
            <a:off x="3336543" y="1238834"/>
            <a:ext cx="2690936" cy="2690936"/>
          </a:xfrm>
          <a:prstGeom prst="blockArc">
            <a:avLst>
              <a:gd fmla="val 14545937" name="adj1"/>
              <a:gd fmla="val 19902139" name="adj2"/>
              <a:gd fmla="val 9115" name="adj3"/>
            </a:avLst>
          </a:prstGeom>
          <a:solidFill>
            <a:srgbClr val="5C7F4C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56"/>
          <p:cNvSpPr/>
          <p:nvPr/>
        </p:nvSpPr>
        <p:spPr>
          <a:xfrm rot="9000757">
            <a:off x="3330664" y="1238420"/>
            <a:ext cx="2690226" cy="2690226"/>
          </a:xfrm>
          <a:prstGeom prst="blockArc">
            <a:avLst>
              <a:gd fmla="val 18041678" name="adj1"/>
              <a:gd fmla="val 1798478" name="adj2"/>
              <a:gd fmla="val 9595" name="adj3"/>
            </a:avLst>
          </a:prstGeom>
          <a:solidFill>
            <a:srgbClr val="5C7F4C"/>
          </a:solidFill>
          <a:ln>
            <a:noFill/>
          </a:ln>
          <a:effectLst>
            <a:outerShdw blurRad="71438" rotWithShape="0" algn="bl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3" name="Google Shape;1653;p56"/>
          <p:cNvSpPr/>
          <p:nvPr/>
        </p:nvSpPr>
        <p:spPr>
          <a:xfrm flipH="1" rot="-9000757">
            <a:off x="3338334" y="1239170"/>
            <a:ext cx="2690226" cy="2690226"/>
          </a:xfrm>
          <a:prstGeom prst="blockArc">
            <a:avLst>
              <a:gd fmla="val 17967225" name="adj1"/>
              <a:gd fmla="val 1529547" name="adj2"/>
              <a:gd fmla="val 9279" name="adj3"/>
            </a:avLst>
          </a:prstGeom>
          <a:solidFill>
            <a:srgbClr val="81E552"/>
          </a:solidFill>
          <a:ln>
            <a:noFill/>
          </a:ln>
          <a:effectLst>
            <a:outerShdw blurRad="71438" rotWithShape="0" algn="bl" dir="5400000" dist="9525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56"/>
          <p:cNvSpPr/>
          <p:nvPr/>
        </p:nvSpPr>
        <p:spPr>
          <a:xfrm rot="8100000">
            <a:off x="3282819" y="2409850"/>
            <a:ext cx="363170" cy="363170"/>
          </a:xfrm>
          <a:prstGeom prst="rtTriangle">
            <a:avLst/>
          </a:prstGeom>
          <a:solidFill>
            <a:srgbClr val="5C7F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5" name="Google Shape;165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7900" y="1977825"/>
            <a:ext cx="1265626" cy="78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56"/>
          <p:cNvSpPr/>
          <p:nvPr/>
        </p:nvSpPr>
        <p:spPr>
          <a:xfrm rot="-2700000">
            <a:off x="5715328" y="2402688"/>
            <a:ext cx="363170" cy="363170"/>
          </a:xfrm>
          <a:prstGeom prst="rtTriangle">
            <a:avLst/>
          </a:prstGeom>
          <a:solidFill>
            <a:srgbClr val="5C7F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56"/>
          <p:cNvSpPr/>
          <p:nvPr/>
        </p:nvSpPr>
        <p:spPr>
          <a:xfrm rot="2700000">
            <a:off x="4498723" y="3615461"/>
            <a:ext cx="363170" cy="363170"/>
          </a:xfrm>
          <a:prstGeom prst="rtTriangle">
            <a:avLst/>
          </a:prstGeom>
          <a:solidFill>
            <a:srgbClr val="81E5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8" name="Google Shape;1658;p56"/>
          <p:cNvSpPr/>
          <p:nvPr/>
        </p:nvSpPr>
        <p:spPr>
          <a:xfrm rot="-8100000">
            <a:off x="4499415" y="1179793"/>
            <a:ext cx="363170" cy="363170"/>
          </a:xfrm>
          <a:prstGeom prst="rtTriangle">
            <a:avLst/>
          </a:prstGeom>
          <a:solidFill>
            <a:srgbClr val="81E5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9" name="Google Shape;1659;p56"/>
          <p:cNvSpPr/>
          <p:nvPr/>
        </p:nvSpPr>
        <p:spPr>
          <a:xfrm>
            <a:off x="4886791" y="2692855"/>
            <a:ext cx="676500" cy="525300"/>
          </a:xfrm>
          <a:prstGeom prst="roundRect">
            <a:avLst>
              <a:gd fmla="val 7469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0" name="Google Shape;166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1263" y="2729500"/>
            <a:ext cx="607200" cy="45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56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79550" y="4421125"/>
            <a:ext cx="1124675" cy="6326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662" name="Google Shape;1662;p56"/>
          <p:cNvSpPr txBox="1"/>
          <p:nvPr/>
        </p:nvSpPr>
        <p:spPr>
          <a:xfrm>
            <a:off x="7503875" y="4227175"/>
            <a:ext cx="14004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Dashboard Link</a:t>
            </a:r>
            <a:endParaRPr b="1" sz="10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Click Here for Demo:</a:t>
            </a:r>
            <a:endParaRPr b="1" sz="10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57"/>
          <p:cNvSpPr txBox="1"/>
          <p:nvPr>
            <p:ph idx="4294967295" type="title"/>
          </p:nvPr>
        </p:nvSpPr>
        <p:spPr>
          <a:xfrm>
            <a:off x="457200" y="325150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Kesimpulan</a:t>
            </a:r>
            <a:endParaRPr sz="1800"/>
          </a:p>
        </p:txBody>
      </p:sp>
      <p:sp>
        <p:nvSpPr>
          <p:cNvPr id="1668" name="Google Shape;1668;p57"/>
          <p:cNvSpPr/>
          <p:nvPr/>
        </p:nvSpPr>
        <p:spPr>
          <a:xfrm>
            <a:off x="976563" y="1091550"/>
            <a:ext cx="3663300" cy="1193100"/>
          </a:xfrm>
          <a:prstGeom prst="roundRect">
            <a:avLst>
              <a:gd fmla="val 11015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p57"/>
          <p:cNvSpPr txBox="1"/>
          <p:nvPr>
            <p:ph idx="1" type="body"/>
          </p:nvPr>
        </p:nvSpPr>
        <p:spPr>
          <a:xfrm>
            <a:off x="1082987" y="1152325"/>
            <a:ext cx="3457500" cy="1029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Peta </a:t>
            </a:r>
            <a:r>
              <a:rPr i="1" lang="en" sz="1200">
                <a:solidFill>
                  <a:schemeClr val="dk1"/>
                </a:solidFill>
              </a:rPr>
              <a:t>Demand</a:t>
            </a:r>
            <a:r>
              <a:rPr lang="en" sz="1200">
                <a:solidFill>
                  <a:schemeClr val="dk1"/>
                </a:solidFill>
              </a:rPr>
              <a:t> EV berhasil dibuat dengan </a:t>
            </a:r>
            <a:r>
              <a:rPr i="1" lang="en" sz="1200">
                <a:solidFill>
                  <a:schemeClr val="dk1"/>
                </a:solidFill>
              </a:rPr>
              <a:t>Overall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i="1" lang="en" sz="1200">
                <a:solidFill>
                  <a:schemeClr val="dk1"/>
                </a:solidFill>
              </a:rPr>
              <a:t>F1 Score</a:t>
            </a:r>
            <a:r>
              <a:rPr lang="en" sz="1200">
                <a:solidFill>
                  <a:schemeClr val="dk1"/>
                </a:solidFill>
              </a:rPr>
              <a:t> dari hasil evaluasi sebesar </a:t>
            </a:r>
            <a:r>
              <a:rPr b="1" lang="en" sz="1200">
                <a:solidFill>
                  <a:schemeClr val="accent2"/>
                </a:solidFill>
              </a:rPr>
              <a:t>85.35%</a:t>
            </a:r>
            <a:r>
              <a:rPr lang="en" sz="1200">
                <a:solidFill>
                  <a:schemeClr val="dk1"/>
                </a:solidFill>
              </a:rPr>
              <a:t>. Hal ini menandakan bahwa model </a:t>
            </a:r>
            <a:r>
              <a:rPr i="1" lang="en" sz="1200">
                <a:solidFill>
                  <a:schemeClr val="dk1"/>
                </a:solidFill>
              </a:rPr>
              <a:t>machine learning</a:t>
            </a:r>
            <a:r>
              <a:rPr lang="en" sz="1200">
                <a:solidFill>
                  <a:schemeClr val="dk1"/>
                </a:solidFill>
              </a:rPr>
              <a:t> yang telah dibuat sudah </a:t>
            </a:r>
            <a:r>
              <a:rPr b="1" lang="en" sz="1200">
                <a:solidFill>
                  <a:schemeClr val="accent2"/>
                </a:solidFill>
              </a:rPr>
              <a:t>baik</a:t>
            </a:r>
            <a:r>
              <a:rPr lang="en" sz="1200">
                <a:solidFill>
                  <a:schemeClr val="dk1"/>
                </a:solidFill>
              </a:rPr>
              <a:t> untuk digunakan.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670" name="Google Shape;1670;p57"/>
          <p:cNvSpPr/>
          <p:nvPr/>
        </p:nvSpPr>
        <p:spPr>
          <a:xfrm>
            <a:off x="4259625" y="3018775"/>
            <a:ext cx="3907800" cy="1410000"/>
          </a:xfrm>
          <a:prstGeom prst="roundRect">
            <a:avLst>
              <a:gd fmla="val 13604" name="adj"/>
            </a:avLst>
          </a:prstGeom>
          <a:solidFill>
            <a:schemeClr val="lt1"/>
          </a:solidFill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1" name="Google Shape;1671;p57"/>
          <p:cNvSpPr txBox="1"/>
          <p:nvPr>
            <p:ph idx="1" type="body"/>
          </p:nvPr>
        </p:nvSpPr>
        <p:spPr>
          <a:xfrm>
            <a:off x="4381888" y="3112375"/>
            <a:ext cx="3663300" cy="13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Dalam studi kasus daerah Washington, dapat dihitung jumlah daerah (</a:t>
            </a:r>
            <a:r>
              <a:rPr i="1" lang="en" sz="1200">
                <a:solidFill>
                  <a:schemeClr val="dk1"/>
                </a:solidFill>
              </a:rPr>
              <a:t>zip code</a:t>
            </a:r>
            <a:r>
              <a:rPr lang="en" sz="1200">
                <a:solidFill>
                  <a:schemeClr val="dk1"/>
                </a:solidFill>
              </a:rPr>
              <a:t>) yang direkomendasikan agar ditingkatkan penjualan (</a:t>
            </a:r>
            <a:r>
              <a:rPr b="1" i="1" lang="en" sz="1200">
                <a:solidFill>
                  <a:schemeClr val="dk1"/>
                </a:solidFill>
              </a:rPr>
              <a:t>sales</a:t>
            </a:r>
            <a:r>
              <a:rPr lang="en" sz="1200">
                <a:solidFill>
                  <a:schemeClr val="dk1"/>
                </a:solidFill>
              </a:rPr>
              <a:t>) se</a:t>
            </a:r>
            <a:r>
              <a:rPr lang="en" sz="1200">
                <a:solidFill>
                  <a:schemeClr val="dk1"/>
                </a:solidFill>
              </a:rPr>
              <a:t>jumlah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b="1" lang="en" sz="1200">
                <a:solidFill>
                  <a:schemeClr val="accent4"/>
                </a:solidFill>
              </a:rPr>
              <a:t>15 wilayah</a:t>
            </a:r>
            <a:r>
              <a:rPr lang="en" sz="1200">
                <a:solidFill>
                  <a:schemeClr val="accent4"/>
                </a:solidFill>
              </a:rPr>
              <a:t> </a:t>
            </a:r>
            <a:r>
              <a:rPr lang="en" sz="1200">
                <a:solidFill>
                  <a:schemeClr val="dk1"/>
                </a:solidFill>
              </a:rPr>
              <a:t>dan pemasangan infrastrukturnya (</a:t>
            </a:r>
            <a:r>
              <a:rPr b="1" i="1" lang="en" sz="1200">
                <a:solidFill>
                  <a:schemeClr val="dk1"/>
                </a:solidFill>
              </a:rPr>
              <a:t>planning</a:t>
            </a:r>
            <a:r>
              <a:rPr lang="en" sz="1200">
                <a:solidFill>
                  <a:schemeClr val="dk1"/>
                </a:solidFill>
              </a:rPr>
              <a:t>) se</a:t>
            </a:r>
            <a:r>
              <a:rPr lang="en" sz="1200">
                <a:solidFill>
                  <a:schemeClr val="dk1"/>
                </a:solidFill>
              </a:rPr>
              <a:t>jumlah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b="1" lang="en" sz="1200">
                <a:solidFill>
                  <a:schemeClr val="accent6"/>
                </a:solidFill>
              </a:rPr>
              <a:t>73 wilayah</a:t>
            </a:r>
            <a:r>
              <a:rPr lang="en" sz="1200">
                <a:solidFill>
                  <a:schemeClr val="accent6"/>
                </a:solidFill>
              </a:rPr>
              <a:t>  </a:t>
            </a:r>
            <a:endParaRPr b="1" sz="1200">
              <a:solidFill>
                <a:schemeClr val="accent6"/>
              </a:solidFill>
            </a:endParaRPr>
          </a:p>
        </p:txBody>
      </p:sp>
      <p:grpSp>
        <p:nvGrpSpPr>
          <p:cNvPr id="1672" name="Google Shape;1672;p57"/>
          <p:cNvGrpSpPr/>
          <p:nvPr/>
        </p:nvGrpSpPr>
        <p:grpSpPr>
          <a:xfrm>
            <a:off x="5074830" y="945831"/>
            <a:ext cx="2884183" cy="1730427"/>
            <a:chOff x="233350" y="949250"/>
            <a:chExt cx="7137300" cy="3802300"/>
          </a:xfrm>
        </p:grpSpPr>
        <p:sp>
          <p:nvSpPr>
            <p:cNvPr id="1673" name="Google Shape;1673;p57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57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57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57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57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57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57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57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57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57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57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57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57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57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57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57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57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57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57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57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57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57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57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57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57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57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57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57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57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57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57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57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57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57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57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57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57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57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57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57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57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57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57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57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57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57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57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57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57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57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57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4" name="Google Shape;1724;p57"/>
          <p:cNvGrpSpPr/>
          <p:nvPr/>
        </p:nvGrpSpPr>
        <p:grpSpPr>
          <a:xfrm>
            <a:off x="1205210" y="3300418"/>
            <a:ext cx="2507183" cy="1128357"/>
            <a:chOff x="4426387" y="3245241"/>
            <a:chExt cx="2825632" cy="1275989"/>
          </a:xfrm>
        </p:grpSpPr>
        <p:sp>
          <p:nvSpPr>
            <p:cNvPr id="1725" name="Google Shape;1725;p57"/>
            <p:cNvSpPr/>
            <p:nvPr/>
          </p:nvSpPr>
          <p:spPr>
            <a:xfrm>
              <a:off x="5142581" y="4015132"/>
              <a:ext cx="315416" cy="293460"/>
            </a:xfrm>
            <a:custGeom>
              <a:rect b="b" l="l" r="r" t="t"/>
              <a:pathLst>
                <a:path extrusionOk="0" h="3689" w="3965">
                  <a:moveTo>
                    <a:pt x="769" y="1"/>
                  </a:moveTo>
                  <a:lnTo>
                    <a:pt x="0" y="2398"/>
                  </a:lnTo>
                  <a:lnTo>
                    <a:pt x="492" y="3688"/>
                  </a:lnTo>
                  <a:lnTo>
                    <a:pt x="3565" y="3688"/>
                  </a:lnTo>
                  <a:lnTo>
                    <a:pt x="3964" y="308"/>
                  </a:lnTo>
                  <a:lnTo>
                    <a:pt x="769" y="1"/>
                  </a:lnTo>
                  <a:close/>
                </a:path>
              </a:pathLst>
            </a:custGeom>
            <a:solidFill>
              <a:srgbClr val="4C4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57"/>
            <p:cNvSpPr/>
            <p:nvPr/>
          </p:nvSpPr>
          <p:spPr>
            <a:xfrm>
              <a:off x="5927189" y="4015132"/>
              <a:ext cx="359407" cy="293460"/>
            </a:xfrm>
            <a:custGeom>
              <a:rect b="b" l="l" r="r" t="t"/>
              <a:pathLst>
                <a:path extrusionOk="0" h="3689" w="4518">
                  <a:moveTo>
                    <a:pt x="4025" y="1"/>
                  </a:moveTo>
                  <a:lnTo>
                    <a:pt x="369" y="615"/>
                  </a:lnTo>
                  <a:lnTo>
                    <a:pt x="0" y="2736"/>
                  </a:lnTo>
                  <a:lnTo>
                    <a:pt x="984" y="3688"/>
                  </a:lnTo>
                  <a:lnTo>
                    <a:pt x="4517" y="3688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rgbClr val="4C4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57"/>
            <p:cNvSpPr/>
            <p:nvPr/>
          </p:nvSpPr>
          <p:spPr>
            <a:xfrm>
              <a:off x="6149612" y="4095797"/>
              <a:ext cx="227354" cy="425433"/>
            </a:xfrm>
            <a:custGeom>
              <a:rect b="b" l="l" r="r" t="t"/>
              <a:pathLst>
                <a:path extrusionOk="0" h="5348" w="2858">
                  <a:moveTo>
                    <a:pt x="0" y="1"/>
                  </a:moveTo>
                  <a:lnTo>
                    <a:pt x="0" y="5347"/>
                  </a:lnTo>
                  <a:lnTo>
                    <a:pt x="1475" y="5347"/>
                  </a:lnTo>
                  <a:lnTo>
                    <a:pt x="1629" y="5286"/>
                  </a:lnTo>
                  <a:lnTo>
                    <a:pt x="1752" y="5224"/>
                  </a:lnTo>
                  <a:lnTo>
                    <a:pt x="1905" y="5132"/>
                  </a:lnTo>
                  <a:lnTo>
                    <a:pt x="2028" y="5040"/>
                  </a:lnTo>
                  <a:lnTo>
                    <a:pt x="2182" y="4886"/>
                  </a:lnTo>
                  <a:lnTo>
                    <a:pt x="2397" y="4579"/>
                  </a:lnTo>
                  <a:lnTo>
                    <a:pt x="2581" y="4180"/>
                  </a:lnTo>
                  <a:lnTo>
                    <a:pt x="2735" y="3719"/>
                  </a:lnTo>
                  <a:lnTo>
                    <a:pt x="2827" y="3196"/>
                  </a:lnTo>
                  <a:lnTo>
                    <a:pt x="2858" y="2674"/>
                  </a:lnTo>
                  <a:lnTo>
                    <a:pt x="2827" y="2121"/>
                  </a:lnTo>
                  <a:lnTo>
                    <a:pt x="2735" y="1629"/>
                  </a:lnTo>
                  <a:lnTo>
                    <a:pt x="2581" y="1169"/>
                  </a:lnTo>
                  <a:lnTo>
                    <a:pt x="2397" y="769"/>
                  </a:lnTo>
                  <a:lnTo>
                    <a:pt x="2182" y="462"/>
                  </a:lnTo>
                  <a:lnTo>
                    <a:pt x="2028" y="308"/>
                  </a:lnTo>
                  <a:lnTo>
                    <a:pt x="1905" y="216"/>
                  </a:lnTo>
                  <a:lnTo>
                    <a:pt x="1752" y="124"/>
                  </a:lnTo>
                  <a:lnTo>
                    <a:pt x="1629" y="32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403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57"/>
            <p:cNvSpPr/>
            <p:nvPr/>
          </p:nvSpPr>
          <p:spPr>
            <a:xfrm>
              <a:off x="6027423" y="4095797"/>
              <a:ext cx="244457" cy="425433"/>
            </a:xfrm>
            <a:custGeom>
              <a:rect b="b" l="l" r="r" t="t"/>
              <a:pathLst>
                <a:path extrusionOk="0" h="5348" w="3073">
                  <a:moveTo>
                    <a:pt x="1383" y="1"/>
                  </a:moveTo>
                  <a:lnTo>
                    <a:pt x="1229" y="32"/>
                  </a:lnTo>
                  <a:lnTo>
                    <a:pt x="1076" y="124"/>
                  </a:lnTo>
                  <a:lnTo>
                    <a:pt x="922" y="216"/>
                  </a:lnTo>
                  <a:lnTo>
                    <a:pt x="799" y="308"/>
                  </a:lnTo>
                  <a:lnTo>
                    <a:pt x="676" y="462"/>
                  </a:lnTo>
                  <a:lnTo>
                    <a:pt x="430" y="769"/>
                  </a:lnTo>
                  <a:lnTo>
                    <a:pt x="246" y="1169"/>
                  </a:lnTo>
                  <a:lnTo>
                    <a:pt x="123" y="1629"/>
                  </a:lnTo>
                  <a:lnTo>
                    <a:pt x="31" y="2121"/>
                  </a:lnTo>
                  <a:lnTo>
                    <a:pt x="0" y="2674"/>
                  </a:lnTo>
                  <a:lnTo>
                    <a:pt x="31" y="3196"/>
                  </a:lnTo>
                  <a:lnTo>
                    <a:pt x="123" y="3719"/>
                  </a:lnTo>
                  <a:lnTo>
                    <a:pt x="246" y="4180"/>
                  </a:lnTo>
                  <a:lnTo>
                    <a:pt x="430" y="4579"/>
                  </a:lnTo>
                  <a:lnTo>
                    <a:pt x="676" y="4886"/>
                  </a:lnTo>
                  <a:lnTo>
                    <a:pt x="799" y="5040"/>
                  </a:lnTo>
                  <a:lnTo>
                    <a:pt x="922" y="5132"/>
                  </a:lnTo>
                  <a:lnTo>
                    <a:pt x="1076" y="5224"/>
                  </a:lnTo>
                  <a:lnTo>
                    <a:pt x="1229" y="5286"/>
                  </a:lnTo>
                  <a:lnTo>
                    <a:pt x="1383" y="5347"/>
                  </a:lnTo>
                  <a:lnTo>
                    <a:pt x="1690" y="5347"/>
                  </a:lnTo>
                  <a:lnTo>
                    <a:pt x="1844" y="5286"/>
                  </a:lnTo>
                  <a:lnTo>
                    <a:pt x="1997" y="5224"/>
                  </a:lnTo>
                  <a:lnTo>
                    <a:pt x="2151" y="5132"/>
                  </a:lnTo>
                  <a:lnTo>
                    <a:pt x="2274" y="5040"/>
                  </a:lnTo>
                  <a:lnTo>
                    <a:pt x="2397" y="4886"/>
                  </a:lnTo>
                  <a:lnTo>
                    <a:pt x="2643" y="4579"/>
                  </a:lnTo>
                  <a:lnTo>
                    <a:pt x="2827" y="4180"/>
                  </a:lnTo>
                  <a:lnTo>
                    <a:pt x="2950" y="3719"/>
                  </a:lnTo>
                  <a:lnTo>
                    <a:pt x="3042" y="3196"/>
                  </a:lnTo>
                  <a:lnTo>
                    <a:pt x="3073" y="2674"/>
                  </a:lnTo>
                  <a:lnTo>
                    <a:pt x="3042" y="2121"/>
                  </a:lnTo>
                  <a:lnTo>
                    <a:pt x="2950" y="1629"/>
                  </a:lnTo>
                  <a:lnTo>
                    <a:pt x="2827" y="1169"/>
                  </a:lnTo>
                  <a:lnTo>
                    <a:pt x="2643" y="769"/>
                  </a:lnTo>
                  <a:lnTo>
                    <a:pt x="2397" y="462"/>
                  </a:lnTo>
                  <a:lnTo>
                    <a:pt x="2274" y="308"/>
                  </a:lnTo>
                  <a:lnTo>
                    <a:pt x="2151" y="216"/>
                  </a:lnTo>
                  <a:lnTo>
                    <a:pt x="1997" y="124"/>
                  </a:lnTo>
                  <a:lnTo>
                    <a:pt x="1844" y="32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rgbClr val="4C4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57"/>
            <p:cNvSpPr/>
            <p:nvPr/>
          </p:nvSpPr>
          <p:spPr>
            <a:xfrm>
              <a:off x="6068948" y="4166676"/>
              <a:ext cx="161407" cy="283675"/>
            </a:xfrm>
            <a:custGeom>
              <a:rect b="b" l="l" r="r" t="t"/>
              <a:pathLst>
                <a:path extrusionOk="0" h="3566" w="2029">
                  <a:moveTo>
                    <a:pt x="1014" y="1"/>
                  </a:moveTo>
                  <a:lnTo>
                    <a:pt x="799" y="32"/>
                  </a:lnTo>
                  <a:lnTo>
                    <a:pt x="615" y="155"/>
                  </a:lnTo>
                  <a:lnTo>
                    <a:pt x="431" y="308"/>
                  </a:lnTo>
                  <a:lnTo>
                    <a:pt x="277" y="523"/>
                  </a:lnTo>
                  <a:lnTo>
                    <a:pt x="154" y="800"/>
                  </a:lnTo>
                  <a:lnTo>
                    <a:pt x="62" y="1076"/>
                  </a:lnTo>
                  <a:lnTo>
                    <a:pt x="0" y="1414"/>
                  </a:lnTo>
                  <a:lnTo>
                    <a:pt x="0" y="1783"/>
                  </a:lnTo>
                  <a:lnTo>
                    <a:pt x="0" y="2152"/>
                  </a:lnTo>
                  <a:lnTo>
                    <a:pt x="62" y="2459"/>
                  </a:lnTo>
                  <a:lnTo>
                    <a:pt x="154" y="2766"/>
                  </a:lnTo>
                  <a:lnTo>
                    <a:pt x="277" y="3043"/>
                  </a:lnTo>
                  <a:lnTo>
                    <a:pt x="431" y="3258"/>
                  </a:lnTo>
                  <a:lnTo>
                    <a:pt x="615" y="3412"/>
                  </a:lnTo>
                  <a:lnTo>
                    <a:pt x="799" y="3504"/>
                  </a:lnTo>
                  <a:lnTo>
                    <a:pt x="1014" y="3565"/>
                  </a:lnTo>
                  <a:lnTo>
                    <a:pt x="1230" y="3504"/>
                  </a:lnTo>
                  <a:lnTo>
                    <a:pt x="1414" y="3412"/>
                  </a:lnTo>
                  <a:lnTo>
                    <a:pt x="1568" y="3258"/>
                  </a:lnTo>
                  <a:lnTo>
                    <a:pt x="1721" y="3043"/>
                  </a:lnTo>
                  <a:lnTo>
                    <a:pt x="1844" y="2766"/>
                  </a:lnTo>
                  <a:lnTo>
                    <a:pt x="1936" y="2459"/>
                  </a:lnTo>
                  <a:lnTo>
                    <a:pt x="1998" y="2152"/>
                  </a:lnTo>
                  <a:lnTo>
                    <a:pt x="2028" y="1783"/>
                  </a:lnTo>
                  <a:lnTo>
                    <a:pt x="1998" y="1414"/>
                  </a:lnTo>
                  <a:lnTo>
                    <a:pt x="1936" y="1076"/>
                  </a:lnTo>
                  <a:lnTo>
                    <a:pt x="1844" y="800"/>
                  </a:lnTo>
                  <a:lnTo>
                    <a:pt x="1721" y="523"/>
                  </a:lnTo>
                  <a:lnTo>
                    <a:pt x="1568" y="308"/>
                  </a:lnTo>
                  <a:lnTo>
                    <a:pt x="1414" y="155"/>
                  </a:lnTo>
                  <a:lnTo>
                    <a:pt x="1230" y="32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rgbClr val="AAA4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57"/>
            <p:cNvSpPr/>
            <p:nvPr/>
          </p:nvSpPr>
          <p:spPr>
            <a:xfrm>
              <a:off x="6134975" y="4205815"/>
              <a:ext cx="95380" cy="202932"/>
            </a:xfrm>
            <a:custGeom>
              <a:rect b="b" l="l" r="r" t="t"/>
              <a:pathLst>
                <a:path extrusionOk="0" h="2551" w="1199">
                  <a:moveTo>
                    <a:pt x="492" y="1"/>
                  </a:moveTo>
                  <a:lnTo>
                    <a:pt x="369" y="93"/>
                  </a:lnTo>
                  <a:lnTo>
                    <a:pt x="277" y="216"/>
                  </a:lnTo>
                  <a:lnTo>
                    <a:pt x="184" y="369"/>
                  </a:lnTo>
                  <a:lnTo>
                    <a:pt x="123" y="554"/>
                  </a:lnTo>
                  <a:lnTo>
                    <a:pt x="62" y="769"/>
                  </a:lnTo>
                  <a:lnTo>
                    <a:pt x="31" y="1015"/>
                  </a:lnTo>
                  <a:lnTo>
                    <a:pt x="0" y="1291"/>
                  </a:lnTo>
                  <a:lnTo>
                    <a:pt x="31" y="1537"/>
                  </a:lnTo>
                  <a:lnTo>
                    <a:pt x="62" y="1783"/>
                  </a:lnTo>
                  <a:lnTo>
                    <a:pt x="123" y="1998"/>
                  </a:lnTo>
                  <a:lnTo>
                    <a:pt x="184" y="2182"/>
                  </a:lnTo>
                  <a:lnTo>
                    <a:pt x="277" y="2336"/>
                  </a:lnTo>
                  <a:lnTo>
                    <a:pt x="369" y="2459"/>
                  </a:lnTo>
                  <a:lnTo>
                    <a:pt x="492" y="2551"/>
                  </a:lnTo>
                  <a:lnTo>
                    <a:pt x="738" y="2551"/>
                  </a:lnTo>
                  <a:lnTo>
                    <a:pt x="830" y="2459"/>
                  </a:lnTo>
                  <a:lnTo>
                    <a:pt x="953" y="2336"/>
                  </a:lnTo>
                  <a:lnTo>
                    <a:pt x="1014" y="2182"/>
                  </a:lnTo>
                  <a:lnTo>
                    <a:pt x="1106" y="1998"/>
                  </a:lnTo>
                  <a:lnTo>
                    <a:pt x="1168" y="1783"/>
                  </a:lnTo>
                  <a:lnTo>
                    <a:pt x="1198" y="1537"/>
                  </a:lnTo>
                  <a:lnTo>
                    <a:pt x="1198" y="1291"/>
                  </a:lnTo>
                  <a:lnTo>
                    <a:pt x="1198" y="1015"/>
                  </a:lnTo>
                  <a:lnTo>
                    <a:pt x="1168" y="769"/>
                  </a:lnTo>
                  <a:lnTo>
                    <a:pt x="1106" y="554"/>
                  </a:lnTo>
                  <a:lnTo>
                    <a:pt x="1014" y="369"/>
                  </a:lnTo>
                  <a:lnTo>
                    <a:pt x="953" y="216"/>
                  </a:lnTo>
                  <a:lnTo>
                    <a:pt x="830" y="93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rgbClr val="4C4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57"/>
            <p:cNvSpPr/>
            <p:nvPr/>
          </p:nvSpPr>
          <p:spPr>
            <a:xfrm>
              <a:off x="6174034" y="4247341"/>
              <a:ext cx="56321" cy="122348"/>
            </a:xfrm>
            <a:custGeom>
              <a:rect b="b" l="l" r="r" t="t"/>
              <a:pathLst>
                <a:path extrusionOk="0" h="1538" w="708">
                  <a:moveTo>
                    <a:pt x="277" y="1"/>
                  </a:moveTo>
                  <a:lnTo>
                    <a:pt x="216" y="62"/>
                  </a:lnTo>
                  <a:lnTo>
                    <a:pt x="154" y="124"/>
                  </a:lnTo>
                  <a:lnTo>
                    <a:pt x="93" y="216"/>
                  </a:lnTo>
                  <a:lnTo>
                    <a:pt x="31" y="462"/>
                  </a:lnTo>
                  <a:lnTo>
                    <a:pt x="1" y="769"/>
                  </a:lnTo>
                  <a:lnTo>
                    <a:pt x="31" y="1076"/>
                  </a:lnTo>
                  <a:lnTo>
                    <a:pt x="93" y="1322"/>
                  </a:lnTo>
                  <a:lnTo>
                    <a:pt x="154" y="1414"/>
                  </a:lnTo>
                  <a:lnTo>
                    <a:pt x="216" y="1476"/>
                  </a:lnTo>
                  <a:lnTo>
                    <a:pt x="277" y="1537"/>
                  </a:lnTo>
                  <a:lnTo>
                    <a:pt x="431" y="1537"/>
                  </a:lnTo>
                  <a:lnTo>
                    <a:pt x="492" y="1476"/>
                  </a:lnTo>
                  <a:lnTo>
                    <a:pt x="554" y="1414"/>
                  </a:lnTo>
                  <a:lnTo>
                    <a:pt x="615" y="1322"/>
                  </a:lnTo>
                  <a:lnTo>
                    <a:pt x="677" y="1076"/>
                  </a:lnTo>
                  <a:lnTo>
                    <a:pt x="707" y="769"/>
                  </a:lnTo>
                  <a:lnTo>
                    <a:pt x="677" y="462"/>
                  </a:lnTo>
                  <a:lnTo>
                    <a:pt x="615" y="216"/>
                  </a:lnTo>
                  <a:lnTo>
                    <a:pt x="554" y="124"/>
                  </a:lnTo>
                  <a:lnTo>
                    <a:pt x="492" y="62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AAA4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57"/>
            <p:cNvSpPr/>
            <p:nvPr/>
          </p:nvSpPr>
          <p:spPr>
            <a:xfrm>
              <a:off x="6819349" y="4095797"/>
              <a:ext cx="227354" cy="425433"/>
            </a:xfrm>
            <a:custGeom>
              <a:rect b="b" l="l" r="r" t="t"/>
              <a:pathLst>
                <a:path extrusionOk="0" h="5348" w="2858">
                  <a:moveTo>
                    <a:pt x="0" y="1"/>
                  </a:moveTo>
                  <a:lnTo>
                    <a:pt x="0" y="5347"/>
                  </a:lnTo>
                  <a:lnTo>
                    <a:pt x="1475" y="5347"/>
                  </a:lnTo>
                  <a:lnTo>
                    <a:pt x="1629" y="5286"/>
                  </a:lnTo>
                  <a:lnTo>
                    <a:pt x="1752" y="5224"/>
                  </a:lnTo>
                  <a:lnTo>
                    <a:pt x="1905" y="5132"/>
                  </a:lnTo>
                  <a:lnTo>
                    <a:pt x="2028" y="5040"/>
                  </a:lnTo>
                  <a:lnTo>
                    <a:pt x="2182" y="4886"/>
                  </a:lnTo>
                  <a:lnTo>
                    <a:pt x="2397" y="4579"/>
                  </a:lnTo>
                  <a:lnTo>
                    <a:pt x="2581" y="4180"/>
                  </a:lnTo>
                  <a:lnTo>
                    <a:pt x="2735" y="3719"/>
                  </a:lnTo>
                  <a:lnTo>
                    <a:pt x="2827" y="3196"/>
                  </a:lnTo>
                  <a:lnTo>
                    <a:pt x="2858" y="2674"/>
                  </a:lnTo>
                  <a:lnTo>
                    <a:pt x="2827" y="2121"/>
                  </a:lnTo>
                  <a:lnTo>
                    <a:pt x="2735" y="1629"/>
                  </a:lnTo>
                  <a:lnTo>
                    <a:pt x="2581" y="1169"/>
                  </a:lnTo>
                  <a:lnTo>
                    <a:pt x="2397" y="769"/>
                  </a:lnTo>
                  <a:lnTo>
                    <a:pt x="2182" y="462"/>
                  </a:lnTo>
                  <a:lnTo>
                    <a:pt x="2028" y="308"/>
                  </a:lnTo>
                  <a:lnTo>
                    <a:pt x="1905" y="216"/>
                  </a:lnTo>
                  <a:lnTo>
                    <a:pt x="1752" y="124"/>
                  </a:lnTo>
                  <a:lnTo>
                    <a:pt x="1629" y="32"/>
                  </a:lnTo>
                  <a:lnTo>
                    <a:pt x="1475" y="1"/>
                  </a:lnTo>
                  <a:close/>
                </a:path>
              </a:pathLst>
            </a:custGeom>
            <a:solidFill>
              <a:srgbClr val="403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57"/>
            <p:cNvSpPr/>
            <p:nvPr/>
          </p:nvSpPr>
          <p:spPr>
            <a:xfrm>
              <a:off x="6697159" y="4095797"/>
              <a:ext cx="244457" cy="425433"/>
            </a:xfrm>
            <a:custGeom>
              <a:rect b="b" l="l" r="r" t="t"/>
              <a:pathLst>
                <a:path extrusionOk="0" h="5348" w="3073">
                  <a:moveTo>
                    <a:pt x="1383" y="1"/>
                  </a:moveTo>
                  <a:lnTo>
                    <a:pt x="1229" y="32"/>
                  </a:lnTo>
                  <a:lnTo>
                    <a:pt x="1075" y="124"/>
                  </a:lnTo>
                  <a:lnTo>
                    <a:pt x="922" y="216"/>
                  </a:lnTo>
                  <a:lnTo>
                    <a:pt x="799" y="308"/>
                  </a:lnTo>
                  <a:lnTo>
                    <a:pt x="676" y="462"/>
                  </a:lnTo>
                  <a:lnTo>
                    <a:pt x="430" y="769"/>
                  </a:lnTo>
                  <a:lnTo>
                    <a:pt x="246" y="1169"/>
                  </a:lnTo>
                  <a:lnTo>
                    <a:pt x="123" y="1629"/>
                  </a:lnTo>
                  <a:lnTo>
                    <a:pt x="31" y="2121"/>
                  </a:lnTo>
                  <a:lnTo>
                    <a:pt x="0" y="2674"/>
                  </a:lnTo>
                  <a:lnTo>
                    <a:pt x="31" y="3196"/>
                  </a:lnTo>
                  <a:lnTo>
                    <a:pt x="123" y="3719"/>
                  </a:lnTo>
                  <a:lnTo>
                    <a:pt x="246" y="4180"/>
                  </a:lnTo>
                  <a:lnTo>
                    <a:pt x="430" y="4579"/>
                  </a:lnTo>
                  <a:lnTo>
                    <a:pt x="676" y="4886"/>
                  </a:lnTo>
                  <a:lnTo>
                    <a:pt x="799" y="5040"/>
                  </a:lnTo>
                  <a:lnTo>
                    <a:pt x="922" y="5132"/>
                  </a:lnTo>
                  <a:lnTo>
                    <a:pt x="1075" y="5224"/>
                  </a:lnTo>
                  <a:lnTo>
                    <a:pt x="1229" y="5286"/>
                  </a:lnTo>
                  <a:lnTo>
                    <a:pt x="1383" y="5347"/>
                  </a:lnTo>
                  <a:lnTo>
                    <a:pt x="1690" y="5347"/>
                  </a:lnTo>
                  <a:lnTo>
                    <a:pt x="1844" y="5286"/>
                  </a:lnTo>
                  <a:lnTo>
                    <a:pt x="1997" y="5224"/>
                  </a:lnTo>
                  <a:lnTo>
                    <a:pt x="2151" y="5132"/>
                  </a:lnTo>
                  <a:lnTo>
                    <a:pt x="2274" y="5040"/>
                  </a:lnTo>
                  <a:lnTo>
                    <a:pt x="2397" y="4886"/>
                  </a:lnTo>
                  <a:lnTo>
                    <a:pt x="2642" y="4579"/>
                  </a:lnTo>
                  <a:lnTo>
                    <a:pt x="2827" y="4180"/>
                  </a:lnTo>
                  <a:lnTo>
                    <a:pt x="2950" y="3719"/>
                  </a:lnTo>
                  <a:lnTo>
                    <a:pt x="3042" y="3196"/>
                  </a:lnTo>
                  <a:lnTo>
                    <a:pt x="3073" y="2674"/>
                  </a:lnTo>
                  <a:lnTo>
                    <a:pt x="3042" y="2121"/>
                  </a:lnTo>
                  <a:lnTo>
                    <a:pt x="2950" y="1629"/>
                  </a:lnTo>
                  <a:lnTo>
                    <a:pt x="2827" y="1169"/>
                  </a:lnTo>
                  <a:lnTo>
                    <a:pt x="2642" y="769"/>
                  </a:lnTo>
                  <a:lnTo>
                    <a:pt x="2397" y="462"/>
                  </a:lnTo>
                  <a:lnTo>
                    <a:pt x="2274" y="308"/>
                  </a:lnTo>
                  <a:lnTo>
                    <a:pt x="2151" y="216"/>
                  </a:lnTo>
                  <a:lnTo>
                    <a:pt x="1997" y="124"/>
                  </a:lnTo>
                  <a:lnTo>
                    <a:pt x="1844" y="32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rgbClr val="4C4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57"/>
            <p:cNvSpPr/>
            <p:nvPr/>
          </p:nvSpPr>
          <p:spPr>
            <a:xfrm>
              <a:off x="5325866" y="4095797"/>
              <a:ext cx="227433" cy="425433"/>
            </a:xfrm>
            <a:custGeom>
              <a:rect b="b" l="l" r="r" t="t"/>
              <a:pathLst>
                <a:path extrusionOk="0" h="5348" w="2859">
                  <a:moveTo>
                    <a:pt x="1" y="1"/>
                  </a:moveTo>
                  <a:lnTo>
                    <a:pt x="1" y="5347"/>
                  </a:lnTo>
                  <a:lnTo>
                    <a:pt x="1476" y="5347"/>
                  </a:lnTo>
                  <a:lnTo>
                    <a:pt x="1629" y="5286"/>
                  </a:lnTo>
                  <a:lnTo>
                    <a:pt x="1752" y="5224"/>
                  </a:lnTo>
                  <a:lnTo>
                    <a:pt x="1906" y="5132"/>
                  </a:lnTo>
                  <a:lnTo>
                    <a:pt x="2029" y="5040"/>
                  </a:lnTo>
                  <a:lnTo>
                    <a:pt x="2182" y="4886"/>
                  </a:lnTo>
                  <a:lnTo>
                    <a:pt x="2397" y="4579"/>
                  </a:lnTo>
                  <a:lnTo>
                    <a:pt x="2582" y="4180"/>
                  </a:lnTo>
                  <a:lnTo>
                    <a:pt x="2735" y="3719"/>
                  </a:lnTo>
                  <a:lnTo>
                    <a:pt x="2828" y="3196"/>
                  </a:lnTo>
                  <a:lnTo>
                    <a:pt x="2858" y="2674"/>
                  </a:lnTo>
                  <a:lnTo>
                    <a:pt x="2828" y="2121"/>
                  </a:lnTo>
                  <a:lnTo>
                    <a:pt x="2735" y="1629"/>
                  </a:lnTo>
                  <a:lnTo>
                    <a:pt x="2582" y="1169"/>
                  </a:lnTo>
                  <a:lnTo>
                    <a:pt x="2397" y="769"/>
                  </a:lnTo>
                  <a:lnTo>
                    <a:pt x="2182" y="462"/>
                  </a:lnTo>
                  <a:lnTo>
                    <a:pt x="2029" y="308"/>
                  </a:lnTo>
                  <a:lnTo>
                    <a:pt x="1906" y="216"/>
                  </a:lnTo>
                  <a:lnTo>
                    <a:pt x="1752" y="124"/>
                  </a:lnTo>
                  <a:lnTo>
                    <a:pt x="1629" y="32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rgbClr val="403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57"/>
            <p:cNvSpPr/>
            <p:nvPr/>
          </p:nvSpPr>
          <p:spPr>
            <a:xfrm>
              <a:off x="5203676" y="4095797"/>
              <a:ext cx="244537" cy="425433"/>
            </a:xfrm>
            <a:custGeom>
              <a:rect b="b" l="l" r="r" t="t"/>
              <a:pathLst>
                <a:path extrusionOk="0" h="5348" w="3074">
                  <a:moveTo>
                    <a:pt x="1383" y="1"/>
                  </a:moveTo>
                  <a:lnTo>
                    <a:pt x="1230" y="32"/>
                  </a:lnTo>
                  <a:lnTo>
                    <a:pt x="1076" y="124"/>
                  </a:lnTo>
                  <a:lnTo>
                    <a:pt x="922" y="216"/>
                  </a:lnTo>
                  <a:lnTo>
                    <a:pt x="799" y="308"/>
                  </a:lnTo>
                  <a:lnTo>
                    <a:pt x="677" y="462"/>
                  </a:lnTo>
                  <a:lnTo>
                    <a:pt x="431" y="769"/>
                  </a:lnTo>
                  <a:lnTo>
                    <a:pt x="246" y="1169"/>
                  </a:lnTo>
                  <a:lnTo>
                    <a:pt x="123" y="1629"/>
                  </a:lnTo>
                  <a:lnTo>
                    <a:pt x="31" y="2121"/>
                  </a:lnTo>
                  <a:lnTo>
                    <a:pt x="1" y="2674"/>
                  </a:lnTo>
                  <a:lnTo>
                    <a:pt x="31" y="3196"/>
                  </a:lnTo>
                  <a:lnTo>
                    <a:pt x="123" y="3719"/>
                  </a:lnTo>
                  <a:lnTo>
                    <a:pt x="246" y="4180"/>
                  </a:lnTo>
                  <a:lnTo>
                    <a:pt x="431" y="4579"/>
                  </a:lnTo>
                  <a:lnTo>
                    <a:pt x="677" y="4886"/>
                  </a:lnTo>
                  <a:lnTo>
                    <a:pt x="799" y="5040"/>
                  </a:lnTo>
                  <a:lnTo>
                    <a:pt x="922" y="5132"/>
                  </a:lnTo>
                  <a:lnTo>
                    <a:pt x="1076" y="5224"/>
                  </a:lnTo>
                  <a:lnTo>
                    <a:pt x="1230" y="5286"/>
                  </a:lnTo>
                  <a:lnTo>
                    <a:pt x="1383" y="5347"/>
                  </a:lnTo>
                  <a:lnTo>
                    <a:pt x="1690" y="5347"/>
                  </a:lnTo>
                  <a:lnTo>
                    <a:pt x="1844" y="5286"/>
                  </a:lnTo>
                  <a:lnTo>
                    <a:pt x="1998" y="5224"/>
                  </a:lnTo>
                  <a:lnTo>
                    <a:pt x="2151" y="5132"/>
                  </a:lnTo>
                  <a:lnTo>
                    <a:pt x="2274" y="5040"/>
                  </a:lnTo>
                  <a:lnTo>
                    <a:pt x="2397" y="4886"/>
                  </a:lnTo>
                  <a:lnTo>
                    <a:pt x="2643" y="4579"/>
                  </a:lnTo>
                  <a:lnTo>
                    <a:pt x="2827" y="4180"/>
                  </a:lnTo>
                  <a:lnTo>
                    <a:pt x="2950" y="3719"/>
                  </a:lnTo>
                  <a:lnTo>
                    <a:pt x="3042" y="3196"/>
                  </a:lnTo>
                  <a:lnTo>
                    <a:pt x="3073" y="2674"/>
                  </a:lnTo>
                  <a:lnTo>
                    <a:pt x="3042" y="2121"/>
                  </a:lnTo>
                  <a:lnTo>
                    <a:pt x="2950" y="1629"/>
                  </a:lnTo>
                  <a:lnTo>
                    <a:pt x="2827" y="1169"/>
                  </a:lnTo>
                  <a:lnTo>
                    <a:pt x="2643" y="769"/>
                  </a:lnTo>
                  <a:lnTo>
                    <a:pt x="2397" y="462"/>
                  </a:lnTo>
                  <a:lnTo>
                    <a:pt x="2274" y="308"/>
                  </a:lnTo>
                  <a:lnTo>
                    <a:pt x="2151" y="216"/>
                  </a:lnTo>
                  <a:lnTo>
                    <a:pt x="1998" y="124"/>
                  </a:lnTo>
                  <a:lnTo>
                    <a:pt x="1844" y="32"/>
                  </a:lnTo>
                  <a:lnTo>
                    <a:pt x="1690" y="1"/>
                  </a:lnTo>
                  <a:close/>
                </a:path>
              </a:pathLst>
            </a:custGeom>
            <a:solidFill>
              <a:srgbClr val="4C4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57"/>
            <p:cNvSpPr/>
            <p:nvPr/>
          </p:nvSpPr>
          <p:spPr>
            <a:xfrm>
              <a:off x="5245201" y="4166676"/>
              <a:ext cx="161407" cy="283675"/>
            </a:xfrm>
            <a:custGeom>
              <a:rect b="b" l="l" r="r" t="t"/>
              <a:pathLst>
                <a:path extrusionOk="0" h="3566" w="2029">
                  <a:moveTo>
                    <a:pt x="1015" y="1"/>
                  </a:moveTo>
                  <a:lnTo>
                    <a:pt x="800" y="32"/>
                  </a:lnTo>
                  <a:lnTo>
                    <a:pt x="615" y="155"/>
                  </a:lnTo>
                  <a:lnTo>
                    <a:pt x="431" y="308"/>
                  </a:lnTo>
                  <a:lnTo>
                    <a:pt x="277" y="523"/>
                  </a:lnTo>
                  <a:lnTo>
                    <a:pt x="155" y="800"/>
                  </a:lnTo>
                  <a:lnTo>
                    <a:pt x="62" y="1076"/>
                  </a:lnTo>
                  <a:lnTo>
                    <a:pt x="1" y="1414"/>
                  </a:lnTo>
                  <a:lnTo>
                    <a:pt x="1" y="1783"/>
                  </a:lnTo>
                  <a:lnTo>
                    <a:pt x="1" y="2152"/>
                  </a:lnTo>
                  <a:lnTo>
                    <a:pt x="62" y="2459"/>
                  </a:lnTo>
                  <a:lnTo>
                    <a:pt x="155" y="2766"/>
                  </a:lnTo>
                  <a:lnTo>
                    <a:pt x="277" y="3043"/>
                  </a:lnTo>
                  <a:lnTo>
                    <a:pt x="431" y="3258"/>
                  </a:lnTo>
                  <a:lnTo>
                    <a:pt x="615" y="3412"/>
                  </a:lnTo>
                  <a:lnTo>
                    <a:pt x="800" y="3504"/>
                  </a:lnTo>
                  <a:lnTo>
                    <a:pt x="1015" y="3565"/>
                  </a:lnTo>
                  <a:lnTo>
                    <a:pt x="1230" y="3504"/>
                  </a:lnTo>
                  <a:lnTo>
                    <a:pt x="1414" y="3412"/>
                  </a:lnTo>
                  <a:lnTo>
                    <a:pt x="1568" y="3258"/>
                  </a:lnTo>
                  <a:lnTo>
                    <a:pt x="1722" y="3043"/>
                  </a:lnTo>
                  <a:lnTo>
                    <a:pt x="1844" y="2766"/>
                  </a:lnTo>
                  <a:lnTo>
                    <a:pt x="1937" y="2459"/>
                  </a:lnTo>
                  <a:lnTo>
                    <a:pt x="1998" y="2152"/>
                  </a:lnTo>
                  <a:lnTo>
                    <a:pt x="2029" y="1783"/>
                  </a:lnTo>
                  <a:lnTo>
                    <a:pt x="1998" y="1414"/>
                  </a:lnTo>
                  <a:lnTo>
                    <a:pt x="1937" y="1076"/>
                  </a:lnTo>
                  <a:lnTo>
                    <a:pt x="1844" y="800"/>
                  </a:lnTo>
                  <a:lnTo>
                    <a:pt x="1722" y="523"/>
                  </a:lnTo>
                  <a:lnTo>
                    <a:pt x="1568" y="308"/>
                  </a:lnTo>
                  <a:lnTo>
                    <a:pt x="1414" y="155"/>
                  </a:lnTo>
                  <a:lnTo>
                    <a:pt x="1230" y="32"/>
                  </a:lnTo>
                  <a:lnTo>
                    <a:pt x="1015" y="1"/>
                  </a:lnTo>
                  <a:close/>
                </a:path>
              </a:pathLst>
            </a:custGeom>
            <a:solidFill>
              <a:srgbClr val="AAA4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57"/>
            <p:cNvSpPr/>
            <p:nvPr/>
          </p:nvSpPr>
          <p:spPr>
            <a:xfrm>
              <a:off x="5311228" y="4205815"/>
              <a:ext cx="95380" cy="202932"/>
            </a:xfrm>
            <a:custGeom>
              <a:rect b="b" l="l" r="r" t="t"/>
              <a:pathLst>
                <a:path extrusionOk="0" h="2551" w="1199">
                  <a:moveTo>
                    <a:pt x="492" y="1"/>
                  </a:moveTo>
                  <a:lnTo>
                    <a:pt x="369" y="93"/>
                  </a:lnTo>
                  <a:lnTo>
                    <a:pt x="277" y="216"/>
                  </a:lnTo>
                  <a:lnTo>
                    <a:pt x="185" y="369"/>
                  </a:lnTo>
                  <a:lnTo>
                    <a:pt x="123" y="554"/>
                  </a:lnTo>
                  <a:lnTo>
                    <a:pt x="62" y="769"/>
                  </a:lnTo>
                  <a:lnTo>
                    <a:pt x="31" y="1015"/>
                  </a:lnTo>
                  <a:lnTo>
                    <a:pt x="1" y="1291"/>
                  </a:lnTo>
                  <a:lnTo>
                    <a:pt x="31" y="1537"/>
                  </a:lnTo>
                  <a:lnTo>
                    <a:pt x="62" y="1783"/>
                  </a:lnTo>
                  <a:lnTo>
                    <a:pt x="123" y="1998"/>
                  </a:lnTo>
                  <a:lnTo>
                    <a:pt x="185" y="2182"/>
                  </a:lnTo>
                  <a:lnTo>
                    <a:pt x="277" y="2336"/>
                  </a:lnTo>
                  <a:lnTo>
                    <a:pt x="369" y="2459"/>
                  </a:lnTo>
                  <a:lnTo>
                    <a:pt x="492" y="2551"/>
                  </a:lnTo>
                  <a:lnTo>
                    <a:pt x="738" y="2551"/>
                  </a:lnTo>
                  <a:lnTo>
                    <a:pt x="830" y="2459"/>
                  </a:lnTo>
                  <a:lnTo>
                    <a:pt x="953" y="2336"/>
                  </a:lnTo>
                  <a:lnTo>
                    <a:pt x="1014" y="2182"/>
                  </a:lnTo>
                  <a:lnTo>
                    <a:pt x="1107" y="1998"/>
                  </a:lnTo>
                  <a:lnTo>
                    <a:pt x="1168" y="1783"/>
                  </a:lnTo>
                  <a:lnTo>
                    <a:pt x="1199" y="1537"/>
                  </a:lnTo>
                  <a:lnTo>
                    <a:pt x="1199" y="1291"/>
                  </a:lnTo>
                  <a:lnTo>
                    <a:pt x="1199" y="1015"/>
                  </a:lnTo>
                  <a:lnTo>
                    <a:pt x="1168" y="769"/>
                  </a:lnTo>
                  <a:lnTo>
                    <a:pt x="1107" y="554"/>
                  </a:lnTo>
                  <a:lnTo>
                    <a:pt x="1014" y="369"/>
                  </a:lnTo>
                  <a:lnTo>
                    <a:pt x="953" y="216"/>
                  </a:lnTo>
                  <a:lnTo>
                    <a:pt x="830" y="93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rgbClr val="4C4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57"/>
            <p:cNvSpPr/>
            <p:nvPr/>
          </p:nvSpPr>
          <p:spPr>
            <a:xfrm>
              <a:off x="5350367" y="4247341"/>
              <a:ext cx="56242" cy="122348"/>
            </a:xfrm>
            <a:custGeom>
              <a:rect b="b" l="l" r="r" t="t"/>
              <a:pathLst>
                <a:path extrusionOk="0" h="1538" w="707">
                  <a:moveTo>
                    <a:pt x="277" y="1"/>
                  </a:moveTo>
                  <a:lnTo>
                    <a:pt x="215" y="62"/>
                  </a:lnTo>
                  <a:lnTo>
                    <a:pt x="154" y="124"/>
                  </a:lnTo>
                  <a:lnTo>
                    <a:pt x="92" y="216"/>
                  </a:lnTo>
                  <a:lnTo>
                    <a:pt x="31" y="462"/>
                  </a:lnTo>
                  <a:lnTo>
                    <a:pt x="0" y="769"/>
                  </a:lnTo>
                  <a:lnTo>
                    <a:pt x="31" y="1076"/>
                  </a:lnTo>
                  <a:lnTo>
                    <a:pt x="92" y="1322"/>
                  </a:lnTo>
                  <a:lnTo>
                    <a:pt x="154" y="1414"/>
                  </a:lnTo>
                  <a:lnTo>
                    <a:pt x="215" y="1476"/>
                  </a:lnTo>
                  <a:lnTo>
                    <a:pt x="277" y="1537"/>
                  </a:lnTo>
                  <a:lnTo>
                    <a:pt x="430" y="1537"/>
                  </a:lnTo>
                  <a:lnTo>
                    <a:pt x="492" y="1476"/>
                  </a:lnTo>
                  <a:lnTo>
                    <a:pt x="553" y="1414"/>
                  </a:lnTo>
                  <a:lnTo>
                    <a:pt x="615" y="1322"/>
                  </a:lnTo>
                  <a:lnTo>
                    <a:pt x="676" y="1076"/>
                  </a:lnTo>
                  <a:lnTo>
                    <a:pt x="707" y="769"/>
                  </a:lnTo>
                  <a:lnTo>
                    <a:pt x="676" y="462"/>
                  </a:lnTo>
                  <a:lnTo>
                    <a:pt x="615" y="216"/>
                  </a:lnTo>
                  <a:lnTo>
                    <a:pt x="553" y="124"/>
                  </a:lnTo>
                  <a:lnTo>
                    <a:pt x="492" y="62"/>
                  </a:lnTo>
                  <a:lnTo>
                    <a:pt x="430" y="1"/>
                  </a:lnTo>
                  <a:close/>
                </a:path>
              </a:pathLst>
            </a:custGeom>
            <a:solidFill>
              <a:srgbClr val="AAA4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57"/>
            <p:cNvSpPr/>
            <p:nvPr/>
          </p:nvSpPr>
          <p:spPr>
            <a:xfrm>
              <a:off x="5076554" y="3457880"/>
              <a:ext cx="2126610" cy="850708"/>
            </a:xfrm>
            <a:custGeom>
              <a:rect b="b" l="l" r="r" t="t"/>
              <a:pathLst>
                <a:path extrusionOk="0" h="10694" w="26733">
                  <a:moveTo>
                    <a:pt x="8727" y="0"/>
                  </a:moveTo>
                  <a:lnTo>
                    <a:pt x="8082" y="31"/>
                  </a:lnTo>
                  <a:lnTo>
                    <a:pt x="7467" y="154"/>
                  </a:lnTo>
                  <a:lnTo>
                    <a:pt x="6853" y="308"/>
                  </a:lnTo>
                  <a:lnTo>
                    <a:pt x="6238" y="523"/>
                  </a:lnTo>
                  <a:lnTo>
                    <a:pt x="5654" y="799"/>
                  </a:lnTo>
                  <a:lnTo>
                    <a:pt x="5132" y="1137"/>
                  </a:lnTo>
                  <a:lnTo>
                    <a:pt x="4610" y="1537"/>
                  </a:lnTo>
                  <a:lnTo>
                    <a:pt x="4149" y="1967"/>
                  </a:lnTo>
                  <a:lnTo>
                    <a:pt x="2367" y="3841"/>
                  </a:lnTo>
                  <a:lnTo>
                    <a:pt x="2121" y="4087"/>
                  </a:lnTo>
                  <a:lnTo>
                    <a:pt x="1906" y="4364"/>
                  </a:lnTo>
                  <a:lnTo>
                    <a:pt x="1691" y="4671"/>
                  </a:lnTo>
                  <a:lnTo>
                    <a:pt x="1506" y="4947"/>
                  </a:lnTo>
                  <a:lnTo>
                    <a:pt x="1322" y="5255"/>
                  </a:lnTo>
                  <a:lnTo>
                    <a:pt x="1168" y="5593"/>
                  </a:lnTo>
                  <a:lnTo>
                    <a:pt x="1015" y="5900"/>
                  </a:lnTo>
                  <a:lnTo>
                    <a:pt x="923" y="6238"/>
                  </a:lnTo>
                  <a:lnTo>
                    <a:pt x="308" y="8020"/>
                  </a:lnTo>
                  <a:lnTo>
                    <a:pt x="185" y="8512"/>
                  </a:lnTo>
                  <a:lnTo>
                    <a:pt x="93" y="9003"/>
                  </a:lnTo>
                  <a:lnTo>
                    <a:pt x="32" y="9525"/>
                  </a:lnTo>
                  <a:lnTo>
                    <a:pt x="1" y="10017"/>
                  </a:lnTo>
                  <a:lnTo>
                    <a:pt x="1" y="10693"/>
                  </a:lnTo>
                  <a:lnTo>
                    <a:pt x="1322" y="10693"/>
                  </a:lnTo>
                  <a:lnTo>
                    <a:pt x="1353" y="10355"/>
                  </a:lnTo>
                  <a:lnTo>
                    <a:pt x="1353" y="10048"/>
                  </a:lnTo>
                  <a:lnTo>
                    <a:pt x="1414" y="9741"/>
                  </a:lnTo>
                  <a:lnTo>
                    <a:pt x="1476" y="9433"/>
                  </a:lnTo>
                  <a:lnTo>
                    <a:pt x="1568" y="9157"/>
                  </a:lnTo>
                  <a:lnTo>
                    <a:pt x="1660" y="8911"/>
                  </a:lnTo>
                  <a:lnTo>
                    <a:pt x="1752" y="8665"/>
                  </a:lnTo>
                  <a:lnTo>
                    <a:pt x="1875" y="8419"/>
                  </a:lnTo>
                  <a:lnTo>
                    <a:pt x="2029" y="8235"/>
                  </a:lnTo>
                  <a:lnTo>
                    <a:pt x="2152" y="8051"/>
                  </a:lnTo>
                  <a:lnTo>
                    <a:pt x="2305" y="7897"/>
                  </a:lnTo>
                  <a:lnTo>
                    <a:pt x="2490" y="7743"/>
                  </a:lnTo>
                  <a:lnTo>
                    <a:pt x="2643" y="7651"/>
                  </a:lnTo>
                  <a:lnTo>
                    <a:pt x="2828" y="7559"/>
                  </a:lnTo>
                  <a:lnTo>
                    <a:pt x="3012" y="7528"/>
                  </a:lnTo>
                  <a:lnTo>
                    <a:pt x="3196" y="7498"/>
                  </a:lnTo>
                  <a:lnTo>
                    <a:pt x="3411" y="7528"/>
                  </a:lnTo>
                  <a:lnTo>
                    <a:pt x="3596" y="7559"/>
                  </a:lnTo>
                  <a:lnTo>
                    <a:pt x="3780" y="7651"/>
                  </a:lnTo>
                  <a:lnTo>
                    <a:pt x="3934" y="7743"/>
                  </a:lnTo>
                  <a:lnTo>
                    <a:pt x="4118" y="7897"/>
                  </a:lnTo>
                  <a:lnTo>
                    <a:pt x="4272" y="8051"/>
                  </a:lnTo>
                  <a:lnTo>
                    <a:pt x="4395" y="8235"/>
                  </a:lnTo>
                  <a:lnTo>
                    <a:pt x="4548" y="8419"/>
                  </a:lnTo>
                  <a:lnTo>
                    <a:pt x="4671" y="8665"/>
                  </a:lnTo>
                  <a:lnTo>
                    <a:pt x="4763" y="8911"/>
                  </a:lnTo>
                  <a:lnTo>
                    <a:pt x="4856" y="9157"/>
                  </a:lnTo>
                  <a:lnTo>
                    <a:pt x="4948" y="9433"/>
                  </a:lnTo>
                  <a:lnTo>
                    <a:pt x="5009" y="9741"/>
                  </a:lnTo>
                  <a:lnTo>
                    <a:pt x="5071" y="10048"/>
                  </a:lnTo>
                  <a:lnTo>
                    <a:pt x="5071" y="10355"/>
                  </a:lnTo>
                  <a:lnTo>
                    <a:pt x="5101" y="10693"/>
                  </a:lnTo>
                  <a:lnTo>
                    <a:pt x="11677" y="10693"/>
                  </a:lnTo>
                  <a:lnTo>
                    <a:pt x="11707" y="10355"/>
                  </a:lnTo>
                  <a:lnTo>
                    <a:pt x="11707" y="10048"/>
                  </a:lnTo>
                  <a:lnTo>
                    <a:pt x="11769" y="9741"/>
                  </a:lnTo>
                  <a:lnTo>
                    <a:pt x="11830" y="9433"/>
                  </a:lnTo>
                  <a:lnTo>
                    <a:pt x="11922" y="9157"/>
                  </a:lnTo>
                  <a:lnTo>
                    <a:pt x="12015" y="8911"/>
                  </a:lnTo>
                  <a:lnTo>
                    <a:pt x="12107" y="8665"/>
                  </a:lnTo>
                  <a:lnTo>
                    <a:pt x="12230" y="8419"/>
                  </a:lnTo>
                  <a:lnTo>
                    <a:pt x="12383" y="8235"/>
                  </a:lnTo>
                  <a:lnTo>
                    <a:pt x="12506" y="8051"/>
                  </a:lnTo>
                  <a:lnTo>
                    <a:pt x="12660" y="7897"/>
                  </a:lnTo>
                  <a:lnTo>
                    <a:pt x="12844" y="7743"/>
                  </a:lnTo>
                  <a:lnTo>
                    <a:pt x="12998" y="7651"/>
                  </a:lnTo>
                  <a:lnTo>
                    <a:pt x="13182" y="7559"/>
                  </a:lnTo>
                  <a:lnTo>
                    <a:pt x="13367" y="7528"/>
                  </a:lnTo>
                  <a:lnTo>
                    <a:pt x="13582" y="7498"/>
                  </a:lnTo>
                  <a:lnTo>
                    <a:pt x="13766" y="7528"/>
                  </a:lnTo>
                  <a:lnTo>
                    <a:pt x="13950" y="7559"/>
                  </a:lnTo>
                  <a:lnTo>
                    <a:pt x="14135" y="7651"/>
                  </a:lnTo>
                  <a:lnTo>
                    <a:pt x="14288" y="7743"/>
                  </a:lnTo>
                  <a:lnTo>
                    <a:pt x="14473" y="7897"/>
                  </a:lnTo>
                  <a:lnTo>
                    <a:pt x="14626" y="8051"/>
                  </a:lnTo>
                  <a:lnTo>
                    <a:pt x="14780" y="8235"/>
                  </a:lnTo>
                  <a:lnTo>
                    <a:pt x="14903" y="8419"/>
                  </a:lnTo>
                  <a:lnTo>
                    <a:pt x="15026" y="8665"/>
                  </a:lnTo>
                  <a:lnTo>
                    <a:pt x="15118" y="8911"/>
                  </a:lnTo>
                  <a:lnTo>
                    <a:pt x="15210" y="9157"/>
                  </a:lnTo>
                  <a:lnTo>
                    <a:pt x="15302" y="9433"/>
                  </a:lnTo>
                  <a:lnTo>
                    <a:pt x="15364" y="9741"/>
                  </a:lnTo>
                  <a:lnTo>
                    <a:pt x="15425" y="10048"/>
                  </a:lnTo>
                  <a:lnTo>
                    <a:pt x="15456" y="10355"/>
                  </a:lnTo>
                  <a:lnTo>
                    <a:pt x="15456" y="10693"/>
                  </a:lnTo>
                  <a:lnTo>
                    <a:pt x="26732" y="10693"/>
                  </a:lnTo>
                  <a:lnTo>
                    <a:pt x="26732" y="8358"/>
                  </a:lnTo>
                  <a:lnTo>
                    <a:pt x="26702" y="8051"/>
                  </a:lnTo>
                  <a:lnTo>
                    <a:pt x="26671" y="7743"/>
                  </a:lnTo>
                  <a:lnTo>
                    <a:pt x="26609" y="7467"/>
                  </a:lnTo>
                  <a:lnTo>
                    <a:pt x="26517" y="7160"/>
                  </a:lnTo>
                  <a:lnTo>
                    <a:pt x="26394" y="6883"/>
                  </a:lnTo>
                  <a:lnTo>
                    <a:pt x="26241" y="6637"/>
                  </a:lnTo>
                  <a:lnTo>
                    <a:pt x="26087" y="6391"/>
                  </a:lnTo>
                  <a:lnTo>
                    <a:pt x="25903" y="6146"/>
                  </a:lnTo>
                  <a:lnTo>
                    <a:pt x="25688" y="5931"/>
                  </a:lnTo>
                  <a:lnTo>
                    <a:pt x="25472" y="5746"/>
                  </a:lnTo>
                  <a:lnTo>
                    <a:pt x="25257" y="5562"/>
                  </a:lnTo>
                  <a:lnTo>
                    <a:pt x="24981" y="5408"/>
                  </a:lnTo>
                  <a:lnTo>
                    <a:pt x="24735" y="5285"/>
                  </a:lnTo>
                  <a:lnTo>
                    <a:pt x="24459" y="5162"/>
                  </a:lnTo>
                  <a:lnTo>
                    <a:pt x="24151" y="5070"/>
                  </a:lnTo>
                  <a:lnTo>
                    <a:pt x="23844" y="5009"/>
                  </a:lnTo>
                  <a:lnTo>
                    <a:pt x="23445" y="4947"/>
                  </a:lnTo>
                  <a:lnTo>
                    <a:pt x="23045" y="4794"/>
                  </a:lnTo>
                  <a:lnTo>
                    <a:pt x="22676" y="4609"/>
                  </a:lnTo>
                  <a:lnTo>
                    <a:pt x="22338" y="4394"/>
                  </a:lnTo>
                  <a:lnTo>
                    <a:pt x="22031" y="4118"/>
                  </a:lnTo>
                  <a:lnTo>
                    <a:pt x="21724" y="3810"/>
                  </a:lnTo>
                  <a:lnTo>
                    <a:pt x="21509" y="3473"/>
                  </a:lnTo>
                  <a:lnTo>
                    <a:pt x="21294" y="3104"/>
                  </a:lnTo>
                  <a:lnTo>
                    <a:pt x="20741" y="1936"/>
                  </a:lnTo>
                  <a:lnTo>
                    <a:pt x="20495" y="1537"/>
                  </a:lnTo>
                  <a:lnTo>
                    <a:pt x="20218" y="1137"/>
                  </a:lnTo>
                  <a:lnTo>
                    <a:pt x="19880" y="830"/>
                  </a:lnTo>
                  <a:lnTo>
                    <a:pt x="19512" y="523"/>
                  </a:lnTo>
                  <a:lnTo>
                    <a:pt x="19082" y="308"/>
                  </a:lnTo>
                  <a:lnTo>
                    <a:pt x="18651" y="154"/>
                  </a:lnTo>
                  <a:lnTo>
                    <a:pt x="18160" y="31"/>
                  </a:lnTo>
                  <a:lnTo>
                    <a:pt x="17699" y="0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57"/>
            <p:cNvSpPr/>
            <p:nvPr/>
          </p:nvSpPr>
          <p:spPr>
            <a:xfrm>
              <a:off x="6474656" y="4193564"/>
              <a:ext cx="777363" cy="115029"/>
            </a:xfrm>
            <a:custGeom>
              <a:rect b="b" l="l" r="r" t="t"/>
              <a:pathLst>
                <a:path extrusionOk="0" h="1446" w="9772">
                  <a:moveTo>
                    <a:pt x="431" y="1"/>
                  </a:moveTo>
                  <a:lnTo>
                    <a:pt x="308" y="32"/>
                  </a:lnTo>
                  <a:lnTo>
                    <a:pt x="216" y="93"/>
                  </a:lnTo>
                  <a:lnTo>
                    <a:pt x="155" y="155"/>
                  </a:lnTo>
                  <a:lnTo>
                    <a:pt x="93" y="247"/>
                  </a:lnTo>
                  <a:lnTo>
                    <a:pt x="32" y="339"/>
                  </a:lnTo>
                  <a:lnTo>
                    <a:pt x="1" y="431"/>
                  </a:lnTo>
                  <a:lnTo>
                    <a:pt x="1" y="523"/>
                  </a:lnTo>
                  <a:lnTo>
                    <a:pt x="1" y="1445"/>
                  </a:lnTo>
                  <a:lnTo>
                    <a:pt x="9372" y="1445"/>
                  </a:lnTo>
                  <a:lnTo>
                    <a:pt x="9464" y="1414"/>
                  </a:lnTo>
                  <a:lnTo>
                    <a:pt x="9618" y="1291"/>
                  </a:lnTo>
                  <a:lnTo>
                    <a:pt x="9741" y="1138"/>
                  </a:lnTo>
                  <a:lnTo>
                    <a:pt x="9741" y="1046"/>
                  </a:lnTo>
                  <a:lnTo>
                    <a:pt x="9772" y="953"/>
                  </a:lnTo>
                  <a:lnTo>
                    <a:pt x="9772" y="493"/>
                  </a:lnTo>
                  <a:lnTo>
                    <a:pt x="9741" y="400"/>
                  </a:lnTo>
                  <a:lnTo>
                    <a:pt x="9741" y="308"/>
                  </a:lnTo>
                  <a:lnTo>
                    <a:pt x="9618" y="155"/>
                  </a:lnTo>
                  <a:lnTo>
                    <a:pt x="9464" y="32"/>
                  </a:lnTo>
                  <a:lnTo>
                    <a:pt x="9372" y="1"/>
                  </a:lnTo>
                  <a:close/>
                </a:path>
              </a:pathLst>
            </a:custGeom>
            <a:solidFill>
              <a:srgbClr val="AAA4C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57"/>
            <p:cNvSpPr/>
            <p:nvPr/>
          </p:nvSpPr>
          <p:spPr>
            <a:xfrm>
              <a:off x="7058876" y="4117832"/>
              <a:ext cx="90528" cy="34286"/>
            </a:xfrm>
            <a:custGeom>
              <a:rect b="b" l="l" r="r" t="t"/>
              <a:pathLst>
                <a:path extrusionOk="0" h="431" w="1138">
                  <a:moveTo>
                    <a:pt x="215" y="0"/>
                  </a:moveTo>
                  <a:lnTo>
                    <a:pt x="123" y="31"/>
                  </a:lnTo>
                  <a:lnTo>
                    <a:pt x="62" y="62"/>
                  </a:lnTo>
                  <a:lnTo>
                    <a:pt x="0" y="154"/>
                  </a:lnTo>
                  <a:lnTo>
                    <a:pt x="0" y="216"/>
                  </a:lnTo>
                  <a:lnTo>
                    <a:pt x="0" y="308"/>
                  </a:lnTo>
                  <a:lnTo>
                    <a:pt x="62" y="369"/>
                  </a:lnTo>
                  <a:lnTo>
                    <a:pt x="123" y="431"/>
                  </a:lnTo>
                  <a:lnTo>
                    <a:pt x="984" y="431"/>
                  </a:lnTo>
                  <a:lnTo>
                    <a:pt x="1076" y="369"/>
                  </a:lnTo>
                  <a:lnTo>
                    <a:pt x="1107" y="308"/>
                  </a:lnTo>
                  <a:lnTo>
                    <a:pt x="1137" y="216"/>
                  </a:lnTo>
                  <a:lnTo>
                    <a:pt x="1107" y="154"/>
                  </a:lnTo>
                  <a:lnTo>
                    <a:pt x="1076" y="62"/>
                  </a:lnTo>
                  <a:lnTo>
                    <a:pt x="984" y="31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B42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57"/>
            <p:cNvSpPr/>
            <p:nvPr/>
          </p:nvSpPr>
          <p:spPr>
            <a:xfrm>
              <a:off x="6577356" y="4117832"/>
              <a:ext cx="90528" cy="34286"/>
            </a:xfrm>
            <a:custGeom>
              <a:rect b="b" l="l" r="r" t="t"/>
              <a:pathLst>
                <a:path extrusionOk="0" h="431" w="1138">
                  <a:moveTo>
                    <a:pt x="216" y="0"/>
                  </a:moveTo>
                  <a:lnTo>
                    <a:pt x="123" y="31"/>
                  </a:lnTo>
                  <a:lnTo>
                    <a:pt x="62" y="62"/>
                  </a:lnTo>
                  <a:lnTo>
                    <a:pt x="0" y="154"/>
                  </a:lnTo>
                  <a:lnTo>
                    <a:pt x="0" y="216"/>
                  </a:lnTo>
                  <a:lnTo>
                    <a:pt x="0" y="308"/>
                  </a:lnTo>
                  <a:lnTo>
                    <a:pt x="62" y="369"/>
                  </a:lnTo>
                  <a:lnTo>
                    <a:pt x="123" y="431"/>
                  </a:lnTo>
                  <a:lnTo>
                    <a:pt x="984" y="431"/>
                  </a:lnTo>
                  <a:lnTo>
                    <a:pt x="1076" y="369"/>
                  </a:lnTo>
                  <a:lnTo>
                    <a:pt x="1107" y="308"/>
                  </a:lnTo>
                  <a:lnTo>
                    <a:pt x="1137" y="216"/>
                  </a:lnTo>
                  <a:lnTo>
                    <a:pt x="1107" y="154"/>
                  </a:lnTo>
                  <a:lnTo>
                    <a:pt x="1076" y="62"/>
                  </a:lnTo>
                  <a:lnTo>
                    <a:pt x="984" y="31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B42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57"/>
            <p:cNvSpPr/>
            <p:nvPr/>
          </p:nvSpPr>
          <p:spPr>
            <a:xfrm>
              <a:off x="6137362" y="3523907"/>
              <a:ext cx="618501" cy="322655"/>
            </a:xfrm>
            <a:custGeom>
              <a:rect b="b" l="l" r="r" t="t"/>
              <a:pathLst>
                <a:path extrusionOk="0" h="4056" w="7775">
                  <a:moveTo>
                    <a:pt x="431" y="0"/>
                  </a:moveTo>
                  <a:lnTo>
                    <a:pt x="308" y="31"/>
                  </a:lnTo>
                  <a:lnTo>
                    <a:pt x="216" y="62"/>
                  </a:lnTo>
                  <a:lnTo>
                    <a:pt x="124" y="123"/>
                  </a:lnTo>
                  <a:lnTo>
                    <a:pt x="62" y="184"/>
                  </a:lnTo>
                  <a:lnTo>
                    <a:pt x="32" y="277"/>
                  </a:lnTo>
                  <a:lnTo>
                    <a:pt x="1" y="369"/>
                  </a:lnTo>
                  <a:lnTo>
                    <a:pt x="1" y="461"/>
                  </a:lnTo>
                  <a:lnTo>
                    <a:pt x="1" y="584"/>
                  </a:lnTo>
                  <a:lnTo>
                    <a:pt x="892" y="3165"/>
                  </a:lnTo>
                  <a:lnTo>
                    <a:pt x="953" y="3380"/>
                  </a:lnTo>
                  <a:lnTo>
                    <a:pt x="1076" y="3534"/>
                  </a:lnTo>
                  <a:lnTo>
                    <a:pt x="1199" y="3687"/>
                  </a:lnTo>
                  <a:lnTo>
                    <a:pt x="1353" y="3810"/>
                  </a:lnTo>
                  <a:lnTo>
                    <a:pt x="1506" y="3902"/>
                  </a:lnTo>
                  <a:lnTo>
                    <a:pt x="1691" y="3994"/>
                  </a:lnTo>
                  <a:lnTo>
                    <a:pt x="1875" y="4025"/>
                  </a:lnTo>
                  <a:lnTo>
                    <a:pt x="2090" y="4056"/>
                  </a:lnTo>
                  <a:lnTo>
                    <a:pt x="7375" y="4056"/>
                  </a:lnTo>
                  <a:lnTo>
                    <a:pt x="7467" y="4025"/>
                  </a:lnTo>
                  <a:lnTo>
                    <a:pt x="7559" y="3994"/>
                  </a:lnTo>
                  <a:lnTo>
                    <a:pt x="7652" y="3933"/>
                  </a:lnTo>
                  <a:lnTo>
                    <a:pt x="7713" y="3841"/>
                  </a:lnTo>
                  <a:lnTo>
                    <a:pt x="7774" y="3749"/>
                  </a:lnTo>
                  <a:lnTo>
                    <a:pt x="7774" y="3656"/>
                  </a:lnTo>
                  <a:lnTo>
                    <a:pt x="7774" y="3564"/>
                  </a:lnTo>
                  <a:lnTo>
                    <a:pt x="7744" y="3441"/>
                  </a:lnTo>
                  <a:lnTo>
                    <a:pt x="6607" y="1106"/>
                  </a:lnTo>
                  <a:lnTo>
                    <a:pt x="6484" y="860"/>
                  </a:lnTo>
                  <a:lnTo>
                    <a:pt x="6300" y="645"/>
                  </a:lnTo>
                  <a:lnTo>
                    <a:pt x="6115" y="461"/>
                  </a:lnTo>
                  <a:lnTo>
                    <a:pt x="5900" y="307"/>
                  </a:lnTo>
                  <a:lnTo>
                    <a:pt x="5654" y="184"/>
                  </a:lnTo>
                  <a:lnTo>
                    <a:pt x="5409" y="92"/>
                  </a:lnTo>
                  <a:lnTo>
                    <a:pt x="5132" y="31"/>
                  </a:lnTo>
                  <a:lnTo>
                    <a:pt x="4855" y="0"/>
                  </a:lnTo>
                  <a:close/>
                </a:path>
              </a:pathLst>
            </a:custGeom>
            <a:solidFill>
              <a:srgbClr val="8DD7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57"/>
            <p:cNvSpPr/>
            <p:nvPr/>
          </p:nvSpPr>
          <p:spPr>
            <a:xfrm>
              <a:off x="5076554" y="3457880"/>
              <a:ext cx="1373749" cy="850708"/>
            </a:xfrm>
            <a:custGeom>
              <a:rect b="b" l="l" r="r" t="t"/>
              <a:pathLst>
                <a:path extrusionOk="0" h="10694" w="17269">
                  <a:moveTo>
                    <a:pt x="8727" y="0"/>
                  </a:moveTo>
                  <a:lnTo>
                    <a:pt x="8082" y="31"/>
                  </a:lnTo>
                  <a:lnTo>
                    <a:pt x="7467" y="154"/>
                  </a:lnTo>
                  <a:lnTo>
                    <a:pt x="6853" y="308"/>
                  </a:lnTo>
                  <a:lnTo>
                    <a:pt x="6238" y="523"/>
                  </a:lnTo>
                  <a:lnTo>
                    <a:pt x="5654" y="799"/>
                  </a:lnTo>
                  <a:lnTo>
                    <a:pt x="5132" y="1137"/>
                  </a:lnTo>
                  <a:lnTo>
                    <a:pt x="4610" y="1537"/>
                  </a:lnTo>
                  <a:lnTo>
                    <a:pt x="4149" y="1967"/>
                  </a:lnTo>
                  <a:lnTo>
                    <a:pt x="2367" y="3841"/>
                  </a:lnTo>
                  <a:lnTo>
                    <a:pt x="2121" y="4087"/>
                  </a:lnTo>
                  <a:lnTo>
                    <a:pt x="1906" y="4364"/>
                  </a:lnTo>
                  <a:lnTo>
                    <a:pt x="1691" y="4671"/>
                  </a:lnTo>
                  <a:lnTo>
                    <a:pt x="1506" y="4947"/>
                  </a:lnTo>
                  <a:lnTo>
                    <a:pt x="1322" y="5255"/>
                  </a:lnTo>
                  <a:lnTo>
                    <a:pt x="1168" y="5593"/>
                  </a:lnTo>
                  <a:lnTo>
                    <a:pt x="1015" y="5900"/>
                  </a:lnTo>
                  <a:lnTo>
                    <a:pt x="923" y="6238"/>
                  </a:lnTo>
                  <a:lnTo>
                    <a:pt x="308" y="8020"/>
                  </a:lnTo>
                  <a:lnTo>
                    <a:pt x="185" y="8512"/>
                  </a:lnTo>
                  <a:lnTo>
                    <a:pt x="93" y="9003"/>
                  </a:lnTo>
                  <a:lnTo>
                    <a:pt x="32" y="9525"/>
                  </a:lnTo>
                  <a:lnTo>
                    <a:pt x="1" y="10017"/>
                  </a:lnTo>
                  <a:lnTo>
                    <a:pt x="1" y="10693"/>
                  </a:lnTo>
                  <a:lnTo>
                    <a:pt x="1322" y="10693"/>
                  </a:lnTo>
                  <a:lnTo>
                    <a:pt x="1353" y="10355"/>
                  </a:lnTo>
                  <a:lnTo>
                    <a:pt x="1353" y="10048"/>
                  </a:lnTo>
                  <a:lnTo>
                    <a:pt x="1414" y="9741"/>
                  </a:lnTo>
                  <a:lnTo>
                    <a:pt x="1476" y="9433"/>
                  </a:lnTo>
                  <a:lnTo>
                    <a:pt x="1568" y="9157"/>
                  </a:lnTo>
                  <a:lnTo>
                    <a:pt x="1660" y="8911"/>
                  </a:lnTo>
                  <a:lnTo>
                    <a:pt x="1752" y="8665"/>
                  </a:lnTo>
                  <a:lnTo>
                    <a:pt x="1875" y="8419"/>
                  </a:lnTo>
                  <a:lnTo>
                    <a:pt x="2029" y="8235"/>
                  </a:lnTo>
                  <a:lnTo>
                    <a:pt x="2152" y="8051"/>
                  </a:lnTo>
                  <a:lnTo>
                    <a:pt x="2305" y="7897"/>
                  </a:lnTo>
                  <a:lnTo>
                    <a:pt x="2490" y="7743"/>
                  </a:lnTo>
                  <a:lnTo>
                    <a:pt x="2643" y="7651"/>
                  </a:lnTo>
                  <a:lnTo>
                    <a:pt x="2828" y="7559"/>
                  </a:lnTo>
                  <a:lnTo>
                    <a:pt x="3012" y="7528"/>
                  </a:lnTo>
                  <a:lnTo>
                    <a:pt x="3196" y="7498"/>
                  </a:lnTo>
                  <a:lnTo>
                    <a:pt x="3411" y="7528"/>
                  </a:lnTo>
                  <a:lnTo>
                    <a:pt x="3596" y="7559"/>
                  </a:lnTo>
                  <a:lnTo>
                    <a:pt x="3780" y="7651"/>
                  </a:lnTo>
                  <a:lnTo>
                    <a:pt x="3934" y="7743"/>
                  </a:lnTo>
                  <a:lnTo>
                    <a:pt x="4118" y="7897"/>
                  </a:lnTo>
                  <a:lnTo>
                    <a:pt x="4272" y="8051"/>
                  </a:lnTo>
                  <a:lnTo>
                    <a:pt x="4395" y="8235"/>
                  </a:lnTo>
                  <a:lnTo>
                    <a:pt x="4548" y="8419"/>
                  </a:lnTo>
                  <a:lnTo>
                    <a:pt x="4671" y="8665"/>
                  </a:lnTo>
                  <a:lnTo>
                    <a:pt x="4763" y="8911"/>
                  </a:lnTo>
                  <a:lnTo>
                    <a:pt x="4856" y="9157"/>
                  </a:lnTo>
                  <a:lnTo>
                    <a:pt x="4948" y="9433"/>
                  </a:lnTo>
                  <a:lnTo>
                    <a:pt x="5009" y="9741"/>
                  </a:lnTo>
                  <a:lnTo>
                    <a:pt x="5071" y="10048"/>
                  </a:lnTo>
                  <a:lnTo>
                    <a:pt x="5071" y="10355"/>
                  </a:lnTo>
                  <a:lnTo>
                    <a:pt x="5101" y="10693"/>
                  </a:lnTo>
                  <a:lnTo>
                    <a:pt x="11677" y="10693"/>
                  </a:lnTo>
                  <a:lnTo>
                    <a:pt x="11707" y="10355"/>
                  </a:lnTo>
                  <a:lnTo>
                    <a:pt x="11707" y="10048"/>
                  </a:lnTo>
                  <a:lnTo>
                    <a:pt x="11769" y="9741"/>
                  </a:lnTo>
                  <a:lnTo>
                    <a:pt x="11830" y="9433"/>
                  </a:lnTo>
                  <a:lnTo>
                    <a:pt x="11922" y="9157"/>
                  </a:lnTo>
                  <a:lnTo>
                    <a:pt x="12015" y="8911"/>
                  </a:lnTo>
                  <a:lnTo>
                    <a:pt x="12107" y="8665"/>
                  </a:lnTo>
                  <a:lnTo>
                    <a:pt x="12230" y="8419"/>
                  </a:lnTo>
                  <a:lnTo>
                    <a:pt x="12383" y="8235"/>
                  </a:lnTo>
                  <a:lnTo>
                    <a:pt x="12506" y="8051"/>
                  </a:lnTo>
                  <a:lnTo>
                    <a:pt x="12660" y="7897"/>
                  </a:lnTo>
                  <a:lnTo>
                    <a:pt x="12844" y="7743"/>
                  </a:lnTo>
                  <a:lnTo>
                    <a:pt x="12998" y="7651"/>
                  </a:lnTo>
                  <a:lnTo>
                    <a:pt x="13182" y="7559"/>
                  </a:lnTo>
                  <a:lnTo>
                    <a:pt x="13367" y="7528"/>
                  </a:lnTo>
                  <a:lnTo>
                    <a:pt x="13582" y="7498"/>
                  </a:lnTo>
                  <a:lnTo>
                    <a:pt x="13766" y="7528"/>
                  </a:lnTo>
                  <a:lnTo>
                    <a:pt x="13950" y="7559"/>
                  </a:lnTo>
                  <a:lnTo>
                    <a:pt x="14135" y="7651"/>
                  </a:lnTo>
                  <a:lnTo>
                    <a:pt x="14288" y="7743"/>
                  </a:lnTo>
                  <a:lnTo>
                    <a:pt x="14473" y="7897"/>
                  </a:lnTo>
                  <a:lnTo>
                    <a:pt x="14626" y="8051"/>
                  </a:lnTo>
                  <a:lnTo>
                    <a:pt x="14780" y="8235"/>
                  </a:lnTo>
                  <a:lnTo>
                    <a:pt x="14903" y="8419"/>
                  </a:lnTo>
                  <a:lnTo>
                    <a:pt x="15026" y="8665"/>
                  </a:lnTo>
                  <a:lnTo>
                    <a:pt x="15118" y="8911"/>
                  </a:lnTo>
                  <a:lnTo>
                    <a:pt x="15210" y="9157"/>
                  </a:lnTo>
                  <a:lnTo>
                    <a:pt x="15302" y="9433"/>
                  </a:lnTo>
                  <a:lnTo>
                    <a:pt x="15364" y="9741"/>
                  </a:lnTo>
                  <a:lnTo>
                    <a:pt x="15425" y="10048"/>
                  </a:lnTo>
                  <a:lnTo>
                    <a:pt x="15456" y="10355"/>
                  </a:lnTo>
                  <a:lnTo>
                    <a:pt x="15456" y="10693"/>
                  </a:lnTo>
                  <a:lnTo>
                    <a:pt x="17269" y="10693"/>
                  </a:lnTo>
                  <a:lnTo>
                    <a:pt x="17269" y="10447"/>
                  </a:lnTo>
                  <a:lnTo>
                    <a:pt x="17238" y="10079"/>
                  </a:lnTo>
                  <a:lnTo>
                    <a:pt x="17177" y="9741"/>
                  </a:lnTo>
                  <a:lnTo>
                    <a:pt x="17115" y="9433"/>
                  </a:lnTo>
                  <a:lnTo>
                    <a:pt x="16992" y="9126"/>
                  </a:lnTo>
                  <a:lnTo>
                    <a:pt x="16839" y="8819"/>
                  </a:lnTo>
                  <a:lnTo>
                    <a:pt x="16685" y="8542"/>
                  </a:lnTo>
                  <a:lnTo>
                    <a:pt x="16470" y="8266"/>
                  </a:lnTo>
                  <a:lnTo>
                    <a:pt x="16255" y="8051"/>
                  </a:lnTo>
                  <a:lnTo>
                    <a:pt x="16009" y="7805"/>
                  </a:lnTo>
                  <a:lnTo>
                    <a:pt x="15763" y="7620"/>
                  </a:lnTo>
                  <a:lnTo>
                    <a:pt x="15487" y="7467"/>
                  </a:lnTo>
                  <a:lnTo>
                    <a:pt x="15179" y="7313"/>
                  </a:lnTo>
                  <a:lnTo>
                    <a:pt x="14872" y="7190"/>
                  </a:lnTo>
                  <a:lnTo>
                    <a:pt x="14534" y="7098"/>
                  </a:lnTo>
                  <a:lnTo>
                    <a:pt x="14196" y="7067"/>
                  </a:lnTo>
                  <a:lnTo>
                    <a:pt x="13858" y="7037"/>
                  </a:lnTo>
                  <a:lnTo>
                    <a:pt x="2305" y="7037"/>
                  </a:lnTo>
                  <a:lnTo>
                    <a:pt x="2152" y="6975"/>
                  </a:lnTo>
                  <a:lnTo>
                    <a:pt x="2059" y="6914"/>
                  </a:lnTo>
                  <a:lnTo>
                    <a:pt x="1967" y="6852"/>
                  </a:lnTo>
                  <a:lnTo>
                    <a:pt x="1875" y="6729"/>
                  </a:lnTo>
                  <a:lnTo>
                    <a:pt x="1814" y="6637"/>
                  </a:lnTo>
                  <a:lnTo>
                    <a:pt x="1783" y="6514"/>
                  </a:lnTo>
                  <a:lnTo>
                    <a:pt x="1752" y="6361"/>
                  </a:lnTo>
                  <a:lnTo>
                    <a:pt x="1783" y="6238"/>
                  </a:lnTo>
                  <a:lnTo>
                    <a:pt x="1814" y="6115"/>
                  </a:lnTo>
                  <a:lnTo>
                    <a:pt x="1906" y="5961"/>
                  </a:lnTo>
                  <a:lnTo>
                    <a:pt x="2059" y="5808"/>
                  </a:lnTo>
                  <a:lnTo>
                    <a:pt x="2244" y="5715"/>
                  </a:lnTo>
                  <a:lnTo>
                    <a:pt x="16623" y="5715"/>
                  </a:lnTo>
                  <a:lnTo>
                    <a:pt x="16746" y="5685"/>
                  </a:lnTo>
                  <a:lnTo>
                    <a:pt x="16808" y="5623"/>
                  </a:lnTo>
                  <a:lnTo>
                    <a:pt x="16869" y="5531"/>
                  </a:lnTo>
                  <a:lnTo>
                    <a:pt x="16900" y="5408"/>
                  </a:lnTo>
                  <a:lnTo>
                    <a:pt x="16869" y="5316"/>
                  </a:lnTo>
                  <a:lnTo>
                    <a:pt x="16839" y="5224"/>
                  </a:lnTo>
                  <a:lnTo>
                    <a:pt x="16716" y="5162"/>
                  </a:lnTo>
                  <a:lnTo>
                    <a:pt x="16623" y="5132"/>
                  </a:lnTo>
                  <a:lnTo>
                    <a:pt x="14749" y="5132"/>
                  </a:lnTo>
                  <a:lnTo>
                    <a:pt x="14596" y="5101"/>
                  </a:lnTo>
                  <a:lnTo>
                    <a:pt x="14473" y="5070"/>
                  </a:lnTo>
                  <a:lnTo>
                    <a:pt x="14350" y="5040"/>
                  </a:lnTo>
                  <a:lnTo>
                    <a:pt x="14258" y="4978"/>
                  </a:lnTo>
                  <a:lnTo>
                    <a:pt x="14165" y="4886"/>
                  </a:lnTo>
                  <a:lnTo>
                    <a:pt x="14073" y="4794"/>
                  </a:lnTo>
                  <a:lnTo>
                    <a:pt x="14012" y="4671"/>
                  </a:lnTo>
                  <a:lnTo>
                    <a:pt x="13950" y="4579"/>
                  </a:lnTo>
                  <a:lnTo>
                    <a:pt x="12383" y="0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57"/>
            <p:cNvSpPr/>
            <p:nvPr/>
          </p:nvSpPr>
          <p:spPr>
            <a:xfrm>
              <a:off x="6716649" y="4039634"/>
              <a:ext cx="278743" cy="132053"/>
            </a:xfrm>
            <a:custGeom>
              <a:rect b="b" l="l" r="r" t="t"/>
              <a:pathLst>
                <a:path extrusionOk="0" h="1660" w="3504">
                  <a:moveTo>
                    <a:pt x="1" y="0"/>
                  </a:moveTo>
                  <a:lnTo>
                    <a:pt x="1" y="1659"/>
                  </a:lnTo>
                  <a:lnTo>
                    <a:pt x="3504" y="1659"/>
                  </a:lnTo>
                  <a:lnTo>
                    <a:pt x="3504" y="0"/>
                  </a:lnTo>
                  <a:close/>
                </a:path>
              </a:pathLst>
            </a:custGeom>
            <a:solidFill>
              <a:srgbClr val="4C4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57"/>
            <p:cNvSpPr/>
            <p:nvPr/>
          </p:nvSpPr>
          <p:spPr>
            <a:xfrm>
              <a:off x="6418493" y="3523907"/>
              <a:ext cx="298233" cy="322655"/>
            </a:xfrm>
            <a:custGeom>
              <a:rect b="b" l="l" r="r" t="t"/>
              <a:pathLst>
                <a:path extrusionOk="0" h="4056" w="3749">
                  <a:moveTo>
                    <a:pt x="0" y="0"/>
                  </a:moveTo>
                  <a:lnTo>
                    <a:pt x="2028" y="4056"/>
                  </a:lnTo>
                  <a:lnTo>
                    <a:pt x="3749" y="4056"/>
                  </a:lnTo>
                  <a:lnTo>
                    <a:pt x="1875" y="92"/>
                  </a:lnTo>
                  <a:lnTo>
                    <a:pt x="1598" y="31"/>
                  </a:lnTo>
                  <a:lnTo>
                    <a:pt x="1321" y="0"/>
                  </a:lnTo>
                  <a:close/>
                </a:path>
              </a:pathLst>
            </a:custGeom>
            <a:solidFill>
              <a:srgbClr val="B9E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57"/>
            <p:cNvSpPr/>
            <p:nvPr/>
          </p:nvSpPr>
          <p:spPr>
            <a:xfrm>
              <a:off x="6303622" y="3523907"/>
              <a:ext cx="222501" cy="322655"/>
            </a:xfrm>
            <a:custGeom>
              <a:rect b="b" l="l" r="r" t="t"/>
              <a:pathLst>
                <a:path extrusionOk="0" h="4056" w="2797">
                  <a:moveTo>
                    <a:pt x="0" y="0"/>
                  </a:moveTo>
                  <a:lnTo>
                    <a:pt x="1813" y="4056"/>
                  </a:lnTo>
                  <a:lnTo>
                    <a:pt x="2796" y="4056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rgbClr val="B9E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57"/>
            <p:cNvSpPr/>
            <p:nvPr/>
          </p:nvSpPr>
          <p:spPr>
            <a:xfrm>
              <a:off x="5286806" y="3523907"/>
              <a:ext cx="334906" cy="322655"/>
            </a:xfrm>
            <a:custGeom>
              <a:rect b="b" l="l" r="r" t="t"/>
              <a:pathLst>
                <a:path extrusionOk="0" h="4056" w="4210">
                  <a:moveTo>
                    <a:pt x="4210" y="0"/>
                  </a:moveTo>
                  <a:lnTo>
                    <a:pt x="3964" y="31"/>
                  </a:lnTo>
                  <a:lnTo>
                    <a:pt x="3749" y="62"/>
                  </a:lnTo>
                  <a:lnTo>
                    <a:pt x="3534" y="123"/>
                  </a:lnTo>
                  <a:lnTo>
                    <a:pt x="3319" y="215"/>
                  </a:lnTo>
                  <a:lnTo>
                    <a:pt x="3104" y="338"/>
                  </a:lnTo>
                  <a:lnTo>
                    <a:pt x="2919" y="461"/>
                  </a:lnTo>
                  <a:lnTo>
                    <a:pt x="2766" y="615"/>
                  </a:lnTo>
                  <a:lnTo>
                    <a:pt x="2612" y="799"/>
                  </a:lnTo>
                  <a:lnTo>
                    <a:pt x="62" y="3503"/>
                  </a:lnTo>
                  <a:lnTo>
                    <a:pt x="0" y="3595"/>
                  </a:lnTo>
                  <a:lnTo>
                    <a:pt x="0" y="3687"/>
                  </a:lnTo>
                  <a:lnTo>
                    <a:pt x="0" y="3779"/>
                  </a:lnTo>
                  <a:lnTo>
                    <a:pt x="0" y="3841"/>
                  </a:lnTo>
                  <a:lnTo>
                    <a:pt x="62" y="3933"/>
                  </a:lnTo>
                  <a:lnTo>
                    <a:pt x="123" y="3994"/>
                  </a:lnTo>
                  <a:lnTo>
                    <a:pt x="215" y="4025"/>
                  </a:lnTo>
                  <a:lnTo>
                    <a:pt x="308" y="4056"/>
                  </a:lnTo>
                  <a:lnTo>
                    <a:pt x="4210" y="4056"/>
                  </a:lnTo>
                  <a:lnTo>
                    <a:pt x="4210" y="0"/>
                  </a:lnTo>
                  <a:close/>
                </a:path>
              </a:pathLst>
            </a:custGeom>
            <a:solidFill>
              <a:srgbClr val="8DD7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57"/>
            <p:cNvSpPr/>
            <p:nvPr/>
          </p:nvSpPr>
          <p:spPr>
            <a:xfrm>
              <a:off x="5411462" y="3631460"/>
              <a:ext cx="46537" cy="215103"/>
            </a:xfrm>
            <a:custGeom>
              <a:rect b="b" l="l" r="r" t="t"/>
              <a:pathLst>
                <a:path extrusionOk="0" h="2704" w="585">
                  <a:moveTo>
                    <a:pt x="523" y="0"/>
                  </a:moveTo>
                  <a:lnTo>
                    <a:pt x="0" y="553"/>
                  </a:lnTo>
                  <a:lnTo>
                    <a:pt x="92" y="2704"/>
                  </a:lnTo>
                  <a:lnTo>
                    <a:pt x="584" y="2704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B9E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57"/>
            <p:cNvSpPr/>
            <p:nvPr/>
          </p:nvSpPr>
          <p:spPr>
            <a:xfrm>
              <a:off x="5646057" y="3912512"/>
              <a:ext cx="117416" cy="34286"/>
            </a:xfrm>
            <a:custGeom>
              <a:rect b="b" l="l" r="r" t="t"/>
              <a:pathLst>
                <a:path extrusionOk="0" h="431" w="1476">
                  <a:moveTo>
                    <a:pt x="1" y="0"/>
                  </a:moveTo>
                  <a:lnTo>
                    <a:pt x="1" y="431"/>
                  </a:lnTo>
                  <a:lnTo>
                    <a:pt x="1476" y="431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rgbClr val="403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57"/>
            <p:cNvSpPr/>
            <p:nvPr/>
          </p:nvSpPr>
          <p:spPr>
            <a:xfrm>
              <a:off x="5245201" y="3922297"/>
              <a:ext cx="83209" cy="83209"/>
            </a:xfrm>
            <a:custGeom>
              <a:rect b="b" l="l" r="r" t="t"/>
              <a:pathLst>
                <a:path extrusionOk="0" h="1046" w="1046">
                  <a:moveTo>
                    <a:pt x="400" y="0"/>
                  </a:moveTo>
                  <a:lnTo>
                    <a:pt x="308" y="31"/>
                  </a:lnTo>
                  <a:lnTo>
                    <a:pt x="216" y="93"/>
                  </a:lnTo>
                  <a:lnTo>
                    <a:pt x="155" y="154"/>
                  </a:lnTo>
                  <a:lnTo>
                    <a:pt x="93" y="215"/>
                  </a:lnTo>
                  <a:lnTo>
                    <a:pt x="32" y="308"/>
                  </a:lnTo>
                  <a:lnTo>
                    <a:pt x="1" y="400"/>
                  </a:lnTo>
                  <a:lnTo>
                    <a:pt x="1" y="523"/>
                  </a:lnTo>
                  <a:lnTo>
                    <a:pt x="1" y="615"/>
                  </a:lnTo>
                  <a:lnTo>
                    <a:pt x="32" y="707"/>
                  </a:lnTo>
                  <a:lnTo>
                    <a:pt x="93" y="799"/>
                  </a:lnTo>
                  <a:lnTo>
                    <a:pt x="155" y="891"/>
                  </a:lnTo>
                  <a:lnTo>
                    <a:pt x="216" y="953"/>
                  </a:lnTo>
                  <a:lnTo>
                    <a:pt x="308" y="1014"/>
                  </a:lnTo>
                  <a:lnTo>
                    <a:pt x="400" y="1045"/>
                  </a:lnTo>
                  <a:lnTo>
                    <a:pt x="615" y="1045"/>
                  </a:lnTo>
                  <a:lnTo>
                    <a:pt x="708" y="1014"/>
                  </a:lnTo>
                  <a:lnTo>
                    <a:pt x="800" y="953"/>
                  </a:lnTo>
                  <a:lnTo>
                    <a:pt x="892" y="891"/>
                  </a:lnTo>
                  <a:lnTo>
                    <a:pt x="953" y="799"/>
                  </a:lnTo>
                  <a:lnTo>
                    <a:pt x="1015" y="707"/>
                  </a:lnTo>
                  <a:lnTo>
                    <a:pt x="1046" y="615"/>
                  </a:lnTo>
                  <a:lnTo>
                    <a:pt x="1046" y="523"/>
                  </a:lnTo>
                  <a:lnTo>
                    <a:pt x="1046" y="400"/>
                  </a:lnTo>
                  <a:lnTo>
                    <a:pt x="1015" y="308"/>
                  </a:lnTo>
                  <a:lnTo>
                    <a:pt x="953" y="215"/>
                  </a:lnTo>
                  <a:lnTo>
                    <a:pt x="892" y="154"/>
                  </a:lnTo>
                  <a:lnTo>
                    <a:pt x="800" y="93"/>
                  </a:lnTo>
                  <a:lnTo>
                    <a:pt x="708" y="31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8FBA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57"/>
            <p:cNvSpPr/>
            <p:nvPr/>
          </p:nvSpPr>
          <p:spPr>
            <a:xfrm>
              <a:off x="5501911" y="3531226"/>
              <a:ext cx="85596" cy="315336"/>
            </a:xfrm>
            <a:custGeom>
              <a:rect b="b" l="l" r="r" t="t"/>
              <a:pathLst>
                <a:path extrusionOk="0" h="3964" w="1076">
                  <a:moveTo>
                    <a:pt x="891" y="0"/>
                  </a:moveTo>
                  <a:lnTo>
                    <a:pt x="645" y="123"/>
                  </a:lnTo>
                  <a:lnTo>
                    <a:pt x="400" y="246"/>
                  </a:lnTo>
                  <a:lnTo>
                    <a:pt x="184" y="400"/>
                  </a:lnTo>
                  <a:lnTo>
                    <a:pt x="0" y="584"/>
                  </a:lnTo>
                  <a:lnTo>
                    <a:pt x="92" y="3964"/>
                  </a:lnTo>
                  <a:lnTo>
                    <a:pt x="1076" y="3964"/>
                  </a:lnTo>
                  <a:lnTo>
                    <a:pt x="891" y="0"/>
                  </a:lnTo>
                  <a:close/>
                </a:path>
              </a:pathLst>
            </a:custGeom>
            <a:solidFill>
              <a:srgbClr val="B9E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57"/>
            <p:cNvSpPr/>
            <p:nvPr/>
          </p:nvSpPr>
          <p:spPr>
            <a:xfrm>
              <a:off x="6545615" y="3951651"/>
              <a:ext cx="75811" cy="129587"/>
            </a:xfrm>
            <a:custGeom>
              <a:rect b="b" l="l" r="r" t="t"/>
              <a:pathLst>
                <a:path extrusionOk="0" h="1629" w="953">
                  <a:moveTo>
                    <a:pt x="492" y="0"/>
                  </a:moveTo>
                  <a:lnTo>
                    <a:pt x="399" y="62"/>
                  </a:lnTo>
                  <a:lnTo>
                    <a:pt x="277" y="123"/>
                  </a:lnTo>
                  <a:lnTo>
                    <a:pt x="184" y="215"/>
                  </a:lnTo>
                  <a:lnTo>
                    <a:pt x="123" y="338"/>
                  </a:lnTo>
                  <a:lnTo>
                    <a:pt x="61" y="492"/>
                  </a:lnTo>
                  <a:lnTo>
                    <a:pt x="31" y="645"/>
                  </a:lnTo>
                  <a:lnTo>
                    <a:pt x="0" y="799"/>
                  </a:lnTo>
                  <a:lnTo>
                    <a:pt x="31" y="983"/>
                  </a:lnTo>
                  <a:lnTo>
                    <a:pt x="61" y="1137"/>
                  </a:lnTo>
                  <a:lnTo>
                    <a:pt x="123" y="1260"/>
                  </a:lnTo>
                  <a:lnTo>
                    <a:pt x="184" y="1383"/>
                  </a:lnTo>
                  <a:lnTo>
                    <a:pt x="277" y="1475"/>
                  </a:lnTo>
                  <a:lnTo>
                    <a:pt x="399" y="1567"/>
                  </a:lnTo>
                  <a:lnTo>
                    <a:pt x="492" y="1598"/>
                  </a:lnTo>
                  <a:lnTo>
                    <a:pt x="645" y="1629"/>
                  </a:lnTo>
                  <a:lnTo>
                    <a:pt x="953" y="1629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787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57"/>
            <p:cNvSpPr/>
            <p:nvPr/>
          </p:nvSpPr>
          <p:spPr>
            <a:xfrm>
              <a:off x="6572424" y="3951651"/>
              <a:ext cx="97926" cy="129587"/>
            </a:xfrm>
            <a:custGeom>
              <a:rect b="b" l="l" r="r" t="t"/>
              <a:pathLst>
                <a:path extrusionOk="0" h="1629" w="1231">
                  <a:moveTo>
                    <a:pt x="493" y="0"/>
                  </a:moveTo>
                  <a:lnTo>
                    <a:pt x="370" y="62"/>
                  </a:lnTo>
                  <a:lnTo>
                    <a:pt x="278" y="123"/>
                  </a:lnTo>
                  <a:lnTo>
                    <a:pt x="185" y="215"/>
                  </a:lnTo>
                  <a:lnTo>
                    <a:pt x="93" y="338"/>
                  </a:lnTo>
                  <a:lnTo>
                    <a:pt x="62" y="492"/>
                  </a:lnTo>
                  <a:lnTo>
                    <a:pt x="1" y="645"/>
                  </a:lnTo>
                  <a:lnTo>
                    <a:pt x="1" y="799"/>
                  </a:lnTo>
                  <a:lnTo>
                    <a:pt x="1" y="983"/>
                  </a:lnTo>
                  <a:lnTo>
                    <a:pt x="62" y="1137"/>
                  </a:lnTo>
                  <a:lnTo>
                    <a:pt x="93" y="1260"/>
                  </a:lnTo>
                  <a:lnTo>
                    <a:pt x="185" y="1383"/>
                  </a:lnTo>
                  <a:lnTo>
                    <a:pt x="278" y="1475"/>
                  </a:lnTo>
                  <a:lnTo>
                    <a:pt x="370" y="1567"/>
                  </a:lnTo>
                  <a:lnTo>
                    <a:pt x="493" y="1598"/>
                  </a:lnTo>
                  <a:lnTo>
                    <a:pt x="616" y="1629"/>
                  </a:lnTo>
                  <a:lnTo>
                    <a:pt x="738" y="1598"/>
                  </a:lnTo>
                  <a:lnTo>
                    <a:pt x="861" y="1567"/>
                  </a:lnTo>
                  <a:lnTo>
                    <a:pt x="953" y="1475"/>
                  </a:lnTo>
                  <a:lnTo>
                    <a:pt x="1046" y="1383"/>
                  </a:lnTo>
                  <a:lnTo>
                    <a:pt x="1138" y="1260"/>
                  </a:lnTo>
                  <a:lnTo>
                    <a:pt x="1199" y="1137"/>
                  </a:lnTo>
                  <a:lnTo>
                    <a:pt x="1230" y="983"/>
                  </a:lnTo>
                  <a:lnTo>
                    <a:pt x="1230" y="799"/>
                  </a:lnTo>
                  <a:lnTo>
                    <a:pt x="1230" y="645"/>
                  </a:lnTo>
                  <a:lnTo>
                    <a:pt x="1199" y="492"/>
                  </a:lnTo>
                  <a:lnTo>
                    <a:pt x="1138" y="338"/>
                  </a:lnTo>
                  <a:lnTo>
                    <a:pt x="1046" y="215"/>
                  </a:lnTo>
                  <a:lnTo>
                    <a:pt x="953" y="123"/>
                  </a:lnTo>
                  <a:lnTo>
                    <a:pt x="861" y="62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B9E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57"/>
            <p:cNvSpPr/>
            <p:nvPr/>
          </p:nvSpPr>
          <p:spPr>
            <a:xfrm>
              <a:off x="7029522" y="3951651"/>
              <a:ext cx="73425" cy="129587"/>
            </a:xfrm>
            <a:custGeom>
              <a:rect b="b" l="l" r="r" t="t"/>
              <a:pathLst>
                <a:path extrusionOk="0" h="1629" w="923">
                  <a:moveTo>
                    <a:pt x="492" y="0"/>
                  </a:moveTo>
                  <a:lnTo>
                    <a:pt x="369" y="62"/>
                  </a:lnTo>
                  <a:lnTo>
                    <a:pt x="247" y="123"/>
                  </a:lnTo>
                  <a:lnTo>
                    <a:pt x="185" y="215"/>
                  </a:lnTo>
                  <a:lnTo>
                    <a:pt x="93" y="338"/>
                  </a:lnTo>
                  <a:lnTo>
                    <a:pt x="31" y="492"/>
                  </a:lnTo>
                  <a:lnTo>
                    <a:pt x="1" y="645"/>
                  </a:lnTo>
                  <a:lnTo>
                    <a:pt x="1" y="799"/>
                  </a:lnTo>
                  <a:lnTo>
                    <a:pt x="1" y="983"/>
                  </a:lnTo>
                  <a:lnTo>
                    <a:pt x="31" y="1137"/>
                  </a:lnTo>
                  <a:lnTo>
                    <a:pt x="93" y="1260"/>
                  </a:lnTo>
                  <a:lnTo>
                    <a:pt x="185" y="1383"/>
                  </a:lnTo>
                  <a:lnTo>
                    <a:pt x="247" y="1475"/>
                  </a:lnTo>
                  <a:lnTo>
                    <a:pt x="369" y="1567"/>
                  </a:lnTo>
                  <a:lnTo>
                    <a:pt x="492" y="1598"/>
                  </a:lnTo>
                  <a:lnTo>
                    <a:pt x="615" y="1629"/>
                  </a:lnTo>
                  <a:lnTo>
                    <a:pt x="922" y="1629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7878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57"/>
            <p:cNvSpPr/>
            <p:nvPr/>
          </p:nvSpPr>
          <p:spPr>
            <a:xfrm>
              <a:off x="7053944" y="3951651"/>
              <a:ext cx="97846" cy="129587"/>
            </a:xfrm>
            <a:custGeom>
              <a:rect b="b" l="l" r="r" t="t"/>
              <a:pathLst>
                <a:path extrusionOk="0" h="1629" w="1230">
                  <a:moveTo>
                    <a:pt x="493" y="0"/>
                  </a:moveTo>
                  <a:lnTo>
                    <a:pt x="400" y="62"/>
                  </a:lnTo>
                  <a:lnTo>
                    <a:pt x="277" y="123"/>
                  </a:lnTo>
                  <a:lnTo>
                    <a:pt x="185" y="215"/>
                  </a:lnTo>
                  <a:lnTo>
                    <a:pt x="124" y="338"/>
                  </a:lnTo>
                  <a:lnTo>
                    <a:pt x="62" y="492"/>
                  </a:lnTo>
                  <a:lnTo>
                    <a:pt x="32" y="645"/>
                  </a:lnTo>
                  <a:lnTo>
                    <a:pt x="1" y="799"/>
                  </a:lnTo>
                  <a:lnTo>
                    <a:pt x="32" y="983"/>
                  </a:lnTo>
                  <a:lnTo>
                    <a:pt x="62" y="1137"/>
                  </a:lnTo>
                  <a:lnTo>
                    <a:pt x="124" y="1260"/>
                  </a:lnTo>
                  <a:lnTo>
                    <a:pt x="185" y="1383"/>
                  </a:lnTo>
                  <a:lnTo>
                    <a:pt x="277" y="1475"/>
                  </a:lnTo>
                  <a:lnTo>
                    <a:pt x="400" y="1567"/>
                  </a:lnTo>
                  <a:lnTo>
                    <a:pt x="493" y="1598"/>
                  </a:lnTo>
                  <a:lnTo>
                    <a:pt x="615" y="1629"/>
                  </a:lnTo>
                  <a:lnTo>
                    <a:pt x="738" y="1598"/>
                  </a:lnTo>
                  <a:lnTo>
                    <a:pt x="861" y="1567"/>
                  </a:lnTo>
                  <a:lnTo>
                    <a:pt x="984" y="1475"/>
                  </a:lnTo>
                  <a:lnTo>
                    <a:pt x="1076" y="1383"/>
                  </a:lnTo>
                  <a:lnTo>
                    <a:pt x="1138" y="1260"/>
                  </a:lnTo>
                  <a:lnTo>
                    <a:pt x="1199" y="1137"/>
                  </a:lnTo>
                  <a:lnTo>
                    <a:pt x="1230" y="983"/>
                  </a:lnTo>
                  <a:lnTo>
                    <a:pt x="1230" y="799"/>
                  </a:lnTo>
                  <a:lnTo>
                    <a:pt x="1230" y="645"/>
                  </a:lnTo>
                  <a:lnTo>
                    <a:pt x="1199" y="492"/>
                  </a:lnTo>
                  <a:lnTo>
                    <a:pt x="1138" y="338"/>
                  </a:lnTo>
                  <a:lnTo>
                    <a:pt x="1076" y="215"/>
                  </a:lnTo>
                  <a:lnTo>
                    <a:pt x="984" y="123"/>
                  </a:lnTo>
                  <a:lnTo>
                    <a:pt x="861" y="62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B9E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57"/>
            <p:cNvSpPr/>
            <p:nvPr/>
          </p:nvSpPr>
          <p:spPr>
            <a:xfrm>
              <a:off x="6567571" y="4218066"/>
              <a:ext cx="606251" cy="68493"/>
            </a:xfrm>
            <a:custGeom>
              <a:rect b="b" l="l" r="r" t="t"/>
              <a:pathLst>
                <a:path extrusionOk="0" h="861" w="7621">
                  <a:moveTo>
                    <a:pt x="369" y="0"/>
                  </a:moveTo>
                  <a:lnTo>
                    <a:pt x="216" y="31"/>
                  </a:lnTo>
                  <a:lnTo>
                    <a:pt x="93" y="123"/>
                  </a:lnTo>
                  <a:lnTo>
                    <a:pt x="31" y="246"/>
                  </a:lnTo>
                  <a:lnTo>
                    <a:pt x="1" y="369"/>
                  </a:lnTo>
                  <a:lnTo>
                    <a:pt x="1" y="492"/>
                  </a:lnTo>
                  <a:lnTo>
                    <a:pt x="31" y="645"/>
                  </a:lnTo>
                  <a:lnTo>
                    <a:pt x="93" y="738"/>
                  </a:lnTo>
                  <a:lnTo>
                    <a:pt x="216" y="830"/>
                  </a:lnTo>
                  <a:lnTo>
                    <a:pt x="369" y="861"/>
                  </a:lnTo>
                  <a:lnTo>
                    <a:pt x="7252" y="861"/>
                  </a:lnTo>
                  <a:lnTo>
                    <a:pt x="7405" y="830"/>
                  </a:lnTo>
                  <a:lnTo>
                    <a:pt x="7528" y="738"/>
                  </a:lnTo>
                  <a:lnTo>
                    <a:pt x="7621" y="645"/>
                  </a:lnTo>
                  <a:lnTo>
                    <a:pt x="7621" y="492"/>
                  </a:lnTo>
                  <a:lnTo>
                    <a:pt x="7621" y="369"/>
                  </a:lnTo>
                  <a:lnTo>
                    <a:pt x="7621" y="246"/>
                  </a:lnTo>
                  <a:lnTo>
                    <a:pt x="7528" y="123"/>
                  </a:lnTo>
                  <a:lnTo>
                    <a:pt x="7405" y="31"/>
                  </a:lnTo>
                  <a:lnTo>
                    <a:pt x="7252" y="0"/>
                  </a:lnTo>
                  <a:close/>
                </a:path>
              </a:pathLst>
            </a:custGeom>
            <a:solidFill>
              <a:srgbClr val="B8C1E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57"/>
            <p:cNvSpPr/>
            <p:nvPr/>
          </p:nvSpPr>
          <p:spPr>
            <a:xfrm>
              <a:off x="5670558" y="3523907"/>
              <a:ext cx="486448" cy="322655"/>
            </a:xfrm>
            <a:custGeom>
              <a:rect b="b" l="l" r="r" t="t"/>
              <a:pathLst>
                <a:path extrusionOk="0" h="4056" w="6115">
                  <a:moveTo>
                    <a:pt x="0" y="0"/>
                  </a:moveTo>
                  <a:lnTo>
                    <a:pt x="0" y="4056"/>
                  </a:lnTo>
                  <a:lnTo>
                    <a:pt x="6115" y="4056"/>
                  </a:lnTo>
                  <a:lnTo>
                    <a:pt x="4671" y="0"/>
                  </a:lnTo>
                  <a:close/>
                </a:path>
              </a:pathLst>
            </a:custGeom>
            <a:solidFill>
              <a:srgbClr val="8DD7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57"/>
            <p:cNvSpPr/>
            <p:nvPr/>
          </p:nvSpPr>
          <p:spPr>
            <a:xfrm>
              <a:off x="5787896" y="3523907"/>
              <a:ext cx="259094" cy="322655"/>
            </a:xfrm>
            <a:custGeom>
              <a:rect b="b" l="l" r="r" t="t"/>
              <a:pathLst>
                <a:path extrusionOk="0" h="4056" w="3257">
                  <a:moveTo>
                    <a:pt x="0" y="0"/>
                  </a:moveTo>
                  <a:lnTo>
                    <a:pt x="1075" y="4056"/>
                  </a:lnTo>
                  <a:lnTo>
                    <a:pt x="3257" y="4056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B9E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57"/>
            <p:cNvSpPr/>
            <p:nvPr/>
          </p:nvSpPr>
          <p:spPr>
            <a:xfrm>
              <a:off x="5692514" y="3523907"/>
              <a:ext cx="112563" cy="322655"/>
            </a:xfrm>
            <a:custGeom>
              <a:rect b="b" l="l" r="r" t="t"/>
              <a:pathLst>
                <a:path extrusionOk="0" h="4056" w="1415">
                  <a:moveTo>
                    <a:pt x="1" y="0"/>
                  </a:moveTo>
                  <a:lnTo>
                    <a:pt x="554" y="4056"/>
                  </a:lnTo>
                  <a:lnTo>
                    <a:pt x="1414" y="4056"/>
                  </a:lnTo>
                  <a:lnTo>
                    <a:pt x="554" y="0"/>
                  </a:lnTo>
                  <a:close/>
                </a:path>
              </a:pathLst>
            </a:custGeom>
            <a:solidFill>
              <a:srgbClr val="B9E2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57"/>
            <p:cNvSpPr/>
            <p:nvPr/>
          </p:nvSpPr>
          <p:spPr>
            <a:xfrm>
              <a:off x="5022778" y="4193564"/>
              <a:ext cx="144304" cy="115029"/>
            </a:xfrm>
            <a:custGeom>
              <a:rect b="b" l="l" r="r" t="t"/>
              <a:pathLst>
                <a:path extrusionOk="0" h="1446" w="1814">
                  <a:moveTo>
                    <a:pt x="400" y="1"/>
                  </a:moveTo>
                  <a:lnTo>
                    <a:pt x="308" y="32"/>
                  </a:lnTo>
                  <a:lnTo>
                    <a:pt x="154" y="124"/>
                  </a:lnTo>
                  <a:lnTo>
                    <a:pt x="32" y="277"/>
                  </a:lnTo>
                  <a:lnTo>
                    <a:pt x="32" y="370"/>
                  </a:lnTo>
                  <a:lnTo>
                    <a:pt x="1" y="462"/>
                  </a:lnTo>
                  <a:lnTo>
                    <a:pt x="1" y="953"/>
                  </a:lnTo>
                  <a:lnTo>
                    <a:pt x="32" y="1076"/>
                  </a:lnTo>
                  <a:lnTo>
                    <a:pt x="32" y="1138"/>
                  </a:lnTo>
                  <a:lnTo>
                    <a:pt x="154" y="1291"/>
                  </a:lnTo>
                  <a:lnTo>
                    <a:pt x="308" y="1414"/>
                  </a:lnTo>
                  <a:lnTo>
                    <a:pt x="400" y="1445"/>
                  </a:lnTo>
                  <a:lnTo>
                    <a:pt x="1814" y="1445"/>
                  </a:lnTo>
                  <a:lnTo>
                    <a:pt x="1814" y="462"/>
                  </a:lnTo>
                  <a:lnTo>
                    <a:pt x="1814" y="370"/>
                  </a:lnTo>
                  <a:lnTo>
                    <a:pt x="1783" y="277"/>
                  </a:lnTo>
                  <a:lnTo>
                    <a:pt x="1691" y="124"/>
                  </a:lnTo>
                  <a:lnTo>
                    <a:pt x="1537" y="32"/>
                  </a:lnTo>
                  <a:lnTo>
                    <a:pt x="1445" y="1"/>
                  </a:lnTo>
                  <a:close/>
                </a:path>
              </a:pathLst>
            </a:custGeom>
            <a:solidFill>
              <a:srgbClr val="7890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57"/>
            <p:cNvSpPr/>
            <p:nvPr/>
          </p:nvSpPr>
          <p:spPr>
            <a:xfrm>
              <a:off x="5614316" y="3912512"/>
              <a:ext cx="342304" cy="344690"/>
            </a:xfrm>
            <a:custGeom>
              <a:rect b="b" l="l" r="r" t="t"/>
              <a:pathLst>
                <a:path extrusionOk="0" h="4333" w="4303">
                  <a:moveTo>
                    <a:pt x="93" y="0"/>
                  </a:moveTo>
                  <a:lnTo>
                    <a:pt x="62" y="338"/>
                  </a:lnTo>
                  <a:lnTo>
                    <a:pt x="31" y="1230"/>
                  </a:lnTo>
                  <a:lnTo>
                    <a:pt x="0" y="2520"/>
                  </a:lnTo>
                  <a:lnTo>
                    <a:pt x="0" y="3227"/>
                  </a:lnTo>
                  <a:lnTo>
                    <a:pt x="62" y="3442"/>
                  </a:lnTo>
                  <a:lnTo>
                    <a:pt x="123" y="3626"/>
                  </a:lnTo>
                  <a:lnTo>
                    <a:pt x="216" y="3810"/>
                  </a:lnTo>
                  <a:lnTo>
                    <a:pt x="338" y="3964"/>
                  </a:lnTo>
                  <a:lnTo>
                    <a:pt x="492" y="4087"/>
                  </a:lnTo>
                  <a:lnTo>
                    <a:pt x="646" y="4179"/>
                  </a:lnTo>
                  <a:lnTo>
                    <a:pt x="830" y="4271"/>
                  </a:lnTo>
                  <a:lnTo>
                    <a:pt x="1045" y="4302"/>
                  </a:lnTo>
                  <a:lnTo>
                    <a:pt x="1230" y="4333"/>
                  </a:lnTo>
                  <a:lnTo>
                    <a:pt x="1752" y="4333"/>
                  </a:lnTo>
                  <a:lnTo>
                    <a:pt x="3042" y="4302"/>
                  </a:lnTo>
                  <a:lnTo>
                    <a:pt x="3933" y="4271"/>
                  </a:lnTo>
                  <a:lnTo>
                    <a:pt x="4302" y="4241"/>
                  </a:lnTo>
                  <a:lnTo>
                    <a:pt x="3933" y="4241"/>
                  </a:lnTo>
                  <a:lnTo>
                    <a:pt x="3042" y="4210"/>
                  </a:lnTo>
                  <a:lnTo>
                    <a:pt x="1752" y="4179"/>
                  </a:lnTo>
                  <a:lnTo>
                    <a:pt x="1230" y="4179"/>
                  </a:lnTo>
                  <a:lnTo>
                    <a:pt x="1045" y="4148"/>
                  </a:lnTo>
                  <a:lnTo>
                    <a:pt x="892" y="4118"/>
                  </a:lnTo>
                  <a:lnTo>
                    <a:pt x="738" y="4056"/>
                  </a:lnTo>
                  <a:lnTo>
                    <a:pt x="584" y="3964"/>
                  </a:lnTo>
                  <a:lnTo>
                    <a:pt x="461" y="3841"/>
                  </a:lnTo>
                  <a:lnTo>
                    <a:pt x="338" y="3718"/>
                  </a:lnTo>
                  <a:lnTo>
                    <a:pt x="246" y="3565"/>
                  </a:lnTo>
                  <a:lnTo>
                    <a:pt x="216" y="3380"/>
                  </a:lnTo>
                  <a:lnTo>
                    <a:pt x="154" y="3227"/>
                  </a:lnTo>
                  <a:lnTo>
                    <a:pt x="154" y="2520"/>
                  </a:lnTo>
                  <a:lnTo>
                    <a:pt x="123" y="1230"/>
                  </a:lnTo>
                  <a:lnTo>
                    <a:pt x="93" y="338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8FBA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57"/>
            <p:cNvSpPr/>
            <p:nvPr/>
          </p:nvSpPr>
          <p:spPr>
            <a:xfrm>
              <a:off x="4492414" y="3245241"/>
              <a:ext cx="278743" cy="361793"/>
            </a:xfrm>
            <a:custGeom>
              <a:rect b="b" l="l" r="r" t="t"/>
              <a:pathLst>
                <a:path extrusionOk="0" h="4548" w="3504">
                  <a:moveTo>
                    <a:pt x="0" y="0"/>
                  </a:moveTo>
                  <a:lnTo>
                    <a:pt x="891" y="4548"/>
                  </a:lnTo>
                  <a:lnTo>
                    <a:pt x="3503" y="4548"/>
                  </a:lnTo>
                  <a:lnTo>
                    <a:pt x="2551" y="0"/>
                  </a:lnTo>
                  <a:close/>
                </a:path>
              </a:pathLst>
            </a:custGeom>
            <a:solidFill>
              <a:srgbClr val="B3E3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57"/>
            <p:cNvSpPr/>
            <p:nvPr/>
          </p:nvSpPr>
          <p:spPr>
            <a:xfrm>
              <a:off x="4563293" y="3606958"/>
              <a:ext cx="207864" cy="914268"/>
            </a:xfrm>
            <a:custGeom>
              <a:rect b="b" l="l" r="r" t="t"/>
              <a:pathLst>
                <a:path extrusionOk="0" h="11493" w="2613">
                  <a:moveTo>
                    <a:pt x="0" y="1"/>
                  </a:moveTo>
                  <a:lnTo>
                    <a:pt x="0" y="11492"/>
                  </a:lnTo>
                  <a:lnTo>
                    <a:pt x="2090" y="11492"/>
                  </a:lnTo>
                  <a:lnTo>
                    <a:pt x="2213" y="11431"/>
                  </a:lnTo>
                  <a:lnTo>
                    <a:pt x="2336" y="11400"/>
                  </a:lnTo>
                  <a:lnTo>
                    <a:pt x="2428" y="11308"/>
                  </a:lnTo>
                  <a:lnTo>
                    <a:pt x="2489" y="11216"/>
                  </a:lnTo>
                  <a:lnTo>
                    <a:pt x="2551" y="11093"/>
                  </a:lnTo>
                  <a:lnTo>
                    <a:pt x="2612" y="10970"/>
                  </a:lnTo>
                  <a:lnTo>
                    <a:pt x="2612" y="10847"/>
                  </a:lnTo>
                  <a:lnTo>
                    <a:pt x="2612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57"/>
            <p:cNvSpPr/>
            <p:nvPr/>
          </p:nvSpPr>
          <p:spPr>
            <a:xfrm>
              <a:off x="4426387" y="3245241"/>
              <a:ext cx="136985" cy="1275982"/>
            </a:xfrm>
            <a:custGeom>
              <a:rect b="b" l="l" r="r" t="t"/>
              <a:pathLst>
                <a:path extrusionOk="0" h="16040" w="1722">
                  <a:moveTo>
                    <a:pt x="830" y="0"/>
                  </a:moveTo>
                  <a:lnTo>
                    <a:pt x="677" y="31"/>
                  </a:lnTo>
                  <a:lnTo>
                    <a:pt x="585" y="62"/>
                  </a:lnTo>
                  <a:lnTo>
                    <a:pt x="492" y="123"/>
                  </a:lnTo>
                  <a:lnTo>
                    <a:pt x="431" y="185"/>
                  </a:lnTo>
                  <a:lnTo>
                    <a:pt x="369" y="308"/>
                  </a:lnTo>
                  <a:lnTo>
                    <a:pt x="247" y="615"/>
                  </a:lnTo>
                  <a:lnTo>
                    <a:pt x="124" y="1076"/>
                  </a:lnTo>
                  <a:lnTo>
                    <a:pt x="62" y="1721"/>
                  </a:lnTo>
                  <a:lnTo>
                    <a:pt x="1" y="2581"/>
                  </a:lnTo>
                  <a:lnTo>
                    <a:pt x="1" y="3687"/>
                  </a:lnTo>
                  <a:lnTo>
                    <a:pt x="1" y="16039"/>
                  </a:lnTo>
                  <a:lnTo>
                    <a:pt x="1721" y="16039"/>
                  </a:lnTo>
                  <a:lnTo>
                    <a:pt x="1721" y="4548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57"/>
            <p:cNvSpPr/>
            <p:nvPr/>
          </p:nvSpPr>
          <p:spPr>
            <a:xfrm>
              <a:off x="4448422" y="3269663"/>
              <a:ext cx="90528" cy="1227059"/>
            </a:xfrm>
            <a:custGeom>
              <a:rect b="b" l="l" r="r" t="t"/>
              <a:pathLst>
                <a:path extrusionOk="0" h="15425" w="1138">
                  <a:moveTo>
                    <a:pt x="369" y="1"/>
                  </a:moveTo>
                  <a:lnTo>
                    <a:pt x="308" y="31"/>
                  </a:lnTo>
                  <a:lnTo>
                    <a:pt x="215" y="93"/>
                  </a:lnTo>
                  <a:lnTo>
                    <a:pt x="154" y="216"/>
                  </a:lnTo>
                  <a:lnTo>
                    <a:pt x="123" y="461"/>
                  </a:lnTo>
                  <a:lnTo>
                    <a:pt x="62" y="861"/>
                  </a:lnTo>
                  <a:lnTo>
                    <a:pt x="31" y="1414"/>
                  </a:lnTo>
                  <a:lnTo>
                    <a:pt x="0" y="3196"/>
                  </a:lnTo>
                  <a:lnTo>
                    <a:pt x="0" y="15425"/>
                  </a:lnTo>
                  <a:lnTo>
                    <a:pt x="1137" y="15425"/>
                  </a:lnTo>
                  <a:lnTo>
                    <a:pt x="1137" y="4333"/>
                  </a:lnTo>
                  <a:lnTo>
                    <a:pt x="369" y="1"/>
                  </a:lnTo>
                  <a:close/>
                </a:path>
              </a:pathLst>
            </a:custGeom>
            <a:solidFill>
              <a:srgbClr val="403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57"/>
            <p:cNvSpPr/>
            <p:nvPr/>
          </p:nvSpPr>
          <p:spPr>
            <a:xfrm>
              <a:off x="4607285" y="3665666"/>
              <a:ext cx="119882" cy="207785"/>
            </a:xfrm>
            <a:custGeom>
              <a:rect b="b" l="l" r="r" t="t"/>
              <a:pathLst>
                <a:path extrusionOk="0" h="2612" w="1507">
                  <a:moveTo>
                    <a:pt x="369" y="0"/>
                  </a:moveTo>
                  <a:lnTo>
                    <a:pt x="216" y="31"/>
                  </a:lnTo>
                  <a:lnTo>
                    <a:pt x="93" y="123"/>
                  </a:lnTo>
                  <a:lnTo>
                    <a:pt x="31" y="215"/>
                  </a:lnTo>
                  <a:lnTo>
                    <a:pt x="0" y="369"/>
                  </a:lnTo>
                  <a:lnTo>
                    <a:pt x="0" y="2243"/>
                  </a:lnTo>
                  <a:lnTo>
                    <a:pt x="31" y="2366"/>
                  </a:lnTo>
                  <a:lnTo>
                    <a:pt x="93" y="2489"/>
                  </a:lnTo>
                  <a:lnTo>
                    <a:pt x="216" y="2581"/>
                  </a:lnTo>
                  <a:lnTo>
                    <a:pt x="369" y="2612"/>
                  </a:lnTo>
                  <a:lnTo>
                    <a:pt x="1137" y="2612"/>
                  </a:lnTo>
                  <a:lnTo>
                    <a:pt x="1291" y="2581"/>
                  </a:lnTo>
                  <a:lnTo>
                    <a:pt x="1383" y="2489"/>
                  </a:lnTo>
                  <a:lnTo>
                    <a:pt x="1475" y="2366"/>
                  </a:lnTo>
                  <a:lnTo>
                    <a:pt x="1506" y="2243"/>
                  </a:lnTo>
                  <a:lnTo>
                    <a:pt x="1506" y="369"/>
                  </a:lnTo>
                  <a:lnTo>
                    <a:pt x="1475" y="215"/>
                  </a:lnTo>
                  <a:lnTo>
                    <a:pt x="1383" y="123"/>
                  </a:lnTo>
                  <a:lnTo>
                    <a:pt x="1291" y="31"/>
                  </a:lnTo>
                  <a:lnTo>
                    <a:pt x="1137" y="0"/>
                  </a:lnTo>
                  <a:close/>
                </a:path>
              </a:pathLst>
            </a:custGeom>
            <a:solidFill>
              <a:srgbClr val="CFDB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57"/>
            <p:cNvSpPr/>
            <p:nvPr/>
          </p:nvSpPr>
          <p:spPr>
            <a:xfrm>
              <a:off x="4639025" y="3768287"/>
              <a:ext cx="56321" cy="58787"/>
            </a:xfrm>
            <a:custGeom>
              <a:rect b="b" l="l" r="r" t="t"/>
              <a:pathLst>
                <a:path extrusionOk="0" h="739" w="708">
                  <a:moveTo>
                    <a:pt x="339" y="1"/>
                  </a:moveTo>
                  <a:lnTo>
                    <a:pt x="216" y="31"/>
                  </a:lnTo>
                  <a:lnTo>
                    <a:pt x="93" y="93"/>
                  </a:lnTo>
                  <a:lnTo>
                    <a:pt x="1" y="216"/>
                  </a:lnTo>
                  <a:lnTo>
                    <a:pt x="1" y="369"/>
                  </a:lnTo>
                  <a:lnTo>
                    <a:pt x="1" y="492"/>
                  </a:lnTo>
                  <a:lnTo>
                    <a:pt x="93" y="615"/>
                  </a:lnTo>
                  <a:lnTo>
                    <a:pt x="216" y="707"/>
                  </a:lnTo>
                  <a:lnTo>
                    <a:pt x="339" y="738"/>
                  </a:lnTo>
                  <a:lnTo>
                    <a:pt x="493" y="707"/>
                  </a:lnTo>
                  <a:lnTo>
                    <a:pt x="615" y="615"/>
                  </a:lnTo>
                  <a:lnTo>
                    <a:pt x="677" y="492"/>
                  </a:lnTo>
                  <a:lnTo>
                    <a:pt x="708" y="369"/>
                  </a:lnTo>
                  <a:lnTo>
                    <a:pt x="677" y="216"/>
                  </a:lnTo>
                  <a:lnTo>
                    <a:pt x="615" y="93"/>
                  </a:lnTo>
                  <a:lnTo>
                    <a:pt x="493" y="31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rgbClr val="403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57"/>
            <p:cNvSpPr/>
            <p:nvPr/>
          </p:nvSpPr>
          <p:spPr>
            <a:xfrm>
              <a:off x="4641492" y="3919831"/>
              <a:ext cx="56321" cy="124734"/>
            </a:xfrm>
            <a:custGeom>
              <a:rect b="b" l="l" r="r" t="t"/>
              <a:pathLst>
                <a:path extrusionOk="0" h="1568" w="708">
                  <a:moveTo>
                    <a:pt x="246" y="1"/>
                  </a:moveTo>
                  <a:lnTo>
                    <a:pt x="462" y="677"/>
                  </a:lnTo>
                  <a:lnTo>
                    <a:pt x="1" y="677"/>
                  </a:lnTo>
                  <a:lnTo>
                    <a:pt x="554" y="1568"/>
                  </a:lnTo>
                  <a:lnTo>
                    <a:pt x="308" y="892"/>
                  </a:lnTo>
                  <a:lnTo>
                    <a:pt x="707" y="892"/>
                  </a:lnTo>
                  <a:lnTo>
                    <a:pt x="246" y="1"/>
                  </a:lnTo>
                  <a:close/>
                </a:path>
              </a:pathLst>
            </a:custGeom>
            <a:solidFill>
              <a:srgbClr val="C5C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57"/>
            <p:cNvSpPr/>
            <p:nvPr/>
          </p:nvSpPr>
          <p:spPr>
            <a:xfrm>
              <a:off x="4533939" y="3286767"/>
              <a:ext cx="195613" cy="286062"/>
            </a:xfrm>
            <a:custGeom>
              <a:rect b="b" l="l" r="r" t="t"/>
              <a:pathLst>
                <a:path extrusionOk="0" h="3596" w="2459">
                  <a:moveTo>
                    <a:pt x="1" y="1"/>
                  </a:moveTo>
                  <a:lnTo>
                    <a:pt x="707" y="3596"/>
                  </a:lnTo>
                  <a:lnTo>
                    <a:pt x="2459" y="3596"/>
                  </a:lnTo>
                  <a:lnTo>
                    <a:pt x="1691" y="1"/>
                  </a:lnTo>
                  <a:close/>
                </a:path>
              </a:pathLst>
            </a:custGeom>
            <a:solidFill>
              <a:srgbClr val="A1D4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57"/>
            <p:cNvSpPr/>
            <p:nvPr/>
          </p:nvSpPr>
          <p:spPr>
            <a:xfrm>
              <a:off x="4636639" y="3694941"/>
              <a:ext cx="80743" cy="34366"/>
            </a:xfrm>
            <a:custGeom>
              <a:rect b="b" l="l" r="r" t="t"/>
              <a:pathLst>
                <a:path extrusionOk="0" h="432" w="1015">
                  <a:moveTo>
                    <a:pt x="0" y="1"/>
                  </a:moveTo>
                  <a:lnTo>
                    <a:pt x="0" y="431"/>
                  </a:lnTo>
                  <a:lnTo>
                    <a:pt x="1014" y="431"/>
                  </a:lnTo>
                  <a:lnTo>
                    <a:pt x="1014" y="1"/>
                  </a:lnTo>
                  <a:close/>
                </a:path>
              </a:pathLst>
            </a:custGeom>
            <a:solidFill>
              <a:srgbClr val="403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57"/>
            <p:cNvSpPr/>
            <p:nvPr/>
          </p:nvSpPr>
          <p:spPr>
            <a:xfrm>
              <a:off x="4697734" y="3699873"/>
              <a:ext cx="14717" cy="26967"/>
            </a:xfrm>
            <a:custGeom>
              <a:rect b="b" l="l" r="r" t="t"/>
              <a:pathLst>
                <a:path extrusionOk="0" h="339" w="185">
                  <a:moveTo>
                    <a:pt x="0" y="0"/>
                  </a:moveTo>
                  <a:lnTo>
                    <a:pt x="0" y="338"/>
                  </a:lnTo>
                  <a:lnTo>
                    <a:pt x="185" y="338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DEA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57"/>
            <p:cNvSpPr/>
            <p:nvPr/>
          </p:nvSpPr>
          <p:spPr>
            <a:xfrm>
              <a:off x="4678164" y="3699873"/>
              <a:ext cx="14717" cy="26967"/>
            </a:xfrm>
            <a:custGeom>
              <a:rect b="b" l="l" r="r" t="t"/>
              <a:pathLst>
                <a:path extrusionOk="0" h="339" w="185">
                  <a:moveTo>
                    <a:pt x="1" y="0"/>
                  </a:moveTo>
                  <a:lnTo>
                    <a:pt x="1" y="338"/>
                  </a:lnTo>
                  <a:lnTo>
                    <a:pt x="185" y="338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DEA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57"/>
            <p:cNvSpPr/>
            <p:nvPr/>
          </p:nvSpPr>
          <p:spPr>
            <a:xfrm>
              <a:off x="4624388" y="3702339"/>
              <a:ext cx="12330" cy="22035"/>
            </a:xfrm>
            <a:custGeom>
              <a:rect b="b" l="l" r="r" t="t"/>
              <a:pathLst>
                <a:path extrusionOk="0" h="277" w="155">
                  <a:moveTo>
                    <a:pt x="1" y="0"/>
                  </a:moveTo>
                  <a:lnTo>
                    <a:pt x="1" y="277"/>
                  </a:lnTo>
                  <a:lnTo>
                    <a:pt x="154" y="277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403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57"/>
            <p:cNvSpPr/>
            <p:nvPr/>
          </p:nvSpPr>
          <p:spPr>
            <a:xfrm>
              <a:off x="4658595" y="3699873"/>
              <a:ext cx="17183" cy="26967"/>
            </a:xfrm>
            <a:custGeom>
              <a:rect b="b" l="l" r="r" t="t"/>
              <a:pathLst>
                <a:path extrusionOk="0" h="339" w="216">
                  <a:moveTo>
                    <a:pt x="62" y="0"/>
                  </a:moveTo>
                  <a:lnTo>
                    <a:pt x="124" y="154"/>
                  </a:lnTo>
                  <a:lnTo>
                    <a:pt x="1" y="154"/>
                  </a:lnTo>
                  <a:lnTo>
                    <a:pt x="154" y="338"/>
                  </a:lnTo>
                  <a:lnTo>
                    <a:pt x="93" y="185"/>
                  </a:lnTo>
                  <a:lnTo>
                    <a:pt x="216" y="185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DEA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57"/>
            <p:cNvSpPr/>
            <p:nvPr/>
          </p:nvSpPr>
          <p:spPr>
            <a:xfrm>
              <a:off x="4658595" y="3521441"/>
              <a:ext cx="58787" cy="34286"/>
            </a:xfrm>
            <a:custGeom>
              <a:rect b="b" l="l" r="r" t="t"/>
              <a:pathLst>
                <a:path extrusionOk="0" h="431" w="739">
                  <a:moveTo>
                    <a:pt x="1" y="0"/>
                  </a:moveTo>
                  <a:lnTo>
                    <a:pt x="93" y="431"/>
                  </a:lnTo>
                  <a:lnTo>
                    <a:pt x="738" y="431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DEA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57"/>
            <p:cNvSpPr/>
            <p:nvPr/>
          </p:nvSpPr>
          <p:spPr>
            <a:xfrm>
              <a:off x="4597500" y="3521441"/>
              <a:ext cx="58708" cy="34286"/>
            </a:xfrm>
            <a:custGeom>
              <a:rect b="b" l="l" r="r" t="t"/>
              <a:pathLst>
                <a:path extrusionOk="0" h="431" w="738">
                  <a:moveTo>
                    <a:pt x="1" y="0"/>
                  </a:moveTo>
                  <a:lnTo>
                    <a:pt x="93" y="431"/>
                  </a:lnTo>
                  <a:lnTo>
                    <a:pt x="738" y="431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B42C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57"/>
            <p:cNvSpPr/>
            <p:nvPr/>
          </p:nvSpPr>
          <p:spPr>
            <a:xfrm>
              <a:off x="4646424" y="3474983"/>
              <a:ext cx="58708" cy="34286"/>
            </a:xfrm>
            <a:custGeom>
              <a:rect b="b" l="l" r="r" t="t"/>
              <a:pathLst>
                <a:path extrusionOk="0" h="431" w="738">
                  <a:moveTo>
                    <a:pt x="0" y="1"/>
                  </a:moveTo>
                  <a:lnTo>
                    <a:pt x="123" y="431"/>
                  </a:lnTo>
                  <a:lnTo>
                    <a:pt x="738" y="431"/>
                  </a:lnTo>
                  <a:lnTo>
                    <a:pt x="645" y="1"/>
                  </a:lnTo>
                  <a:close/>
                </a:path>
              </a:pathLst>
            </a:custGeom>
            <a:solidFill>
              <a:srgbClr val="403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57"/>
            <p:cNvSpPr/>
            <p:nvPr/>
          </p:nvSpPr>
          <p:spPr>
            <a:xfrm>
              <a:off x="4587715" y="3474983"/>
              <a:ext cx="56321" cy="34286"/>
            </a:xfrm>
            <a:custGeom>
              <a:rect b="b" l="l" r="r" t="t"/>
              <a:pathLst>
                <a:path extrusionOk="0" h="431" w="708">
                  <a:moveTo>
                    <a:pt x="1" y="1"/>
                  </a:moveTo>
                  <a:lnTo>
                    <a:pt x="93" y="431"/>
                  </a:lnTo>
                  <a:lnTo>
                    <a:pt x="707" y="431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rgbClr val="403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57"/>
            <p:cNvSpPr/>
            <p:nvPr/>
          </p:nvSpPr>
          <p:spPr>
            <a:xfrm>
              <a:off x="4636639" y="3426139"/>
              <a:ext cx="58708" cy="36673"/>
            </a:xfrm>
            <a:custGeom>
              <a:rect b="b" l="l" r="r" t="t"/>
              <a:pathLst>
                <a:path extrusionOk="0" h="461" w="738">
                  <a:moveTo>
                    <a:pt x="0" y="0"/>
                  </a:moveTo>
                  <a:lnTo>
                    <a:pt x="123" y="461"/>
                  </a:lnTo>
                  <a:lnTo>
                    <a:pt x="738" y="461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03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57"/>
            <p:cNvSpPr/>
            <p:nvPr/>
          </p:nvSpPr>
          <p:spPr>
            <a:xfrm>
              <a:off x="4575544" y="3426139"/>
              <a:ext cx="58708" cy="36673"/>
            </a:xfrm>
            <a:custGeom>
              <a:rect b="b" l="l" r="r" t="t"/>
              <a:pathLst>
                <a:path extrusionOk="0" h="461" w="738">
                  <a:moveTo>
                    <a:pt x="0" y="0"/>
                  </a:moveTo>
                  <a:lnTo>
                    <a:pt x="123" y="461"/>
                  </a:lnTo>
                  <a:lnTo>
                    <a:pt x="737" y="461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403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57"/>
            <p:cNvSpPr/>
            <p:nvPr/>
          </p:nvSpPr>
          <p:spPr>
            <a:xfrm>
              <a:off x="4553509" y="3301484"/>
              <a:ext cx="129587" cy="112484"/>
            </a:xfrm>
            <a:custGeom>
              <a:rect b="b" l="l" r="r" t="t"/>
              <a:pathLst>
                <a:path extrusionOk="0" h="1414" w="1629">
                  <a:moveTo>
                    <a:pt x="1" y="0"/>
                  </a:moveTo>
                  <a:lnTo>
                    <a:pt x="277" y="1413"/>
                  </a:lnTo>
                  <a:lnTo>
                    <a:pt x="1629" y="1413"/>
                  </a:lnTo>
                  <a:lnTo>
                    <a:pt x="1352" y="0"/>
                  </a:lnTo>
                  <a:close/>
                </a:path>
              </a:pathLst>
            </a:custGeom>
            <a:solidFill>
              <a:srgbClr val="C5CF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57"/>
            <p:cNvSpPr/>
            <p:nvPr/>
          </p:nvSpPr>
          <p:spPr>
            <a:xfrm>
              <a:off x="4705052" y="3790322"/>
              <a:ext cx="581829" cy="178510"/>
            </a:xfrm>
            <a:custGeom>
              <a:rect b="b" l="l" r="r" t="t"/>
              <a:pathLst>
                <a:path extrusionOk="0" h="2244" w="7314">
                  <a:moveTo>
                    <a:pt x="1" y="0"/>
                  </a:moveTo>
                  <a:lnTo>
                    <a:pt x="1" y="185"/>
                  </a:lnTo>
                  <a:lnTo>
                    <a:pt x="3165" y="185"/>
                  </a:lnTo>
                  <a:lnTo>
                    <a:pt x="3319" y="246"/>
                  </a:lnTo>
                  <a:lnTo>
                    <a:pt x="3503" y="338"/>
                  </a:lnTo>
                  <a:lnTo>
                    <a:pt x="3626" y="461"/>
                  </a:lnTo>
                  <a:lnTo>
                    <a:pt x="3749" y="584"/>
                  </a:lnTo>
                  <a:lnTo>
                    <a:pt x="3841" y="768"/>
                  </a:lnTo>
                  <a:lnTo>
                    <a:pt x="3903" y="953"/>
                  </a:lnTo>
                  <a:lnTo>
                    <a:pt x="3933" y="1137"/>
                  </a:lnTo>
                  <a:lnTo>
                    <a:pt x="3933" y="1352"/>
                  </a:lnTo>
                  <a:lnTo>
                    <a:pt x="3995" y="1567"/>
                  </a:lnTo>
                  <a:lnTo>
                    <a:pt x="4118" y="1752"/>
                  </a:lnTo>
                  <a:lnTo>
                    <a:pt x="4241" y="1936"/>
                  </a:lnTo>
                  <a:lnTo>
                    <a:pt x="4425" y="2059"/>
                  </a:lnTo>
                  <a:lnTo>
                    <a:pt x="4609" y="2182"/>
                  </a:lnTo>
                  <a:lnTo>
                    <a:pt x="4824" y="2243"/>
                  </a:lnTo>
                  <a:lnTo>
                    <a:pt x="7313" y="2243"/>
                  </a:lnTo>
                  <a:lnTo>
                    <a:pt x="7313" y="2090"/>
                  </a:lnTo>
                  <a:lnTo>
                    <a:pt x="5040" y="2090"/>
                  </a:lnTo>
                  <a:lnTo>
                    <a:pt x="4855" y="2059"/>
                  </a:lnTo>
                  <a:lnTo>
                    <a:pt x="4671" y="2028"/>
                  </a:lnTo>
                  <a:lnTo>
                    <a:pt x="4517" y="1936"/>
                  </a:lnTo>
                  <a:lnTo>
                    <a:pt x="4364" y="1813"/>
                  </a:lnTo>
                  <a:lnTo>
                    <a:pt x="4241" y="1659"/>
                  </a:lnTo>
                  <a:lnTo>
                    <a:pt x="4148" y="1506"/>
                  </a:lnTo>
                  <a:lnTo>
                    <a:pt x="4118" y="1321"/>
                  </a:lnTo>
                  <a:lnTo>
                    <a:pt x="4087" y="1137"/>
                  </a:lnTo>
                  <a:lnTo>
                    <a:pt x="4056" y="891"/>
                  </a:lnTo>
                  <a:lnTo>
                    <a:pt x="3995" y="707"/>
                  </a:lnTo>
                  <a:lnTo>
                    <a:pt x="3903" y="492"/>
                  </a:lnTo>
                  <a:lnTo>
                    <a:pt x="3749" y="338"/>
                  </a:lnTo>
                  <a:lnTo>
                    <a:pt x="3595" y="185"/>
                  </a:lnTo>
                  <a:lnTo>
                    <a:pt x="3411" y="92"/>
                  </a:lnTo>
                  <a:lnTo>
                    <a:pt x="3196" y="31"/>
                  </a:lnTo>
                  <a:lnTo>
                    <a:pt x="2950" y="0"/>
                  </a:lnTo>
                  <a:close/>
                </a:path>
              </a:pathLst>
            </a:custGeom>
            <a:solidFill>
              <a:srgbClr val="403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57"/>
            <p:cNvSpPr/>
            <p:nvPr/>
          </p:nvSpPr>
          <p:spPr>
            <a:xfrm>
              <a:off x="4700200" y="3780537"/>
              <a:ext cx="26967" cy="34286"/>
            </a:xfrm>
            <a:custGeom>
              <a:rect b="b" l="l" r="r" t="t"/>
              <a:pathLst>
                <a:path extrusionOk="0" h="431" w="339">
                  <a:moveTo>
                    <a:pt x="0" y="0"/>
                  </a:moveTo>
                  <a:lnTo>
                    <a:pt x="0" y="430"/>
                  </a:lnTo>
                  <a:lnTo>
                    <a:pt x="154" y="430"/>
                  </a:lnTo>
                  <a:lnTo>
                    <a:pt x="215" y="400"/>
                  </a:lnTo>
                  <a:lnTo>
                    <a:pt x="277" y="369"/>
                  </a:lnTo>
                  <a:lnTo>
                    <a:pt x="307" y="308"/>
                  </a:lnTo>
                  <a:lnTo>
                    <a:pt x="338" y="246"/>
                  </a:lnTo>
                  <a:lnTo>
                    <a:pt x="338" y="185"/>
                  </a:lnTo>
                  <a:lnTo>
                    <a:pt x="307" y="123"/>
                  </a:lnTo>
                  <a:lnTo>
                    <a:pt x="277" y="62"/>
                  </a:lnTo>
                  <a:lnTo>
                    <a:pt x="215" y="31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DEAB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57"/>
            <p:cNvSpPr/>
            <p:nvPr/>
          </p:nvSpPr>
          <p:spPr>
            <a:xfrm>
              <a:off x="4656208" y="3773219"/>
              <a:ext cx="51389" cy="46457"/>
            </a:xfrm>
            <a:custGeom>
              <a:rect b="b" l="l" r="r" t="t"/>
              <a:pathLst>
                <a:path extrusionOk="0" h="584" w="646">
                  <a:moveTo>
                    <a:pt x="92" y="0"/>
                  </a:moveTo>
                  <a:lnTo>
                    <a:pt x="31" y="31"/>
                  </a:lnTo>
                  <a:lnTo>
                    <a:pt x="0" y="123"/>
                  </a:lnTo>
                  <a:lnTo>
                    <a:pt x="0" y="492"/>
                  </a:lnTo>
                  <a:lnTo>
                    <a:pt x="31" y="553"/>
                  </a:lnTo>
                  <a:lnTo>
                    <a:pt x="92" y="584"/>
                  </a:lnTo>
                  <a:lnTo>
                    <a:pt x="553" y="584"/>
                  </a:lnTo>
                  <a:lnTo>
                    <a:pt x="615" y="553"/>
                  </a:lnTo>
                  <a:lnTo>
                    <a:pt x="645" y="492"/>
                  </a:lnTo>
                  <a:lnTo>
                    <a:pt x="645" y="430"/>
                  </a:lnTo>
                  <a:lnTo>
                    <a:pt x="645" y="184"/>
                  </a:lnTo>
                  <a:lnTo>
                    <a:pt x="645" y="123"/>
                  </a:lnTo>
                  <a:lnTo>
                    <a:pt x="615" y="62"/>
                  </a:lnTo>
                  <a:lnTo>
                    <a:pt x="553" y="31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D39D1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57"/>
            <p:cNvSpPr/>
            <p:nvPr/>
          </p:nvSpPr>
          <p:spPr>
            <a:xfrm>
              <a:off x="5267237" y="3946719"/>
              <a:ext cx="34286" cy="34286"/>
            </a:xfrm>
            <a:custGeom>
              <a:rect b="b" l="l" r="r" t="t"/>
              <a:pathLst>
                <a:path extrusionOk="0" h="431" w="431">
                  <a:moveTo>
                    <a:pt x="216" y="1"/>
                  </a:moveTo>
                  <a:lnTo>
                    <a:pt x="123" y="31"/>
                  </a:lnTo>
                  <a:lnTo>
                    <a:pt x="62" y="62"/>
                  </a:lnTo>
                  <a:lnTo>
                    <a:pt x="0" y="124"/>
                  </a:lnTo>
                  <a:lnTo>
                    <a:pt x="0" y="216"/>
                  </a:lnTo>
                  <a:lnTo>
                    <a:pt x="0" y="308"/>
                  </a:lnTo>
                  <a:lnTo>
                    <a:pt x="62" y="369"/>
                  </a:lnTo>
                  <a:lnTo>
                    <a:pt x="123" y="431"/>
                  </a:lnTo>
                  <a:lnTo>
                    <a:pt x="308" y="431"/>
                  </a:lnTo>
                  <a:lnTo>
                    <a:pt x="369" y="369"/>
                  </a:lnTo>
                  <a:lnTo>
                    <a:pt x="400" y="308"/>
                  </a:lnTo>
                  <a:lnTo>
                    <a:pt x="431" y="216"/>
                  </a:lnTo>
                  <a:lnTo>
                    <a:pt x="400" y="124"/>
                  </a:lnTo>
                  <a:lnTo>
                    <a:pt x="369" y="62"/>
                  </a:lnTo>
                  <a:lnTo>
                    <a:pt x="308" y="31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403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58"/>
          <p:cNvSpPr txBox="1"/>
          <p:nvPr>
            <p:ph idx="4294967295" type="title"/>
          </p:nvPr>
        </p:nvSpPr>
        <p:spPr>
          <a:xfrm>
            <a:off x="304800" y="304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Daftar Pustaka</a:t>
            </a:r>
            <a:endParaRPr sz="1800"/>
          </a:p>
        </p:txBody>
      </p:sp>
      <p:sp>
        <p:nvSpPr>
          <p:cNvPr id="1792" name="Google Shape;1792;p58"/>
          <p:cNvSpPr txBox="1"/>
          <p:nvPr>
            <p:ph idx="4294967295" type="body"/>
          </p:nvPr>
        </p:nvSpPr>
        <p:spPr>
          <a:xfrm>
            <a:off x="304800" y="495850"/>
            <a:ext cx="8551200" cy="41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1480" lvl="0" marL="4114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Alternative Fuels Data Center. (2022). </a:t>
            </a:r>
            <a:r>
              <a:rPr i="1" lang="en" sz="1050">
                <a:solidFill>
                  <a:schemeClr val="dk1"/>
                </a:solidFill>
              </a:rPr>
              <a:t>Alternative Fueling Station Counts by State</a:t>
            </a:r>
            <a:r>
              <a:rPr lang="en" sz="1050">
                <a:solidFill>
                  <a:schemeClr val="dk1"/>
                </a:solidFill>
              </a:rPr>
              <a:t>. afdc.energy.gov/stations/states</a:t>
            </a:r>
            <a:endParaRPr sz="1050">
              <a:solidFill>
                <a:schemeClr val="dk1"/>
              </a:solidFill>
            </a:endParaRPr>
          </a:p>
          <a:p>
            <a:pPr indent="-411480" lvl="0" marL="4114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Electric Vehicle Population Map by Postal Code, State of Washington. https://data.wa.gov/Demographics/Electric-Vehicle-Population-Map-by-Postal-Code/bhmw-igtj</a:t>
            </a:r>
            <a:endParaRPr sz="1050">
              <a:solidFill>
                <a:schemeClr val="dk1"/>
              </a:solidFill>
            </a:endParaRPr>
          </a:p>
          <a:p>
            <a:pPr indent="-411480" lvl="0" marL="4114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International Energy Agency. (2022). </a:t>
            </a:r>
            <a:r>
              <a:rPr i="1" lang="en" sz="1050">
                <a:solidFill>
                  <a:schemeClr val="dk1"/>
                </a:solidFill>
              </a:rPr>
              <a:t>Global EV Data Explorer.</a:t>
            </a:r>
            <a:r>
              <a:rPr lang="en" sz="1050">
                <a:solidFill>
                  <a:schemeClr val="dk1"/>
                </a:solidFill>
              </a:rPr>
              <a:t> https://www.iea.org/data-and-statistics/data-tools/ global-ev-data-explorer</a:t>
            </a:r>
            <a:endParaRPr sz="1050">
              <a:solidFill>
                <a:schemeClr val="dk1"/>
              </a:solidFill>
            </a:endParaRPr>
          </a:p>
          <a:p>
            <a:pPr indent="-411480" lvl="0" marL="4114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SimpleMaps. (2022). </a:t>
            </a:r>
            <a:r>
              <a:rPr i="1" lang="en" sz="1050">
                <a:solidFill>
                  <a:schemeClr val="dk1"/>
                </a:solidFill>
              </a:rPr>
              <a:t>US Zip Code Database</a:t>
            </a:r>
            <a:r>
              <a:rPr lang="en" sz="1050">
                <a:solidFill>
                  <a:schemeClr val="dk1"/>
                </a:solidFill>
              </a:rPr>
              <a:t>. </a:t>
            </a:r>
            <a:r>
              <a:rPr lang="en" sz="105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https://simplemaps.com/data/us-zips</a:t>
            </a:r>
            <a:endParaRPr sz="1050">
              <a:solidFill>
                <a:schemeClr val="dk1"/>
              </a:solidFill>
            </a:endParaRPr>
          </a:p>
          <a:p>
            <a:pPr indent="-411480" lvl="0" marL="4114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Statista. (2022). </a:t>
            </a:r>
            <a:r>
              <a:rPr i="1" lang="en" sz="1050">
                <a:solidFill>
                  <a:schemeClr val="dk1"/>
                </a:solidFill>
              </a:rPr>
              <a:t>Distribution of greenhouse gas emissions worldwide in 2019, by sector</a:t>
            </a:r>
            <a:r>
              <a:rPr lang="en" sz="1050">
                <a:solidFill>
                  <a:schemeClr val="dk1"/>
                </a:solidFill>
              </a:rPr>
              <a:t>.  </a:t>
            </a:r>
            <a:r>
              <a:rPr lang="en" sz="1050">
                <a:solidFill>
                  <a:schemeClr val="hlink"/>
                </a:solidFill>
                <a:uFill>
                  <a:noFill/>
                </a:uFill>
                <a:hlinkClick r:id="rId4"/>
              </a:rPr>
              <a:t>https://www.statista.com/statistics/241756/proportion-of-energy-in-global-greenhouse-gas-emissions</a:t>
            </a:r>
            <a:r>
              <a:rPr lang="en" sz="1050">
                <a:solidFill>
                  <a:schemeClr val="dk1"/>
                </a:solidFill>
              </a:rPr>
              <a:t>/</a:t>
            </a:r>
            <a:endParaRPr sz="1050">
              <a:solidFill>
                <a:schemeClr val="dk1"/>
              </a:solidFill>
            </a:endParaRPr>
          </a:p>
          <a:p>
            <a:pPr indent="-411480" lvl="0" marL="4114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Statista. (2022). </a:t>
            </a:r>
            <a:r>
              <a:rPr i="1" lang="en" sz="1050">
                <a:solidFill>
                  <a:schemeClr val="dk1"/>
                </a:solidFill>
              </a:rPr>
              <a:t>Transportation emissions worldwide - statistics &amp; facts</a:t>
            </a:r>
            <a:r>
              <a:rPr lang="en" sz="1050">
                <a:solidFill>
                  <a:schemeClr val="dk1"/>
                </a:solidFill>
              </a:rPr>
              <a:t>. https://www.statista.com/topics/7476/transportation-emissions-worldwide/#topicOverview</a:t>
            </a:r>
            <a:endParaRPr sz="1050">
              <a:solidFill>
                <a:schemeClr val="dk1"/>
              </a:solidFill>
            </a:endParaRPr>
          </a:p>
          <a:p>
            <a:pPr indent="-411480" lvl="0" marL="4114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Steven Manson, Jonathan Schroeder, David Van Riper, Tracy Kugler, and Steven Ruggles. IPUMS National Historical Geographic Information System: Version 17.0 [dataset]. Minneapolis, MN: IPUMS. 2022. http://doi.org/10.18128/D050.V17.0 </a:t>
            </a:r>
            <a:endParaRPr sz="1050">
              <a:solidFill>
                <a:schemeClr val="dk1"/>
              </a:solidFill>
            </a:endParaRPr>
          </a:p>
          <a:p>
            <a:pPr indent="-411480" lvl="0" marL="4114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United Nations. (2022). Causes and Effects of Climate Change. https://www.un.org/en/climatechange/science/causes-effects-climate-change</a:t>
            </a:r>
            <a:endParaRPr sz="1050">
              <a:solidFill>
                <a:schemeClr val="dk1"/>
              </a:solidFill>
            </a:endParaRPr>
          </a:p>
          <a:p>
            <a:pPr indent="-411480" lvl="0" marL="4114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United Nations. (2022). </a:t>
            </a:r>
            <a:r>
              <a:rPr i="1" lang="en" sz="1050">
                <a:solidFill>
                  <a:schemeClr val="dk1"/>
                </a:solidFill>
              </a:rPr>
              <a:t>The Paris Agreement</a:t>
            </a:r>
            <a:r>
              <a:rPr lang="en" sz="1050">
                <a:solidFill>
                  <a:schemeClr val="dk1"/>
                </a:solidFill>
              </a:rPr>
              <a:t>. </a:t>
            </a:r>
            <a:r>
              <a:rPr lang="en" sz="1050">
                <a:solidFill>
                  <a:schemeClr val="hlink"/>
                </a:solidFill>
                <a:uFill>
                  <a:noFill/>
                </a:uFill>
                <a:hlinkClick r:id="rId5"/>
              </a:rPr>
              <a:t>https://www.un.org/en/climatechange/paris-agreement</a:t>
            </a:r>
            <a:endParaRPr sz="1050">
              <a:solidFill>
                <a:schemeClr val="dk1"/>
              </a:solidFill>
            </a:endParaRPr>
          </a:p>
          <a:p>
            <a:pPr indent="-411480" lvl="0" marL="4114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United Nations Framework Convention on Climate Change. (2021). </a:t>
            </a:r>
            <a:r>
              <a:rPr i="1" lang="en" sz="1050">
                <a:solidFill>
                  <a:schemeClr val="dk1"/>
                </a:solidFill>
              </a:rPr>
              <a:t>The United States of America Nationally Determined Contribution</a:t>
            </a:r>
            <a:r>
              <a:rPr lang="en" sz="1050">
                <a:solidFill>
                  <a:schemeClr val="dk1"/>
                </a:solidFill>
              </a:rPr>
              <a:t>. https://unfccc.int/sites/default/files/NDC/2022-06/United%20States%20NDC%20April%2021%202021%20Final.pdf</a:t>
            </a:r>
            <a:endParaRPr sz="1050">
              <a:solidFill>
                <a:schemeClr val="dk1"/>
              </a:solidFill>
            </a:endParaRPr>
          </a:p>
          <a:p>
            <a:pPr indent="-411480" lvl="0" marL="4114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United States Environmental Protection Agency. (2022). </a:t>
            </a:r>
            <a:r>
              <a:rPr i="1" lang="en" sz="1050">
                <a:solidFill>
                  <a:schemeClr val="dk1"/>
                </a:solidFill>
              </a:rPr>
              <a:t>Fast Facts on Transportation Greenhouse Gas Emissions</a:t>
            </a:r>
            <a:r>
              <a:rPr lang="en" sz="1050">
                <a:solidFill>
                  <a:schemeClr val="dk1"/>
                </a:solidFill>
              </a:rPr>
              <a:t>. https://www.epa.gov/greenvehicles/fast-facts-transportation-greenhouse-gas-emissions</a:t>
            </a:r>
            <a:endParaRPr sz="1050">
              <a:solidFill>
                <a:schemeClr val="dk1"/>
              </a:solidFill>
            </a:endParaRPr>
          </a:p>
          <a:p>
            <a:pPr indent="-411480" lvl="0" marL="4114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US Energy Information Administration. (2022). </a:t>
            </a:r>
            <a:r>
              <a:rPr i="1" lang="en" sz="1050">
                <a:solidFill>
                  <a:schemeClr val="dk1"/>
                </a:solidFill>
              </a:rPr>
              <a:t>Electricity</a:t>
            </a:r>
            <a:r>
              <a:rPr lang="en" sz="1050">
                <a:solidFill>
                  <a:schemeClr val="dk1"/>
                </a:solidFill>
              </a:rPr>
              <a:t>. </a:t>
            </a:r>
            <a:r>
              <a:rPr lang="en" sz="1050">
                <a:solidFill>
                  <a:schemeClr val="hlink"/>
                </a:solidFill>
                <a:uFill>
                  <a:noFill/>
                </a:uFill>
                <a:hlinkClick r:id="rId6"/>
              </a:rPr>
              <a:t>https://www.eia.gov/electricity/data.php</a:t>
            </a:r>
            <a:endParaRPr sz="1050">
              <a:solidFill>
                <a:schemeClr val="dk1"/>
              </a:solidFill>
            </a:endParaRPr>
          </a:p>
          <a:p>
            <a:pPr indent="-411480" lvl="0" marL="4114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US Department of Energy. (2022). </a:t>
            </a:r>
            <a:r>
              <a:rPr i="1" lang="en" sz="1050">
                <a:solidFill>
                  <a:schemeClr val="dk1"/>
                </a:solidFill>
              </a:rPr>
              <a:t>Emissions from Electric Vehicles</a:t>
            </a:r>
            <a:r>
              <a:rPr lang="en" sz="1050">
                <a:solidFill>
                  <a:schemeClr val="dk1"/>
                </a:solidFill>
              </a:rPr>
              <a:t>. https://afdc.energy.gov/vehicles/electric_emissions.html</a:t>
            </a:r>
            <a:endParaRPr sz="1050">
              <a:solidFill>
                <a:schemeClr val="dk1"/>
              </a:solidFill>
            </a:endParaRPr>
          </a:p>
          <a:p>
            <a:pPr indent="-411480" lvl="0" marL="4114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</a:rPr>
              <a:t>Vehicle fuel type count by ZIP code. California Open Data. (2022, November 16). Retrieved November 18, 2022, from https://data.ca.gov/dataset/vehicle-fuel-type-count-by-zip-code</a:t>
            </a:r>
            <a:endParaRPr sz="1050">
              <a:solidFill>
                <a:schemeClr val="dk1"/>
              </a:solidFill>
            </a:endParaRPr>
          </a:p>
          <a:p>
            <a:pPr indent="-411480" lvl="0" marL="4114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-411480" lvl="0" marL="41148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6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"/>
          <p:cNvSpPr txBox="1"/>
          <p:nvPr>
            <p:ph idx="4294967295" type="title"/>
          </p:nvPr>
        </p:nvSpPr>
        <p:spPr>
          <a:xfrm>
            <a:off x="304800" y="1828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Anggota</a:t>
            </a:r>
            <a:endParaRPr sz="1800"/>
          </a:p>
        </p:txBody>
      </p:sp>
      <p:sp>
        <p:nvSpPr>
          <p:cNvPr id="125" name="Google Shape;125;p34"/>
          <p:cNvSpPr txBox="1"/>
          <p:nvPr/>
        </p:nvSpPr>
        <p:spPr>
          <a:xfrm>
            <a:off x="4168025" y="2018250"/>
            <a:ext cx="3210300" cy="12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Syachrul Qolbi Nur Septi</a:t>
            </a:r>
            <a:endParaRPr b="1" sz="12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(Data Scientist)</a:t>
            </a:r>
            <a:endParaRPr b="1" sz="12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Bandung, 21 September 1999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syachrulqolbinursepti@gmail.com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085163516030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Jl Sukaasih No 238A RT 04/09, Kota Bandung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IG: syahrulqolbi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34"/>
          <p:cNvSpPr txBox="1"/>
          <p:nvPr/>
        </p:nvSpPr>
        <p:spPr>
          <a:xfrm>
            <a:off x="1614350" y="3261300"/>
            <a:ext cx="2422200" cy="13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Luthfi Ghiffari</a:t>
            </a:r>
            <a:endParaRPr b="1" sz="12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(Economic Researcher)</a:t>
            </a:r>
            <a:endParaRPr b="1" sz="1200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Sukabumi, 15 Mei 1999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luthfighif@gmail.com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085156512136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Jl Ciloa, Sukasari, Sumedang 45366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IG: luthfighif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34"/>
          <p:cNvSpPr txBox="1"/>
          <p:nvPr/>
        </p:nvSpPr>
        <p:spPr>
          <a:xfrm flipH="1">
            <a:off x="4329725" y="3169950"/>
            <a:ext cx="3048600" cy="13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Valerie </a:t>
            </a:r>
            <a:endParaRPr b="1" sz="120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(Educator &amp; Instructional Designer)</a:t>
            </a:r>
            <a:endParaRPr b="1" sz="120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Tangerang, 12 Januari 1999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valentineevalerie@gmail.com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081808848810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Villa Melati Mas blok P2/7, 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Serpong Utara, Tangerang Selatan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IG: valerievalrie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34"/>
          <p:cNvSpPr txBox="1"/>
          <p:nvPr/>
        </p:nvSpPr>
        <p:spPr>
          <a:xfrm>
            <a:off x="4812425" y="783450"/>
            <a:ext cx="2565900" cy="13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Grotius C. H.</a:t>
            </a:r>
            <a:endParaRPr b="1" sz="12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(Back-End Developer)</a:t>
            </a:r>
            <a:endParaRPr b="1" sz="1200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Jakarta, 22 Juni 2000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grotius.hasiholan@gmail.com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081290260051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Jl. Apel Raya, Blok A22 No. 1, 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Jaka Mulya, Bekasi Selatan, Bekasi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IG: grotiuss</a:t>
            </a:r>
            <a:endParaRPr sz="9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34"/>
          <p:cNvSpPr txBox="1"/>
          <p:nvPr/>
        </p:nvSpPr>
        <p:spPr>
          <a:xfrm>
            <a:off x="1614350" y="685200"/>
            <a:ext cx="27153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187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Luthfi M. Irsyad </a:t>
            </a:r>
            <a:endParaRPr b="1" sz="1187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187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(Data Analyst)</a:t>
            </a:r>
            <a:endParaRPr b="1" sz="1187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917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Bandung, 26 Juni 1999</a:t>
            </a:r>
            <a:endParaRPr sz="917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917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luthfiirsyad26@gmail.com</a:t>
            </a:r>
            <a:endParaRPr sz="917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917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085951682734</a:t>
            </a:r>
            <a:endParaRPr sz="917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917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Jl. Venus No.3, Gumuruh, </a:t>
            </a:r>
            <a:endParaRPr sz="917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917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Batununggal, Kota Bandung </a:t>
            </a:r>
            <a:endParaRPr sz="917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917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IG: luthfimirsyad</a:t>
            </a:r>
            <a:endParaRPr sz="917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34"/>
          <p:cNvPicPr preferRelativeResize="0"/>
          <p:nvPr/>
        </p:nvPicPr>
        <p:blipFill rotWithShape="1">
          <a:blip r:embed="rId3">
            <a:alphaModFix/>
          </a:blip>
          <a:srcRect b="15226" l="-15464" r="-15477" t="-12210"/>
          <a:stretch/>
        </p:blipFill>
        <p:spPr>
          <a:xfrm>
            <a:off x="363600" y="3300900"/>
            <a:ext cx="1191000" cy="12000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</p:pic>
      <p:pic>
        <p:nvPicPr>
          <p:cNvPr id="131" name="Google Shape;131;p34"/>
          <p:cNvPicPr preferRelativeResize="0"/>
          <p:nvPr/>
        </p:nvPicPr>
        <p:blipFill rotWithShape="1">
          <a:blip r:embed="rId4">
            <a:alphaModFix/>
          </a:blip>
          <a:srcRect b="24659" l="-7831" r="-7842" t="-1694"/>
          <a:stretch/>
        </p:blipFill>
        <p:spPr>
          <a:xfrm>
            <a:off x="2977024" y="2100909"/>
            <a:ext cx="1191000" cy="12000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</p:pic>
      <p:pic>
        <p:nvPicPr>
          <p:cNvPr id="132" name="Google Shape;132;p34"/>
          <p:cNvPicPr preferRelativeResize="0"/>
          <p:nvPr/>
        </p:nvPicPr>
        <p:blipFill rotWithShape="1">
          <a:blip r:embed="rId5">
            <a:alphaModFix/>
          </a:blip>
          <a:srcRect b="16797" l="-18455" r="-18455" t="-16488"/>
          <a:stretch/>
        </p:blipFill>
        <p:spPr>
          <a:xfrm>
            <a:off x="7509800" y="3258300"/>
            <a:ext cx="1191000" cy="11910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</p:pic>
      <p:pic>
        <p:nvPicPr>
          <p:cNvPr id="133" name="Google Shape;133;p34"/>
          <p:cNvPicPr preferRelativeResize="0"/>
          <p:nvPr/>
        </p:nvPicPr>
        <p:blipFill rotWithShape="1">
          <a:blip r:embed="rId6">
            <a:alphaModFix/>
          </a:blip>
          <a:srcRect b="18407" l="-11499" r="-11486" t="3431"/>
          <a:stretch/>
        </p:blipFill>
        <p:spPr>
          <a:xfrm>
            <a:off x="363600" y="827850"/>
            <a:ext cx="1191000" cy="11910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</p:pic>
      <p:pic>
        <p:nvPicPr>
          <p:cNvPr id="134" name="Google Shape;134;p34"/>
          <p:cNvPicPr preferRelativeResize="0"/>
          <p:nvPr/>
        </p:nvPicPr>
        <p:blipFill rotWithShape="1">
          <a:blip r:embed="rId7">
            <a:alphaModFix/>
          </a:blip>
          <a:srcRect b="20913" l="-8071" r="-8059" t="-8051"/>
          <a:stretch/>
        </p:blipFill>
        <p:spPr>
          <a:xfrm>
            <a:off x="7467600" y="827850"/>
            <a:ext cx="1191000" cy="11910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chemeClr val="dk2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5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Daftar Isi</a:t>
            </a:r>
            <a:endParaRPr/>
          </a:p>
        </p:txBody>
      </p:sp>
      <p:grpSp>
        <p:nvGrpSpPr>
          <p:cNvPr id="140" name="Google Shape;140;p35"/>
          <p:cNvGrpSpPr/>
          <p:nvPr/>
        </p:nvGrpSpPr>
        <p:grpSpPr>
          <a:xfrm>
            <a:off x="457209" y="773525"/>
            <a:ext cx="2099617" cy="1105175"/>
            <a:chOff x="1411259" y="1078325"/>
            <a:chExt cx="2099617" cy="1105175"/>
          </a:xfrm>
        </p:grpSpPr>
        <p:sp>
          <p:nvSpPr>
            <p:cNvPr id="141" name="Google Shape;141;p35"/>
            <p:cNvSpPr/>
            <p:nvPr/>
          </p:nvSpPr>
          <p:spPr>
            <a:xfrm>
              <a:off x="1491834" y="2148917"/>
              <a:ext cx="2019042" cy="34583"/>
            </a:xfrm>
            <a:custGeom>
              <a:rect b="b" l="l" r="r" t="t"/>
              <a:pathLst>
                <a:path extrusionOk="0" h="400" w="23353">
                  <a:moveTo>
                    <a:pt x="431" y="0"/>
                  </a:moveTo>
                  <a:lnTo>
                    <a:pt x="185" y="62"/>
                  </a:lnTo>
                  <a:lnTo>
                    <a:pt x="32" y="123"/>
                  </a:lnTo>
                  <a:lnTo>
                    <a:pt x="1" y="154"/>
                  </a:lnTo>
                  <a:lnTo>
                    <a:pt x="1" y="184"/>
                  </a:lnTo>
                  <a:lnTo>
                    <a:pt x="1" y="246"/>
                  </a:lnTo>
                  <a:lnTo>
                    <a:pt x="32" y="277"/>
                  </a:lnTo>
                  <a:lnTo>
                    <a:pt x="185" y="338"/>
                  </a:lnTo>
                  <a:lnTo>
                    <a:pt x="431" y="369"/>
                  </a:lnTo>
                  <a:lnTo>
                    <a:pt x="708" y="400"/>
                  </a:lnTo>
                  <a:lnTo>
                    <a:pt x="22646" y="400"/>
                  </a:lnTo>
                  <a:lnTo>
                    <a:pt x="22892" y="369"/>
                  </a:lnTo>
                  <a:lnTo>
                    <a:pt x="23137" y="338"/>
                  </a:lnTo>
                  <a:lnTo>
                    <a:pt x="23291" y="277"/>
                  </a:lnTo>
                  <a:lnTo>
                    <a:pt x="23322" y="246"/>
                  </a:lnTo>
                  <a:lnTo>
                    <a:pt x="23352" y="184"/>
                  </a:lnTo>
                  <a:lnTo>
                    <a:pt x="23322" y="154"/>
                  </a:lnTo>
                  <a:lnTo>
                    <a:pt x="23291" y="123"/>
                  </a:lnTo>
                  <a:lnTo>
                    <a:pt x="23137" y="62"/>
                  </a:lnTo>
                  <a:lnTo>
                    <a:pt x="2289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5"/>
            <p:cNvSpPr/>
            <p:nvPr/>
          </p:nvSpPr>
          <p:spPr>
            <a:xfrm>
              <a:off x="1770829" y="1758392"/>
              <a:ext cx="459608" cy="377301"/>
            </a:xfrm>
            <a:custGeom>
              <a:rect b="b" l="l" r="r" t="t"/>
              <a:pathLst>
                <a:path extrusionOk="0" h="4364" w="5316">
                  <a:moveTo>
                    <a:pt x="430" y="0"/>
                  </a:moveTo>
                  <a:lnTo>
                    <a:pt x="0" y="3134"/>
                  </a:lnTo>
                  <a:lnTo>
                    <a:pt x="338" y="4363"/>
                  </a:lnTo>
                  <a:lnTo>
                    <a:pt x="5316" y="4363"/>
                  </a:lnTo>
                  <a:lnTo>
                    <a:pt x="5101" y="0"/>
                  </a:lnTo>
                  <a:close/>
                </a:path>
              </a:pathLst>
            </a:custGeom>
            <a:solidFill>
              <a:srgbClr val="994D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5"/>
            <p:cNvSpPr/>
            <p:nvPr/>
          </p:nvSpPr>
          <p:spPr>
            <a:xfrm>
              <a:off x="1622038" y="1200488"/>
              <a:ext cx="1591337" cy="935211"/>
            </a:xfrm>
            <a:custGeom>
              <a:rect b="b" l="l" r="r" t="t"/>
              <a:pathLst>
                <a:path extrusionOk="0" h="10817" w="18406">
                  <a:moveTo>
                    <a:pt x="4824" y="1"/>
                  </a:moveTo>
                  <a:lnTo>
                    <a:pt x="4333" y="93"/>
                  </a:lnTo>
                  <a:lnTo>
                    <a:pt x="3903" y="247"/>
                  </a:lnTo>
                  <a:lnTo>
                    <a:pt x="3780" y="308"/>
                  </a:lnTo>
                  <a:lnTo>
                    <a:pt x="3472" y="523"/>
                  </a:lnTo>
                  <a:lnTo>
                    <a:pt x="3012" y="861"/>
                  </a:lnTo>
                  <a:lnTo>
                    <a:pt x="2735" y="1107"/>
                  </a:lnTo>
                  <a:lnTo>
                    <a:pt x="2458" y="1384"/>
                  </a:lnTo>
                  <a:lnTo>
                    <a:pt x="2151" y="1691"/>
                  </a:lnTo>
                  <a:lnTo>
                    <a:pt x="1875" y="2060"/>
                  </a:lnTo>
                  <a:lnTo>
                    <a:pt x="1567" y="2459"/>
                  </a:lnTo>
                  <a:lnTo>
                    <a:pt x="1291" y="2889"/>
                  </a:lnTo>
                  <a:lnTo>
                    <a:pt x="1045" y="3350"/>
                  </a:lnTo>
                  <a:lnTo>
                    <a:pt x="799" y="3872"/>
                  </a:lnTo>
                  <a:lnTo>
                    <a:pt x="584" y="4456"/>
                  </a:lnTo>
                  <a:lnTo>
                    <a:pt x="431" y="5071"/>
                  </a:lnTo>
                  <a:lnTo>
                    <a:pt x="215" y="6085"/>
                  </a:lnTo>
                  <a:lnTo>
                    <a:pt x="93" y="7006"/>
                  </a:lnTo>
                  <a:lnTo>
                    <a:pt x="0" y="7836"/>
                  </a:lnTo>
                  <a:lnTo>
                    <a:pt x="0" y="8543"/>
                  </a:lnTo>
                  <a:lnTo>
                    <a:pt x="31" y="9127"/>
                  </a:lnTo>
                  <a:lnTo>
                    <a:pt x="93" y="9649"/>
                  </a:lnTo>
                  <a:lnTo>
                    <a:pt x="185" y="10048"/>
                  </a:lnTo>
                  <a:lnTo>
                    <a:pt x="277" y="10356"/>
                  </a:lnTo>
                  <a:lnTo>
                    <a:pt x="2366" y="10356"/>
                  </a:lnTo>
                  <a:lnTo>
                    <a:pt x="2243" y="10110"/>
                  </a:lnTo>
                  <a:lnTo>
                    <a:pt x="2151" y="9864"/>
                  </a:lnTo>
                  <a:lnTo>
                    <a:pt x="2059" y="9495"/>
                  </a:lnTo>
                  <a:lnTo>
                    <a:pt x="1998" y="9157"/>
                  </a:lnTo>
                  <a:lnTo>
                    <a:pt x="1998" y="8850"/>
                  </a:lnTo>
                  <a:lnTo>
                    <a:pt x="2028" y="8604"/>
                  </a:lnTo>
                  <a:lnTo>
                    <a:pt x="2090" y="8297"/>
                  </a:lnTo>
                  <a:lnTo>
                    <a:pt x="2243" y="7959"/>
                  </a:lnTo>
                  <a:lnTo>
                    <a:pt x="2428" y="7621"/>
                  </a:lnTo>
                  <a:lnTo>
                    <a:pt x="2674" y="7314"/>
                  </a:lnTo>
                  <a:lnTo>
                    <a:pt x="2827" y="7160"/>
                  </a:lnTo>
                  <a:lnTo>
                    <a:pt x="2981" y="7037"/>
                  </a:lnTo>
                  <a:lnTo>
                    <a:pt x="3165" y="6914"/>
                  </a:lnTo>
                  <a:lnTo>
                    <a:pt x="3380" y="6822"/>
                  </a:lnTo>
                  <a:lnTo>
                    <a:pt x="3565" y="6730"/>
                  </a:lnTo>
                  <a:lnTo>
                    <a:pt x="3810" y="6668"/>
                  </a:lnTo>
                  <a:lnTo>
                    <a:pt x="4025" y="6638"/>
                  </a:lnTo>
                  <a:lnTo>
                    <a:pt x="4302" y="6607"/>
                  </a:lnTo>
                  <a:lnTo>
                    <a:pt x="4947" y="6607"/>
                  </a:lnTo>
                  <a:lnTo>
                    <a:pt x="5224" y="6638"/>
                  </a:lnTo>
                  <a:lnTo>
                    <a:pt x="5408" y="6668"/>
                  </a:lnTo>
                  <a:lnTo>
                    <a:pt x="5562" y="6730"/>
                  </a:lnTo>
                  <a:lnTo>
                    <a:pt x="5746" y="6791"/>
                  </a:lnTo>
                  <a:lnTo>
                    <a:pt x="5930" y="6914"/>
                  </a:lnTo>
                  <a:lnTo>
                    <a:pt x="6115" y="7037"/>
                  </a:lnTo>
                  <a:lnTo>
                    <a:pt x="6268" y="7222"/>
                  </a:lnTo>
                  <a:lnTo>
                    <a:pt x="6422" y="7437"/>
                  </a:lnTo>
                  <a:lnTo>
                    <a:pt x="6545" y="7713"/>
                  </a:lnTo>
                  <a:lnTo>
                    <a:pt x="6668" y="8051"/>
                  </a:lnTo>
                  <a:lnTo>
                    <a:pt x="6760" y="8420"/>
                  </a:lnTo>
                  <a:lnTo>
                    <a:pt x="6822" y="8881"/>
                  </a:lnTo>
                  <a:lnTo>
                    <a:pt x="6822" y="9372"/>
                  </a:lnTo>
                  <a:lnTo>
                    <a:pt x="6699" y="10356"/>
                  </a:lnTo>
                  <a:lnTo>
                    <a:pt x="12229" y="10356"/>
                  </a:lnTo>
                  <a:lnTo>
                    <a:pt x="12229" y="10417"/>
                  </a:lnTo>
                  <a:lnTo>
                    <a:pt x="12229" y="10540"/>
                  </a:lnTo>
                  <a:lnTo>
                    <a:pt x="12199" y="10601"/>
                  </a:lnTo>
                  <a:lnTo>
                    <a:pt x="12137" y="10663"/>
                  </a:lnTo>
                  <a:lnTo>
                    <a:pt x="12045" y="10755"/>
                  </a:lnTo>
                  <a:lnTo>
                    <a:pt x="11891" y="10816"/>
                  </a:lnTo>
                  <a:lnTo>
                    <a:pt x="17883" y="10786"/>
                  </a:lnTo>
                  <a:lnTo>
                    <a:pt x="18405" y="7068"/>
                  </a:lnTo>
                  <a:lnTo>
                    <a:pt x="17975" y="6699"/>
                  </a:lnTo>
                  <a:lnTo>
                    <a:pt x="16807" y="5747"/>
                  </a:lnTo>
                  <a:lnTo>
                    <a:pt x="15978" y="5101"/>
                  </a:lnTo>
                  <a:lnTo>
                    <a:pt x="15025" y="4425"/>
                  </a:lnTo>
                  <a:lnTo>
                    <a:pt x="14011" y="3688"/>
                  </a:lnTo>
                  <a:lnTo>
                    <a:pt x="12874" y="2981"/>
                  </a:lnTo>
                  <a:lnTo>
                    <a:pt x="11707" y="2244"/>
                  </a:lnTo>
                  <a:lnTo>
                    <a:pt x="10509" y="1599"/>
                  </a:lnTo>
                  <a:lnTo>
                    <a:pt x="9894" y="1291"/>
                  </a:lnTo>
                  <a:lnTo>
                    <a:pt x="9310" y="1015"/>
                  </a:lnTo>
                  <a:lnTo>
                    <a:pt x="8696" y="769"/>
                  </a:lnTo>
                  <a:lnTo>
                    <a:pt x="8112" y="523"/>
                  </a:lnTo>
                  <a:lnTo>
                    <a:pt x="7528" y="339"/>
                  </a:lnTo>
                  <a:lnTo>
                    <a:pt x="6944" y="185"/>
                  </a:lnTo>
                  <a:lnTo>
                    <a:pt x="6391" y="93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5"/>
            <p:cNvSpPr/>
            <p:nvPr/>
          </p:nvSpPr>
          <p:spPr>
            <a:xfrm>
              <a:off x="1637946" y="1298789"/>
              <a:ext cx="738606" cy="494191"/>
            </a:xfrm>
            <a:custGeom>
              <a:rect b="b" l="l" r="r" t="t"/>
              <a:pathLst>
                <a:path extrusionOk="0" h="5716" w="8543">
                  <a:moveTo>
                    <a:pt x="3411" y="1"/>
                  </a:moveTo>
                  <a:lnTo>
                    <a:pt x="2889" y="32"/>
                  </a:lnTo>
                  <a:lnTo>
                    <a:pt x="2551" y="62"/>
                  </a:lnTo>
                  <a:lnTo>
                    <a:pt x="2428" y="93"/>
                  </a:lnTo>
                  <a:lnTo>
                    <a:pt x="2182" y="247"/>
                  </a:lnTo>
                  <a:lnTo>
                    <a:pt x="1967" y="400"/>
                  </a:lnTo>
                  <a:lnTo>
                    <a:pt x="1568" y="738"/>
                  </a:lnTo>
                  <a:lnTo>
                    <a:pt x="1230" y="1138"/>
                  </a:lnTo>
                  <a:lnTo>
                    <a:pt x="953" y="1537"/>
                  </a:lnTo>
                  <a:lnTo>
                    <a:pt x="707" y="1937"/>
                  </a:lnTo>
                  <a:lnTo>
                    <a:pt x="492" y="2367"/>
                  </a:lnTo>
                  <a:lnTo>
                    <a:pt x="339" y="2797"/>
                  </a:lnTo>
                  <a:lnTo>
                    <a:pt x="216" y="3227"/>
                  </a:lnTo>
                  <a:lnTo>
                    <a:pt x="124" y="3626"/>
                  </a:lnTo>
                  <a:lnTo>
                    <a:pt x="62" y="3995"/>
                  </a:lnTo>
                  <a:lnTo>
                    <a:pt x="1" y="4640"/>
                  </a:lnTo>
                  <a:lnTo>
                    <a:pt x="1" y="5040"/>
                  </a:lnTo>
                  <a:lnTo>
                    <a:pt x="1" y="5224"/>
                  </a:lnTo>
                  <a:lnTo>
                    <a:pt x="62" y="5347"/>
                  </a:lnTo>
                  <a:lnTo>
                    <a:pt x="216" y="5501"/>
                  </a:lnTo>
                  <a:lnTo>
                    <a:pt x="400" y="5593"/>
                  </a:lnTo>
                  <a:lnTo>
                    <a:pt x="615" y="5685"/>
                  </a:lnTo>
                  <a:lnTo>
                    <a:pt x="892" y="5716"/>
                  </a:lnTo>
                  <a:lnTo>
                    <a:pt x="1015" y="5716"/>
                  </a:lnTo>
                  <a:lnTo>
                    <a:pt x="1138" y="5685"/>
                  </a:lnTo>
                  <a:lnTo>
                    <a:pt x="1291" y="5624"/>
                  </a:lnTo>
                  <a:lnTo>
                    <a:pt x="1414" y="5562"/>
                  </a:lnTo>
                  <a:lnTo>
                    <a:pt x="1568" y="5470"/>
                  </a:lnTo>
                  <a:lnTo>
                    <a:pt x="1691" y="5316"/>
                  </a:lnTo>
                  <a:lnTo>
                    <a:pt x="2029" y="5009"/>
                  </a:lnTo>
                  <a:lnTo>
                    <a:pt x="2336" y="4702"/>
                  </a:lnTo>
                  <a:lnTo>
                    <a:pt x="2705" y="4456"/>
                  </a:lnTo>
                  <a:lnTo>
                    <a:pt x="3104" y="4241"/>
                  </a:lnTo>
                  <a:lnTo>
                    <a:pt x="3319" y="4180"/>
                  </a:lnTo>
                  <a:lnTo>
                    <a:pt x="3534" y="4087"/>
                  </a:lnTo>
                  <a:lnTo>
                    <a:pt x="3780" y="4057"/>
                  </a:lnTo>
                  <a:lnTo>
                    <a:pt x="4057" y="4026"/>
                  </a:lnTo>
                  <a:lnTo>
                    <a:pt x="4364" y="3995"/>
                  </a:lnTo>
                  <a:lnTo>
                    <a:pt x="4671" y="3995"/>
                  </a:lnTo>
                  <a:lnTo>
                    <a:pt x="5009" y="4026"/>
                  </a:lnTo>
                  <a:lnTo>
                    <a:pt x="5347" y="4087"/>
                  </a:lnTo>
                  <a:lnTo>
                    <a:pt x="5716" y="4180"/>
                  </a:lnTo>
                  <a:lnTo>
                    <a:pt x="6054" y="4272"/>
                  </a:lnTo>
                  <a:lnTo>
                    <a:pt x="6361" y="4395"/>
                  </a:lnTo>
                  <a:lnTo>
                    <a:pt x="6638" y="4548"/>
                  </a:lnTo>
                  <a:lnTo>
                    <a:pt x="6883" y="4702"/>
                  </a:lnTo>
                  <a:lnTo>
                    <a:pt x="7129" y="4855"/>
                  </a:lnTo>
                  <a:lnTo>
                    <a:pt x="7529" y="5193"/>
                  </a:lnTo>
                  <a:lnTo>
                    <a:pt x="7867" y="5470"/>
                  </a:lnTo>
                  <a:lnTo>
                    <a:pt x="8112" y="5654"/>
                  </a:lnTo>
                  <a:lnTo>
                    <a:pt x="8235" y="5716"/>
                  </a:lnTo>
                  <a:lnTo>
                    <a:pt x="8327" y="5716"/>
                  </a:lnTo>
                  <a:lnTo>
                    <a:pt x="8420" y="5685"/>
                  </a:lnTo>
                  <a:lnTo>
                    <a:pt x="8512" y="5593"/>
                  </a:lnTo>
                  <a:lnTo>
                    <a:pt x="8543" y="5531"/>
                  </a:lnTo>
                  <a:lnTo>
                    <a:pt x="8543" y="5439"/>
                  </a:lnTo>
                  <a:lnTo>
                    <a:pt x="8543" y="5101"/>
                  </a:lnTo>
                  <a:lnTo>
                    <a:pt x="8450" y="4671"/>
                  </a:lnTo>
                  <a:lnTo>
                    <a:pt x="8266" y="4149"/>
                  </a:lnTo>
                  <a:lnTo>
                    <a:pt x="8020" y="3534"/>
                  </a:lnTo>
                  <a:lnTo>
                    <a:pt x="7682" y="2858"/>
                  </a:lnTo>
                  <a:lnTo>
                    <a:pt x="7283" y="2152"/>
                  </a:lnTo>
                  <a:lnTo>
                    <a:pt x="7037" y="1814"/>
                  </a:lnTo>
                  <a:lnTo>
                    <a:pt x="6760" y="1445"/>
                  </a:lnTo>
                  <a:lnTo>
                    <a:pt x="6453" y="1107"/>
                  </a:lnTo>
                  <a:lnTo>
                    <a:pt x="6146" y="830"/>
                  </a:lnTo>
                  <a:lnTo>
                    <a:pt x="5777" y="585"/>
                  </a:lnTo>
                  <a:lnTo>
                    <a:pt x="5439" y="400"/>
                  </a:lnTo>
                  <a:lnTo>
                    <a:pt x="5070" y="277"/>
                  </a:lnTo>
                  <a:lnTo>
                    <a:pt x="4733" y="154"/>
                  </a:lnTo>
                  <a:lnTo>
                    <a:pt x="4364" y="93"/>
                  </a:lnTo>
                  <a:lnTo>
                    <a:pt x="4026" y="32"/>
                  </a:lnTo>
                  <a:lnTo>
                    <a:pt x="3688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5"/>
            <p:cNvSpPr/>
            <p:nvPr/>
          </p:nvSpPr>
          <p:spPr>
            <a:xfrm>
              <a:off x="1826593" y="1298789"/>
              <a:ext cx="499465" cy="345484"/>
            </a:xfrm>
            <a:custGeom>
              <a:rect b="b" l="l" r="r" t="t"/>
              <a:pathLst>
                <a:path extrusionOk="0" h="3996" w="5777">
                  <a:moveTo>
                    <a:pt x="1137" y="1"/>
                  </a:moveTo>
                  <a:lnTo>
                    <a:pt x="707" y="32"/>
                  </a:lnTo>
                  <a:lnTo>
                    <a:pt x="400" y="62"/>
                  </a:lnTo>
                  <a:lnTo>
                    <a:pt x="246" y="93"/>
                  </a:lnTo>
                  <a:lnTo>
                    <a:pt x="215" y="185"/>
                  </a:lnTo>
                  <a:lnTo>
                    <a:pt x="123" y="431"/>
                  </a:lnTo>
                  <a:lnTo>
                    <a:pt x="31" y="800"/>
                  </a:lnTo>
                  <a:lnTo>
                    <a:pt x="0" y="1015"/>
                  </a:lnTo>
                  <a:lnTo>
                    <a:pt x="0" y="1230"/>
                  </a:lnTo>
                  <a:lnTo>
                    <a:pt x="31" y="1445"/>
                  </a:lnTo>
                  <a:lnTo>
                    <a:pt x="92" y="1691"/>
                  </a:lnTo>
                  <a:lnTo>
                    <a:pt x="185" y="1906"/>
                  </a:lnTo>
                  <a:lnTo>
                    <a:pt x="338" y="2090"/>
                  </a:lnTo>
                  <a:lnTo>
                    <a:pt x="523" y="2275"/>
                  </a:lnTo>
                  <a:lnTo>
                    <a:pt x="799" y="2428"/>
                  </a:lnTo>
                  <a:lnTo>
                    <a:pt x="1137" y="2582"/>
                  </a:lnTo>
                  <a:lnTo>
                    <a:pt x="1537" y="2674"/>
                  </a:lnTo>
                  <a:lnTo>
                    <a:pt x="2151" y="2766"/>
                  </a:lnTo>
                  <a:lnTo>
                    <a:pt x="2704" y="2920"/>
                  </a:lnTo>
                  <a:lnTo>
                    <a:pt x="3226" y="3073"/>
                  </a:lnTo>
                  <a:lnTo>
                    <a:pt x="3687" y="3227"/>
                  </a:lnTo>
                  <a:lnTo>
                    <a:pt x="4486" y="3565"/>
                  </a:lnTo>
                  <a:lnTo>
                    <a:pt x="5070" y="3842"/>
                  </a:lnTo>
                  <a:lnTo>
                    <a:pt x="5316" y="3934"/>
                  </a:lnTo>
                  <a:lnTo>
                    <a:pt x="5500" y="3964"/>
                  </a:lnTo>
                  <a:lnTo>
                    <a:pt x="5623" y="3995"/>
                  </a:lnTo>
                  <a:lnTo>
                    <a:pt x="5715" y="3964"/>
                  </a:lnTo>
                  <a:lnTo>
                    <a:pt x="5777" y="3872"/>
                  </a:lnTo>
                  <a:lnTo>
                    <a:pt x="5777" y="3688"/>
                  </a:lnTo>
                  <a:lnTo>
                    <a:pt x="5746" y="3473"/>
                  </a:lnTo>
                  <a:lnTo>
                    <a:pt x="5654" y="3135"/>
                  </a:lnTo>
                  <a:lnTo>
                    <a:pt x="5439" y="2735"/>
                  </a:lnTo>
                  <a:lnTo>
                    <a:pt x="5193" y="2305"/>
                  </a:lnTo>
                  <a:lnTo>
                    <a:pt x="4886" y="1875"/>
                  </a:lnTo>
                  <a:lnTo>
                    <a:pt x="4578" y="1445"/>
                  </a:lnTo>
                  <a:lnTo>
                    <a:pt x="4333" y="1138"/>
                  </a:lnTo>
                  <a:lnTo>
                    <a:pt x="4056" y="892"/>
                  </a:lnTo>
                  <a:lnTo>
                    <a:pt x="3749" y="677"/>
                  </a:lnTo>
                  <a:lnTo>
                    <a:pt x="3472" y="523"/>
                  </a:lnTo>
                  <a:lnTo>
                    <a:pt x="3165" y="370"/>
                  </a:lnTo>
                  <a:lnTo>
                    <a:pt x="2858" y="247"/>
                  </a:lnTo>
                  <a:lnTo>
                    <a:pt x="2551" y="154"/>
                  </a:lnTo>
                  <a:lnTo>
                    <a:pt x="2243" y="93"/>
                  </a:lnTo>
                  <a:lnTo>
                    <a:pt x="1659" y="32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5"/>
            <p:cNvSpPr/>
            <p:nvPr/>
          </p:nvSpPr>
          <p:spPr>
            <a:xfrm>
              <a:off x="2461441" y="1699948"/>
              <a:ext cx="122337" cy="188650"/>
            </a:xfrm>
            <a:custGeom>
              <a:rect b="b" l="l" r="r" t="t"/>
              <a:pathLst>
                <a:path extrusionOk="0" h="2182" w="1415">
                  <a:moveTo>
                    <a:pt x="31" y="0"/>
                  </a:moveTo>
                  <a:lnTo>
                    <a:pt x="1" y="31"/>
                  </a:lnTo>
                  <a:lnTo>
                    <a:pt x="31" y="277"/>
                  </a:lnTo>
                  <a:lnTo>
                    <a:pt x="93" y="553"/>
                  </a:lnTo>
                  <a:lnTo>
                    <a:pt x="185" y="830"/>
                  </a:lnTo>
                  <a:lnTo>
                    <a:pt x="308" y="1107"/>
                  </a:lnTo>
                  <a:lnTo>
                    <a:pt x="615" y="1660"/>
                  </a:lnTo>
                  <a:lnTo>
                    <a:pt x="953" y="2182"/>
                  </a:lnTo>
                  <a:lnTo>
                    <a:pt x="953" y="2028"/>
                  </a:lnTo>
                  <a:lnTo>
                    <a:pt x="1015" y="1844"/>
                  </a:lnTo>
                  <a:lnTo>
                    <a:pt x="1168" y="1475"/>
                  </a:lnTo>
                  <a:lnTo>
                    <a:pt x="1353" y="1199"/>
                  </a:lnTo>
                  <a:lnTo>
                    <a:pt x="1414" y="1076"/>
                  </a:lnTo>
                  <a:lnTo>
                    <a:pt x="1199" y="953"/>
                  </a:lnTo>
                  <a:lnTo>
                    <a:pt x="953" y="799"/>
                  </a:lnTo>
                  <a:lnTo>
                    <a:pt x="492" y="400"/>
                  </a:lnTo>
                  <a:lnTo>
                    <a:pt x="154" y="93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5"/>
            <p:cNvSpPr/>
            <p:nvPr/>
          </p:nvSpPr>
          <p:spPr>
            <a:xfrm>
              <a:off x="1648580" y="1824791"/>
              <a:ext cx="114297" cy="127611"/>
            </a:xfrm>
            <a:custGeom>
              <a:rect b="b" l="l" r="r" t="t"/>
              <a:pathLst>
                <a:path extrusionOk="0" h="1476" w="1322">
                  <a:moveTo>
                    <a:pt x="523" y="1"/>
                  </a:moveTo>
                  <a:lnTo>
                    <a:pt x="400" y="31"/>
                  </a:lnTo>
                  <a:lnTo>
                    <a:pt x="277" y="123"/>
                  </a:lnTo>
                  <a:lnTo>
                    <a:pt x="185" y="216"/>
                  </a:lnTo>
                  <a:lnTo>
                    <a:pt x="93" y="308"/>
                  </a:lnTo>
                  <a:lnTo>
                    <a:pt x="31" y="431"/>
                  </a:lnTo>
                  <a:lnTo>
                    <a:pt x="1" y="584"/>
                  </a:lnTo>
                  <a:lnTo>
                    <a:pt x="1" y="738"/>
                  </a:lnTo>
                  <a:lnTo>
                    <a:pt x="1" y="892"/>
                  </a:lnTo>
                  <a:lnTo>
                    <a:pt x="31" y="1014"/>
                  </a:lnTo>
                  <a:lnTo>
                    <a:pt x="93" y="1137"/>
                  </a:lnTo>
                  <a:lnTo>
                    <a:pt x="185" y="1260"/>
                  </a:lnTo>
                  <a:lnTo>
                    <a:pt x="277" y="1352"/>
                  </a:lnTo>
                  <a:lnTo>
                    <a:pt x="400" y="1414"/>
                  </a:lnTo>
                  <a:lnTo>
                    <a:pt x="523" y="1445"/>
                  </a:lnTo>
                  <a:lnTo>
                    <a:pt x="646" y="1475"/>
                  </a:lnTo>
                  <a:lnTo>
                    <a:pt x="800" y="1445"/>
                  </a:lnTo>
                  <a:lnTo>
                    <a:pt x="922" y="1414"/>
                  </a:lnTo>
                  <a:lnTo>
                    <a:pt x="1045" y="1352"/>
                  </a:lnTo>
                  <a:lnTo>
                    <a:pt x="1138" y="1260"/>
                  </a:lnTo>
                  <a:lnTo>
                    <a:pt x="1199" y="1137"/>
                  </a:lnTo>
                  <a:lnTo>
                    <a:pt x="1260" y="1014"/>
                  </a:lnTo>
                  <a:lnTo>
                    <a:pt x="1322" y="892"/>
                  </a:lnTo>
                  <a:lnTo>
                    <a:pt x="1322" y="738"/>
                  </a:lnTo>
                  <a:lnTo>
                    <a:pt x="1322" y="584"/>
                  </a:lnTo>
                  <a:lnTo>
                    <a:pt x="1260" y="431"/>
                  </a:lnTo>
                  <a:lnTo>
                    <a:pt x="1199" y="308"/>
                  </a:lnTo>
                  <a:lnTo>
                    <a:pt x="1138" y="216"/>
                  </a:lnTo>
                  <a:lnTo>
                    <a:pt x="1045" y="123"/>
                  </a:lnTo>
                  <a:lnTo>
                    <a:pt x="922" y="31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5"/>
            <p:cNvSpPr/>
            <p:nvPr/>
          </p:nvSpPr>
          <p:spPr>
            <a:xfrm>
              <a:off x="1669848" y="1846059"/>
              <a:ext cx="71846" cy="82394"/>
            </a:xfrm>
            <a:custGeom>
              <a:rect b="b" l="l" r="r" t="t"/>
              <a:pathLst>
                <a:path extrusionOk="0" h="953" w="831">
                  <a:moveTo>
                    <a:pt x="400" y="0"/>
                  </a:moveTo>
                  <a:lnTo>
                    <a:pt x="338" y="31"/>
                  </a:lnTo>
                  <a:lnTo>
                    <a:pt x="246" y="62"/>
                  </a:lnTo>
                  <a:lnTo>
                    <a:pt x="123" y="154"/>
                  </a:lnTo>
                  <a:lnTo>
                    <a:pt x="31" y="308"/>
                  </a:lnTo>
                  <a:lnTo>
                    <a:pt x="0" y="492"/>
                  </a:lnTo>
                  <a:lnTo>
                    <a:pt x="31" y="676"/>
                  </a:lnTo>
                  <a:lnTo>
                    <a:pt x="123" y="799"/>
                  </a:lnTo>
                  <a:lnTo>
                    <a:pt x="246" y="922"/>
                  </a:lnTo>
                  <a:lnTo>
                    <a:pt x="338" y="953"/>
                  </a:lnTo>
                  <a:lnTo>
                    <a:pt x="492" y="953"/>
                  </a:lnTo>
                  <a:lnTo>
                    <a:pt x="584" y="922"/>
                  </a:lnTo>
                  <a:lnTo>
                    <a:pt x="707" y="799"/>
                  </a:lnTo>
                  <a:lnTo>
                    <a:pt x="799" y="676"/>
                  </a:lnTo>
                  <a:lnTo>
                    <a:pt x="830" y="492"/>
                  </a:lnTo>
                  <a:lnTo>
                    <a:pt x="799" y="308"/>
                  </a:lnTo>
                  <a:lnTo>
                    <a:pt x="707" y="154"/>
                  </a:lnTo>
                  <a:lnTo>
                    <a:pt x="584" y="62"/>
                  </a:lnTo>
                  <a:lnTo>
                    <a:pt x="492" y="31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0A1A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5"/>
            <p:cNvSpPr/>
            <p:nvPr/>
          </p:nvSpPr>
          <p:spPr>
            <a:xfrm>
              <a:off x="1704344" y="1962949"/>
              <a:ext cx="53258" cy="55852"/>
            </a:xfrm>
            <a:custGeom>
              <a:rect b="b" l="l" r="r" t="t"/>
              <a:pathLst>
                <a:path extrusionOk="0" h="646" w="616">
                  <a:moveTo>
                    <a:pt x="185" y="0"/>
                  </a:moveTo>
                  <a:lnTo>
                    <a:pt x="93" y="92"/>
                  </a:lnTo>
                  <a:lnTo>
                    <a:pt x="32" y="185"/>
                  </a:lnTo>
                  <a:lnTo>
                    <a:pt x="1" y="338"/>
                  </a:lnTo>
                  <a:lnTo>
                    <a:pt x="32" y="461"/>
                  </a:lnTo>
                  <a:lnTo>
                    <a:pt x="93" y="553"/>
                  </a:lnTo>
                  <a:lnTo>
                    <a:pt x="185" y="646"/>
                  </a:lnTo>
                  <a:lnTo>
                    <a:pt x="431" y="646"/>
                  </a:lnTo>
                  <a:lnTo>
                    <a:pt x="523" y="553"/>
                  </a:lnTo>
                  <a:lnTo>
                    <a:pt x="585" y="461"/>
                  </a:lnTo>
                  <a:lnTo>
                    <a:pt x="615" y="338"/>
                  </a:lnTo>
                  <a:lnTo>
                    <a:pt x="585" y="185"/>
                  </a:lnTo>
                  <a:lnTo>
                    <a:pt x="523" y="92"/>
                  </a:lnTo>
                  <a:lnTo>
                    <a:pt x="4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5"/>
            <p:cNvSpPr/>
            <p:nvPr/>
          </p:nvSpPr>
          <p:spPr>
            <a:xfrm>
              <a:off x="1648580" y="1306743"/>
              <a:ext cx="278998" cy="443786"/>
            </a:xfrm>
            <a:custGeom>
              <a:rect b="b" l="l" r="r" t="t"/>
              <a:pathLst>
                <a:path extrusionOk="0" h="5133" w="3227">
                  <a:moveTo>
                    <a:pt x="2305" y="1"/>
                  </a:moveTo>
                  <a:lnTo>
                    <a:pt x="2059" y="124"/>
                  </a:lnTo>
                  <a:lnTo>
                    <a:pt x="1813" y="308"/>
                  </a:lnTo>
                  <a:lnTo>
                    <a:pt x="1598" y="493"/>
                  </a:lnTo>
                  <a:lnTo>
                    <a:pt x="1383" y="708"/>
                  </a:lnTo>
                  <a:lnTo>
                    <a:pt x="1168" y="923"/>
                  </a:lnTo>
                  <a:lnTo>
                    <a:pt x="984" y="1169"/>
                  </a:lnTo>
                  <a:lnTo>
                    <a:pt x="800" y="1414"/>
                  </a:lnTo>
                  <a:lnTo>
                    <a:pt x="646" y="1691"/>
                  </a:lnTo>
                  <a:lnTo>
                    <a:pt x="492" y="1967"/>
                  </a:lnTo>
                  <a:lnTo>
                    <a:pt x="369" y="2275"/>
                  </a:lnTo>
                  <a:lnTo>
                    <a:pt x="246" y="2582"/>
                  </a:lnTo>
                  <a:lnTo>
                    <a:pt x="154" y="2889"/>
                  </a:lnTo>
                  <a:lnTo>
                    <a:pt x="93" y="3196"/>
                  </a:lnTo>
                  <a:lnTo>
                    <a:pt x="31" y="3534"/>
                  </a:lnTo>
                  <a:lnTo>
                    <a:pt x="1" y="3842"/>
                  </a:lnTo>
                  <a:lnTo>
                    <a:pt x="1" y="4180"/>
                  </a:lnTo>
                  <a:lnTo>
                    <a:pt x="1" y="4456"/>
                  </a:lnTo>
                  <a:lnTo>
                    <a:pt x="62" y="4702"/>
                  </a:lnTo>
                  <a:lnTo>
                    <a:pt x="154" y="4886"/>
                  </a:lnTo>
                  <a:lnTo>
                    <a:pt x="277" y="5009"/>
                  </a:lnTo>
                  <a:lnTo>
                    <a:pt x="400" y="5071"/>
                  </a:lnTo>
                  <a:lnTo>
                    <a:pt x="554" y="5132"/>
                  </a:lnTo>
                  <a:lnTo>
                    <a:pt x="892" y="5132"/>
                  </a:lnTo>
                  <a:lnTo>
                    <a:pt x="1260" y="5040"/>
                  </a:lnTo>
                  <a:lnTo>
                    <a:pt x="1629" y="4886"/>
                  </a:lnTo>
                  <a:lnTo>
                    <a:pt x="2244" y="4610"/>
                  </a:lnTo>
                  <a:lnTo>
                    <a:pt x="2705" y="4303"/>
                  </a:lnTo>
                  <a:lnTo>
                    <a:pt x="3227" y="4057"/>
                  </a:lnTo>
                  <a:lnTo>
                    <a:pt x="2858" y="4057"/>
                  </a:lnTo>
                  <a:lnTo>
                    <a:pt x="2551" y="4026"/>
                  </a:lnTo>
                  <a:lnTo>
                    <a:pt x="2274" y="3965"/>
                  </a:lnTo>
                  <a:lnTo>
                    <a:pt x="2029" y="3872"/>
                  </a:lnTo>
                  <a:lnTo>
                    <a:pt x="1813" y="3780"/>
                  </a:lnTo>
                  <a:lnTo>
                    <a:pt x="1629" y="3688"/>
                  </a:lnTo>
                  <a:lnTo>
                    <a:pt x="1506" y="3565"/>
                  </a:lnTo>
                  <a:lnTo>
                    <a:pt x="1383" y="3412"/>
                  </a:lnTo>
                  <a:lnTo>
                    <a:pt x="1291" y="3289"/>
                  </a:lnTo>
                  <a:lnTo>
                    <a:pt x="1230" y="3104"/>
                  </a:lnTo>
                  <a:lnTo>
                    <a:pt x="1168" y="2951"/>
                  </a:lnTo>
                  <a:lnTo>
                    <a:pt x="1168" y="2766"/>
                  </a:lnTo>
                  <a:lnTo>
                    <a:pt x="1168" y="2398"/>
                  </a:lnTo>
                  <a:lnTo>
                    <a:pt x="1260" y="2029"/>
                  </a:lnTo>
                  <a:lnTo>
                    <a:pt x="1383" y="1660"/>
                  </a:lnTo>
                  <a:lnTo>
                    <a:pt x="1537" y="1291"/>
                  </a:lnTo>
                  <a:lnTo>
                    <a:pt x="1691" y="923"/>
                  </a:lnTo>
                  <a:lnTo>
                    <a:pt x="1875" y="616"/>
                  </a:lnTo>
                  <a:lnTo>
                    <a:pt x="2182" y="155"/>
                  </a:lnTo>
                  <a:lnTo>
                    <a:pt x="2305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5"/>
            <p:cNvSpPr/>
            <p:nvPr/>
          </p:nvSpPr>
          <p:spPr>
            <a:xfrm>
              <a:off x="1637946" y="2095746"/>
              <a:ext cx="1041467" cy="45217"/>
            </a:xfrm>
            <a:custGeom>
              <a:rect b="b" l="l" r="r" t="t"/>
              <a:pathLst>
                <a:path extrusionOk="0" h="523" w="12046">
                  <a:moveTo>
                    <a:pt x="93" y="1"/>
                  </a:moveTo>
                  <a:lnTo>
                    <a:pt x="31" y="93"/>
                  </a:lnTo>
                  <a:lnTo>
                    <a:pt x="1" y="185"/>
                  </a:lnTo>
                  <a:lnTo>
                    <a:pt x="1" y="277"/>
                  </a:lnTo>
                  <a:lnTo>
                    <a:pt x="1" y="339"/>
                  </a:lnTo>
                  <a:lnTo>
                    <a:pt x="62" y="461"/>
                  </a:lnTo>
                  <a:lnTo>
                    <a:pt x="93" y="523"/>
                  </a:lnTo>
                  <a:lnTo>
                    <a:pt x="11154" y="523"/>
                  </a:lnTo>
                  <a:lnTo>
                    <a:pt x="11492" y="492"/>
                  </a:lnTo>
                  <a:lnTo>
                    <a:pt x="11769" y="431"/>
                  </a:lnTo>
                  <a:lnTo>
                    <a:pt x="11922" y="339"/>
                  </a:lnTo>
                  <a:lnTo>
                    <a:pt x="12015" y="246"/>
                  </a:lnTo>
                  <a:lnTo>
                    <a:pt x="12045" y="154"/>
                  </a:lnTo>
                  <a:lnTo>
                    <a:pt x="12045" y="62"/>
                  </a:lnTo>
                  <a:lnTo>
                    <a:pt x="12045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5"/>
            <p:cNvSpPr/>
            <p:nvPr/>
          </p:nvSpPr>
          <p:spPr>
            <a:xfrm>
              <a:off x="1959390" y="1078325"/>
              <a:ext cx="1386778" cy="730652"/>
            </a:xfrm>
            <a:custGeom>
              <a:rect b="b" l="l" r="r" t="t"/>
              <a:pathLst>
                <a:path extrusionOk="0" h="8451" w="16040">
                  <a:moveTo>
                    <a:pt x="4825" y="1"/>
                  </a:moveTo>
                  <a:lnTo>
                    <a:pt x="4179" y="93"/>
                  </a:lnTo>
                  <a:lnTo>
                    <a:pt x="3565" y="185"/>
                  </a:lnTo>
                  <a:lnTo>
                    <a:pt x="2981" y="308"/>
                  </a:lnTo>
                  <a:lnTo>
                    <a:pt x="2459" y="461"/>
                  </a:lnTo>
                  <a:lnTo>
                    <a:pt x="1967" y="646"/>
                  </a:lnTo>
                  <a:lnTo>
                    <a:pt x="1537" y="830"/>
                  </a:lnTo>
                  <a:lnTo>
                    <a:pt x="1137" y="984"/>
                  </a:lnTo>
                  <a:lnTo>
                    <a:pt x="523" y="1322"/>
                  </a:lnTo>
                  <a:lnTo>
                    <a:pt x="123" y="1568"/>
                  </a:lnTo>
                  <a:lnTo>
                    <a:pt x="1" y="1660"/>
                  </a:lnTo>
                  <a:lnTo>
                    <a:pt x="799" y="1660"/>
                  </a:lnTo>
                  <a:lnTo>
                    <a:pt x="1168" y="1721"/>
                  </a:lnTo>
                  <a:lnTo>
                    <a:pt x="1537" y="1783"/>
                  </a:lnTo>
                  <a:lnTo>
                    <a:pt x="1875" y="1875"/>
                  </a:lnTo>
                  <a:lnTo>
                    <a:pt x="2213" y="2028"/>
                  </a:lnTo>
                  <a:lnTo>
                    <a:pt x="2551" y="2182"/>
                  </a:lnTo>
                  <a:lnTo>
                    <a:pt x="2858" y="2366"/>
                  </a:lnTo>
                  <a:lnTo>
                    <a:pt x="3165" y="2612"/>
                  </a:lnTo>
                  <a:lnTo>
                    <a:pt x="3442" y="2889"/>
                  </a:lnTo>
                  <a:lnTo>
                    <a:pt x="3749" y="3196"/>
                  </a:lnTo>
                  <a:lnTo>
                    <a:pt x="4026" y="3534"/>
                  </a:lnTo>
                  <a:lnTo>
                    <a:pt x="4302" y="3933"/>
                  </a:lnTo>
                  <a:lnTo>
                    <a:pt x="4579" y="4364"/>
                  </a:lnTo>
                  <a:lnTo>
                    <a:pt x="4855" y="4855"/>
                  </a:lnTo>
                  <a:lnTo>
                    <a:pt x="5132" y="5378"/>
                  </a:lnTo>
                  <a:lnTo>
                    <a:pt x="5408" y="5900"/>
                  </a:lnTo>
                  <a:lnTo>
                    <a:pt x="5716" y="6361"/>
                  </a:lnTo>
                  <a:lnTo>
                    <a:pt x="6054" y="6791"/>
                  </a:lnTo>
                  <a:lnTo>
                    <a:pt x="6422" y="7160"/>
                  </a:lnTo>
                  <a:lnTo>
                    <a:pt x="6791" y="7498"/>
                  </a:lnTo>
                  <a:lnTo>
                    <a:pt x="7190" y="7774"/>
                  </a:lnTo>
                  <a:lnTo>
                    <a:pt x="7590" y="8020"/>
                  </a:lnTo>
                  <a:lnTo>
                    <a:pt x="8020" y="8204"/>
                  </a:lnTo>
                  <a:lnTo>
                    <a:pt x="8450" y="8327"/>
                  </a:lnTo>
                  <a:lnTo>
                    <a:pt x="8880" y="8419"/>
                  </a:lnTo>
                  <a:lnTo>
                    <a:pt x="9310" y="8450"/>
                  </a:lnTo>
                  <a:lnTo>
                    <a:pt x="9741" y="8450"/>
                  </a:lnTo>
                  <a:lnTo>
                    <a:pt x="10140" y="8419"/>
                  </a:lnTo>
                  <a:lnTo>
                    <a:pt x="10570" y="8327"/>
                  </a:lnTo>
                  <a:lnTo>
                    <a:pt x="11000" y="8174"/>
                  </a:lnTo>
                  <a:lnTo>
                    <a:pt x="11400" y="7989"/>
                  </a:lnTo>
                  <a:lnTo>
                    <a:pt x="11769" y="7805"/>
                  </a:lnTo>
                  <a:lnTo>
                    <a:pt x="12168" y="7682"/>
                  </a:lnTo>
                  <a:lnTo>
                    <a:pt x="12567" y="7590"/>
                  </a:lnTo>
                  <a:lnTo>
                    <a:pt x="12936" y="7528"/>
                  </a:lnTo>
                  <a:lnTo>
                    <a:pt x="13305" y="7498"/>
                  </a:lnTo>
                  <a:lnTo>
                    <a:pt x="13643" y="7498"/>
                  </a:lnTo>
                  <a:lnTo>
                    <a:pt x="13981" y="7528"/>
                  </a:lnTo>
                  <a:lnTo>
                    <a:pt x="14319" y="7559"/>
                  </a:lnTo>
                  <a:lnTo>
                    <a:pt x="14903" y="7713"/>
                  </a:lnTo>
                  <a:lnTo>
                    <a:pt x="15394" y="7866"/>
                  </a:lnTo>
                  <a:lnTo>
                    <a:pt x="15794" y="8051"/>
                  </a:lnTo>
                  <a:lnTo>
                    <a:pt x="16039" y="8174"/>
                  </a:lnTo>
                  <a:lnTo>
                    <a:pt x="15947" y="7467"/>
                  </a:lnTo>
                  <a:lnTo>
                    <a:pt x="15794" y="6791"/>
                  </a:lnTo>
                  <a:lnTo>
                    <a:pt x="15548" y="6115"/>
                  </a:lnTo>
                  <a:lnTo>
                    <a:pt x="15271" y="5439"/>
                  </a:lnTo>
                  <a:lnTo>
                    <a:pt x="14903" y="4825"/>
                  </a:lnTo>
                  <a:lnTo>
                    <a:pt x="14472" y="4210"/>
                  </a:lnTo>
                  <a:lnTo>
                    <a:pt x="13981" y="3626"/>
                  </a:lnTo>
                  <a:lnTo>
                    <a:pt x="13428" y="3073"/>
                  </a:lnTo>
                  <a:lnTo>
                    <a:pt x="12844" y="2551"/>
                  </a:lnTo>
                  <a:lnTo>
                    <a:pt x="12168" y="2059"/>
                  </a:lnTo>
                  <a:lnTo>
                    <a:pt x="11431" y="1629"/>
                  </a:lnTo>
                  <a:lnTo>
                    <a:pt x="10662" y="1230"/>
                  </a:lnTo>
                  <a:lnTo>
                    <a:pt x="9802" y="861"/>
                  </a:lnTo>
                  <a:lnTo>
                    <a:pt x="8911" y="554"/>
                  </a:lnTo>
                  <a:lnTo>
                    <a:pt x="7959" y="308"/>
                  </a:lnTo>
                  <a:lnTo>
                    <a:pt x="6945" y="123"/>
                  </a:lnTo>
                  <a:lnTo>
                    <a:pt x="6207" y="31"/>
                  </a:lnTo>
                  <a:lnTo>
                    <a:pt x="5500" y="1"/>
                  </a:lnTo>
                  <a:close/>
                </a:path>
              </a:pathLst>
            </a:custGeom>
            <a:solidFill>
              <a:srgbClr val="0091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5"/>
            <p:cNvSpPr/>
            <p:nvPr/>
          </p:nvSpPr>
          <p:spPr>
            <a:xfrm>
              <a:off x="2126769" y="1078325"/>
              <a:ext cx="1030746" cy="459695"/>
            </a:xfrm>
            <a:custGeom>
              <a:rect b="b" l="l" r="r" t="t"/>
              <a:pathLst>
                <a:path extrusionOk="0" h="5317" w="11922">
                  <a:moveTo>
                    <a:pt x="3564" y="1"/>
                  </a:moveTo>
                  <a:lnTo>
                    <a:pt x="2858" y="31"/>
                  </a:lnTo>
                  <a:lnTo>
                    <a:pt x="2213" y="93"/>
                  </a:lnTo>
                  <a:lnTo>
                    <a:pt x="1598" y="185"/>
                  </a:lnTo>
                  <a:lnTo>
                    <a:pt x="1014" y="339"/>
                  </a:lnTo>
                  <a:lnTo>
                    <a:pt x="492" y="492"/>
                  </a:lnTo>
                  <a:lnTo>
                    <a:pt x="0" y="646"/>
                  </a:lnTo>
                  <a:lnTo>
                    <a:pt x="123" y="646"/>
                  </a:lnTo>
                  <a:lnTo>
                    <a:pt x="492" y="707"/>
                  </a:lnTo>
                  <a:lnTo>
                    <a:pt x="1076" y="799"/>
                  </a:lnTo>
                  <a:lnTo>
                    <a:pt x="1782" y="953"/>
                  </a:lnTo>
                  <a:lnTo>
                    <a:pt x="2182" y="1076"/>
                  </a:lnTo>
                  <a:lnTo>
                    <a:pt x="2612" y="1260"/>
                  </a:lnTo>
                  <a:lnTo>
                    <a:pt x="3073" y="1445"/>
                  </a:lnTo>
                  <a:lnTo>
                    <a:pt x="3534" y="1660"/>
                  </a:lnTo>
                  <a:lnTo>
                    <a:pt x="3995" y="1936"/>
                  </a:lnTo>
                  <a:lnTo>
                    <a:pt x="4486" y="2274"/>
                  </a:lnTo>
                  <a:lnTo>
                    <a:pt x="4947" y="2643"/>
                  </a:lnTo>
                  <a:lnTo>
                    <a:pt x="5408" y="3073"/>
                  </a:lnTo>
                  <a:lnTo>
                    <a:pt x="5746" y="3380"/>
                  </a:lnTo>
                  <a:lnTo>
                    <a:pt x="6084" y="3688"/>
                  </a:lnTo>
                  <a:lnTo>
                    <a:pt x="6422" y="3933"/>
                  </a:lnTo>
                  <a:lnTo>
                    <a:pt x="6729" y="4179"/>
                  </a:lnTo>
                  <a:lnTo>
                    <a:pt x="7374" y="4579"/>
                  </a:lnTo>
                  <a:lnTo>
                    <a:pt x="7989" y="4886"/>
                  </a:lnTo>
                  <a:lnTo>
                    <a:pt x="8573" y="5101"/>
                  </a:lnTo>
                  <a:lnTo>
                    <a:pt x="9126" y="5224"/>
                  </a:lnTo>
                  <a:lnTo>
                    <a:pt x="9648" y="5316"/>
                  </a:lnTo>
                  <a:lnTo>
                    <a:pt x="10109" y="5316"/>
                  </a:lnTo>
                  <a:lnTo>
                    <a:pt x="10539" y="5255"/>
                  </a:lnTo>
                  <a:lnTo>
                    <a:pt x="10939" y="5132"/>
                  </a:lnTo>
                  <a:lnTo>
                    <a:pt x="11246" y="4978"/>
                  </a:lnTo>
                  <a:lnTo>
                    <a:pt x="11522" y="4794"/>
                  </a:lnTo>
                  <a:lnTo>
                    <a:pt x="11707" y="4579"/>
                  </a:lnTo>
                  <a:lnTo>
                    <a:pt x="11860" y="4364"/>
                  </a:lnTo>
                  <a:lnTo>
                    <a:pt x="11891" y="4241"/>
                  </a:lnTo>
                  <a:lnTo>
                    <a:pt x="11922" y="4118"/>
                  </a:lnTo>
                  <a:lnTo>
                    <a:pt x="11922" y="3964"/>
                  </a:lnTo>
                  <a:lnTo>
                    <a:pt x="11891" y="3841"/>
                  </a:lnTo>
                  <a:lnTo>
                    <a:pt x="11891" y="3718"/>
                  </a:lnTo>
                  <a:lnTo>
                    <a:pt x="11830" y="3411"/>
                  </a:lnTo>
                  <a:lnTo>
                    <a:pt x="11553" y="3104"/>
                  </a:lnTo>
                  <a:lnTo>
                    <a:pt x="11215" y="2827"/>
                  </a:lnTo>
                  <a:lnTo>
                    <a:pt x="10877" y="2551"/>
                  </a:lnTo>
                  <a:lnTo>
                    <a:pt x="10539" y="2274"/>
                  </a:lnTo>
                  <a:lnTo>
                    <a:pt x="10171" y="2028"/>
                  </a:lnTo>
                  <a:lnTo>
                    <a:pt x="9771" y="1783"/>
                  </a:lnTo>
                  <a:lnTo>
                    <a:pt x="9372" y="1537"/>
                  </a:lnTo>
                  <a:lnTo>
                    <a:pt x="8972" y="1322"/>
                  </a:lnTo>
                  <a:lnTo>
                    <a:pt x="8511" y="1137"/>
                  </a:lnTo>
                  <a:lnTo>
                    <a:pt x="8081" y="953"/>
                  </a:lnTo>
                  <a:lnTo>
                    <a:pt x="7590" y="769"/>
                  </a:lnTo>
                  <a:lnTo>
                    <a:pt x="7129" y="615"/>
                  </a:lnTo>
                  <a:lnTo>
                    <a:pt x="6606" y="461"/>
                  </a:lnTo>
                  <a:lnTo>
                    <a:pt x="6115" y="339"/>
                  </a:lnTo>
                  <a:lnTo>
                    <a:pt x="5562" y="216"/>
                  </a:lnTo>
                  <a:lnTo>
                    <a:pt x="5009" y="123"/>
                  </a:lnTo>
                  <a:lnTo>
                    <a:pt x="4271" y="31"/>
                  </a:lnTo>
                  <a:lnTo>
                    <a:pt x="3564" y="1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5"/>
            <p:cNvSpPr/>
            <p:nvPr/>
          </p:nvSpPr>
          <p:spPr>
            <a:xfrm>
              <a:off x="1959390" y="1216483"/>
              <a:ext cx="1386778" cy="592493"/>
            </a:xfrm>
            <a:custGeom>
              <a:rect b="b" l="l" r="r" t="t"/>
              <a:pathLst>
                <a:path extrusionOk="0" h="6853" w="16040">
                  <a:moveTo>
                    <a:pt x="369" y="0"/>
                  </a:moveTo>
                  <a:lnTo>
                    <a:pt x="1" y="62"/>
                  </a:lnTo>
                  <a:lnTo>
                    <a:pt x="799" y="62"/>
                  </a:lnTo>
                  <a:lnTo>
                    <a:pt x="1168" y="123"/>
                  </a:lnTo>
                  <a:lnTo>
                    <a:pt x="1537" y="185"/>
                  </a:lnTo>
                  <a:lnTo>
                    <a:pt x="1875" y="277"/>
                  </a:lnTo>
                  <a:lnTo>
                    <a:pt x="2213" y="430"/>
                  </a:lnTo>
                  <a:lnTo>
                    <a:pt x="2551" y="584"/>
                  </a:lnTo>
                  <a:lnTo>
                    <a:pt x="2858" y="768"/>
                  </a:lnTo>
                  <a:lnTo>
                    <a:pt x="3165" y="1014"/>
                  </a:lnTo>
                  <a:lnTo>
                    <a:pt x="3442" y="1291"/>
                  </a:lnTo>
                  <a:lnTo>
                    <a:pt x="3749" y="1598"/>
                  </a:lnTo>
                  <a:lnTo>
                    <a:pt x="4026" y="1936"/>
                  </a:lnTo>
                  <a:lnTo>
                    <a:pt x="4302" y="2335"/>
                  </a:lnTo>
                  <a:lnTo>
                    <a:pt x="4579" y="2766"/>
                  </a:lnTo>
                  <a:lnTo>
                    <a:pt x="4855" y="3257"/>
                  </a:lnTo>
                  <a:lnTo>
                    <a:pt x="5132" y="3780"/>
                  </a:lnTo>
                  <a:lnTo>
                    <a:pt x="5408" y="4302"/>
                  </a:lnTo>
                  <a:lnTo>
                    <a:pt x="5716" y="4763"/>
                  </a:lnTo>
                  <a:lnTo>
                    <a:pt x="6054" y="5193"/>
                  </a:lnTo>
                  <a:lnTo>
                    <a:pt x="6422" y="5562"/>
                  </a:lnTo>
                  <a:lnTo>
                    <a:pt x="6791" y="5900"/>
                  </a:lnTo>
                  <a:lnTo>
                    <a:pt x="7190" y="6176"/>
                  </a:lnTo>
                  <a:lnTo>
                    <a:pt x="7590" y="6422"/>
                  </a:lnTo>
                  <a:lnTo>
                    <a:pt x="8020" y="6606"/>
                  </a:lnTo>
                  <a:lnTo>
                    <a:pt x="8450" y="6729"/>
                  </a:lnTo>
                  <a:lnTo>
                    <a:pt x="8880" y="6821"/>
                  </a:lnTo>
                  <a:lnTo>
                    <a:pt x="9310" y="6852"/>
                  </a:lnTo>
                  <a:lnTo>
                    <a:pt x="9741" y="6852"/>
                  </a:lnTo>
                  <a:lnTo>
                    <a:pt x="10140" y="6821"/>
                  </a:lnTo>
                  <a:lnTo>
                    <a:pt x="10570" y="6729"/>
                  </a:lnTo>
                  <a:lnTo>
                    <a:pt x="11000" y="6576"/>
                  </a:lnTo>
                  <a:lnTo>
                    <a:pt x="11400" y="6391"/>
                  </a:lnTo>
                  <a:lnTo>
                    <a:pt x="11769" y="6207"/>
                  </a:lnTo>
                  <a:lnTo>
                    <a:pt x="12168" y="6084"/>
                  </a:lnTo>
                  <a:lnTo>
                    <a:pt x="12567" y="5992"/>
                  </a:lnTo>
                  <a:lnTo>
                    <a:pt x="12936" y="5930"/>
                  </a:lnTo>
                  <a:lnTo>
                    <a:pt x="13305" y="5900"/>
                  </a:lnTo>
                  <a:lnTo>
                    <a:pt x="13643" y="5900"/>
                  </a:lnTo>
                  <a:lnTo>
                    <a:pt x="13981" y="5930"/>
                  </a:lnTo>
                  <a:lnTo>
                    <a:pt x="14319" y="5961"/>
                  </a:lnTo>
                  <a:lnTo>
                    <a:pt x="14903" y="6115"/>
                  </a:lnTo>
                  <a:lnTo>
                    <a:pt x="15394" y="6268"/>
                  </a:lnTo>
                  <a:lnTo>
                    <a:pt x="15794" y="6453"/>
                  </a:lnTo>
                  <a:lnTo>
                    <a:pt x="16039" y="6576"/>
                  </a:lnTo>
                  <a:lnTo>
                    <a:pt x="15978" y="6053"/>
                  </a:lnTo>
                  <a:lnTo>
                    <a:pt x="15824" y="5562"/>
                  </a:lnTo>
                  <a:lnTo>
                    <a:pt x="15671" y="5347"/>
                  </a:lnTo>
                  <a:lnTo>
                    <a:pt x="15486" y="5162"/>
                  </a:lnTo>
                  <a:lnTo>
                    <a:pt x="15302" y="5009"/>
                  </a:lnTo>
                  <a:lnTo>
                    <a:pt x="15087" y="4855"/>
                  </a:lnTo>
                  <a:lnTo>
                    <a:pt x="14872" y="4732"/>
                  </a:lnTo>
                  <a:lnTo>
                    <a:pt x="14626" y="4640"/>
                  </a:lnTo>
                  <a:lnTo>
                    <a:pt x="14349" y="4548"/>
                  </a:lnTo>
                  <a:lnTo>
                    <a:pt x="14073" y="4517"/>
                  </a:lnTo>
                  <a:lnTo>
                    <a:pt x="13766" y="4486"/>
                  </a:lnTo>
                  <a:lnTo>
                    <a:pt x="13059" y="4486"/>
                  </a:lnTo>
                  <a:lnTo>
                    <a:pt x="12690" y="4548"/>
                  </a:lnTo>
                  <a:lnTo>
                    <a:pt x="11861" y="4701"/>
                  </a:lnTo>
                  <a:lnTo>
                    <a:pt x="10908" y="4947"/>
                  </a:lnTo>
                  <a:lnTo>
                    <a:pt x="10601" y="5039"/>
                  </a:lnTo>
                  <a:lnTo>
                    <a:pt x="10355" y="5070"/>
                  </a:lnTo>
                  <a:lnTo>
                    <a:pt x="10079" y="5101"/>
                  </a:lnTo>
                  <a:lnTo>
                    <a:pt x="9587" y="5101"/>
                  </a:lnTo>
                  <a:lnTo>
                    <a:pt x="9372" y="5039"/>
                  </a:lnTo>
                  <a:lnTo>
                    <a:pt x="9157" y="5009"/>
                  </a:lnTo>
                  <a:lnTo>
                    <a:pt x="8942" y="4916"/>
                  </a:lnTo>
                  <a:lnTo>
                    <a:pt x="8512" y="4732"/>
                  </a:lnTo>
                  <a:lnTo>
                    <a:pt x="8143" y="4486"/>
                  </a:lnTo>
                  <a:lnTo>
                    <a:pt x="7774" y="4210"/>
                  </a:lnTo>
                  <a:lnTo>
                    <a:pt x="7436" y="3872"/>
                  </a:lnTo>
                  <a:lnTo>
                    <a:pt x="6760" y="3134"/>
                  </a:lnTo>
                  <a:lnTo>
                    <a:pt x="6054" y="2366"/>
                  </a:lnTo>
                  <a:lnTo>
                    <a:pt x="5716" y="1997"/>
                  </a:lnTo>
                  <a:lnTo>
                    <a:pt x="5347" y="1660"/>
                  </a:lnTo>
                  <a:lnTo>
                    <a:pt x="4947" y="1322"/>
                  </a:lnTo>
                  <a:lnTo>
                    <a:pt x="4517" y="1045"/>
                  </a:lnTo>
                  <a:lnTo>
                    <a:pt x="4087" y="799"/>
                  </a:lnTo>
                  <a:lnTo>
                    <a:pt x="3657" y="584"/>
                  </a:lnTo>
                  <a:lnTo>
                    <a:pt x="3227" y="430"/>
                  </a:lnTo>
                  <a:lnTo>
                    <a:pt x="2827" y="277"/>
                  </a:lnTo>
                  <a:lnTo>
                    <a:pt x="2459" y="185"/>
                  </a:lnTo>
                  <a:lnTo>
                    <a:pt x="2059" y="92"/>
                  </a:lnTo>
                  <a:lnTo>
                    <a:pt x="1383" y="0"/>
                  </a:lnTo>
                  <a:close/>
                </a:path>
              </a:pathLst>
            </a:custGeom>
            <a:solidFill>
              <a:srgbClr val="03C8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5"/>
            <p:cNvSpPr/>
            <p:nvPr/>
          </p:nvSpPr>
          <p:spPr>
            <a:xfrm>
              <a:off x="2562422" y="1691994"/>
              <a:ext cx="842183" cy="451654"/>
            </a:xfrm>
            <a:custGeom>
              <a:rect b="b" l="l" r="r" t="t"/>
              <a:pathLst>
                <a:path extrusionOk="0" h="5224" w="9741">
                  <a:moveTo>
                    <a:pt x="5746" y="0"/>
                  </a:moveTo>
                  <a:lnTo>
                    <a:pt x="5162" y="62"/>
                  </a:lnTo>
                  <a:lnTo>
                    <a:pt x="4578" y="154"/>
                  </a:lnTo>
                  <a:lnTo>
                    <a:pt x="4025" y="277"/>
                  </a:lnTo>
                  <a:lnTo>
                    <a:pt x="3503" y="430"/>
                  </a:lnTo>
                  <a:lnTo>
                    <a:pt x="2489" y="707"/>
                  </a:lnTo>
                  <a:lnTo>
                    <a:pt x="1660" y="953"/>
                  </a:lnTo>
                  <a:lnTo>
                    <a:pt x="1291" y="1045"/>
                  </a:lnTo>
                  <a:lnTo>
                    <a:pt x="984" y="1076"/>
                  </a:lnTo>
                  <a:lnTo>
                    <a:pt x="738" y="1260"/>
                  </a:lnTo>
                  <a:lnTo>
                    <a:pt x="523" y="1475"/>
                  </a:lnTo>
                  <a:lnTo>
                    <a:pt x="338" y="1690"/>
                  </a:lnTo>
                  <a:lnTo>
                    <a:pt x="215" y="1967"/>
                  </a:lnTo>
                  <a:lnTo>
                    <a:pt x="92" y="2243"/>
                  </a:lnTo>
                  <a:lnTo>
                    <a:pt x="31" y="2520"/>
                  </a:lnTo>
                  <a:lnTo>
                    <a:pt x="0" y="2827"/>
                  </a:lnTo>
                  <a:lnTo>
                    <a:pt x="0" y="3104"/>
                  </a:lnTo>
                  <a:lnTo>
                    <a:pt x="31" y="3411"/>
                  </a:lnTo>
                  <a:lnTo>
                    <a:pt x="62" y="3687"/>
                  </a:lnTo>
                  <a:lnTo>
                    <a:pt x="123" y="3933"/>
                  </a:lnTo>
                  <a:lnTo>
                    <a:pt x="215" y="4210"/>
                  </a:lnTo>
                  <a:lnTo>
                    <a:pt x="338" y="4425"/>
                  </a:lnTo>
                  <a:lnTo>
                    <a:pt x="430" y="4609"/>
                  </a:lnTo>
                  <a:lnTo>
                    <a:pt x="553" y="4793"/>
                  </a:lnTo>
                  <a:lnTo>
                    <a:pt x="707" y="4916"/>
                  </a:lnTo>
                  <a:lnTo>
                    <a:pt x="891" y="5009"/>
                  </a:lnTo>
                  <a:lnTo>
                    <a:pt x="1199" y="5070"/>
                  </a:lnTo>
                  <a:lnTo>
                    <a:pt x="1598" y="5101"/>
                  </a:lnTo>
                  <a:lnTo>
                    <a:pt x="2120" y="5162"/>
                  </a:lnTo>
                  <a:lnTo>
                    <a:pt x="3349" y="5193"/>
                  </a:lnTo>
                  <a:lnTo>
                    <a:pt x="4732" y="5224"/>
                  </a:lnTo>
                  <a:lnTo>
                    <a:pt x="6115" y="5162"/>
                  </a:lnTo>
                  <a:lnTo>
                    <a:pt x="7313" y="5101"/>
                  </a:lnTo>
                  <a:lnTo>
                    <a:pt x="7835" y="5070"/>
                  </a:lnTo>
                  <a:lnTo>
                    <a:pt x="8266" y="5009"/>
                  </a:lnTo>
                  <a:lnTo>
                    <a:pt x="8573" y="4947"/>
                  </a:lnTo>
                  <a:lnTo>
                    <a:pt x="8726" y="4886"/>
                  </a:lnTo>
                  <a:lnTo>
                    <a:pt x="8972" y="4732"/>
                  </a:lnTo>
                  <a:lnTo>
                    <a:pt x="9126" y="4640"/>
                  </a:lnTo>
                  <a:lnTo>
                    <a:pt x="9249" y="4517"/>
                  </a:lnTo>
                  <a:lnTo>
                    <a:pt x="9372" y="4333"/>
                  </a:lnTo>
                  <a:lnTo>
                    <a:pt x="9495" y="4117"/>
                  </a:lnTo>
                  <a:lnTo>
                    <a:pt x="9617" y="3810"/>
                  </a:lnTo>
                  <a:lnTo>
                    <a:pt x="9679" y="3442"/>
                  </a:lnTo>
                  <a:lnTo>
                    <a:pt x="9740" y="3104"/>
                  </a:lnTo>
                  <a:lnTo>
                    <a:pt x="9740" y="2796"/>
                  </a:lnTo>
                  <a:lnTo>
                    <a:pt x="9740" y="2520"/>
                  </a:lnTo>
                  <a:lnTo>
                    <a:pt x="9710" y="2274"/>
                  </a:lnTo>
                  <a:lnTo>
                    <a:pt x="9679" y="2028"/>
                  </a:lnTo>
                  <a:lnTo>
                    <a:pt x="9617" y="1844"/>
                  </a:lnTo>
                  <a:lnTo>
                    <a:pt x="9495" y="1537"/>
                  </a:lnTo>
                  <a:lnTo>
                    <a:pt x="9341" y="1321"/>
                  </a:lnTo>
                  <a:lnTo>
                    <a:pt x="9218" y="1168"/>
                  </a:lnTo>
                  <a:lnTo>
                    <a:pt x="9064" y="1076"/>
                  </a:lnTo>
                  <a:lnTo>
                    <a:pt x="8819" y="861"/>
                  </a:lnTo>
                  <a:lnTo>
                    <a:pt x="8573" y="676"/>
                  </a:lnTo>
                  <a:lnTo>
                    <a:pt x="8296" y="492"/>
                  </a:lnTo>
                  <a:lnTo>
                    <a:pt x="8020" y="369"/>
                  </a:lnTo>
                  <a:lnTo>
                    <a:pt x="7743" y="246"/>
                  </a:lnTo>
                  <a:lnTo>
                    <a:pt x="7467" y="154"/>
                  </a:lnTo>
                  <a:lnTo>
                    <a:pt x="7190" y="92"/>
                  </a:lnTo>
                  <a:lnTo>
                    <a:pt x="6914" y="31"/>
                  </a:lnTo>
                  <a:lnTo>
                    <a:pt x="6330" y="0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5"/>
            <p:cNvSpPr/>
            <p:nvPr/>
          </p:nvSpPr>
          <p:spPr>
            <a:xfrm>
              <a:off x="2634094" y="1803523"/>
              <a:ext cx="212599" cy="183376"/>
            </a:xfrm>
            <a:custGeom>
              <a:rect b="b" l="l" r="r" t="t"/>
              <a:pathLst>
                <a:path extrusionOk="0" h="2121" w="2459">
                  <a:moveTo>
                    <a:pt x="2152" y="1"/>
                  </a:moveTo>
                  <a:lnTo>
                    <a:pt x="1844" y="62"/>
                  </a:lnTo>
                  <a:lnTo>
                    <a:pt x="1476" y="124"/>
                  </a:lnTo>
                  <a:lnTo>
                    <a:pt x="1076" y="277"/>
                  </a:lnTo>
                  <a:lnTo>
                    <a:pt x="892" y="400"/>
                  </a:lnTo>
                  <a:lnTo>
                    <a:pt x="708" y="523"/>
                  </a:lnTo>
                  <a:lnTo>
                    <a:pt x="523" y="677"/>
                  </a:lnTo>
                  <a:lnTo>
                    <a:pt x="339" y="861"/>
                  </a:lnTo>
                  <a:lnTo>
                    <a:pt x="185" y="1107"/>
                  </a:lnTo>
                  <a:lnTo>
                    <a:pt x="62" y="1353"/>
                  </a:lnTo>
                  <a:lnTo>
                    <a:pt x="1" y="1568"/>
                  </a:lnTo>
                  <a:lnTo>
                    <a:pt x="1" y="1660"/>
                  </a:lnTo>
                  <a:lnTo>
                    <a:pt x="32" y="1752"/>
                  </a:lnTo>
                  <a:lnTo>
                    <a:pt x="93" y="1906"/>
                  </a:lnTo>
                  <a:lnTo>
                    <a:pt x="247" y="1998"/>
                  </a:lnTo>
                  <a:lnTo>
                    <a:pt x="431" y="2090"/>
                  </a:lnTo>
                  <a:lnTo>
                    <a:pt x="646" y="2121"/>
                  </a:lnTo>
                  <a:lnTo>
                    <a:pt x="892" y="2121"/>
                  </a:lnTo>
                  <a:lnTo>
                    <a:pt x="1138" y="2090"/>
                  </a:lnTo>
                  <a:lnTo>
                    <a:pt x="1384" y="1998"/>
                  </a:lnTo>
                  <a:lnTo>
                    <a:pt x="1629" y="1844"/>
                  </a:lnTo>
                  <a:lnTo>
                    <a:pt x="1875" y="1691"/>
                  </a:lnTo>
                  <a:lnTo>
                    <a:pt x="2090" y="1445"/>
                  </a:lnTo>
                  <a:lnTo>
                    <a:pt x="2244" y="1168"/>
                  </a:lnTo>
                  <a:lnTo>
                    <a:pt x="2367" y="830"/>
                  </a:lnTo>
                  <a:lnTo>
                    <a:pt x="2428" y="462"/>
                  </a:lnTo>
                  <a:lnTo>
                    <a:pt x="2459" y="247"/>
                  </a:lnTo>
                  <a:lnTo>
                    <a:pt x="2428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5"/>
            <p:cNvSpPr/>
            <p:nvPr/>
          </p:nvSpPr>
          <p:spPr>
            <a:xfrm>
              <a:off x="2631501" y="1986811"/>
              <a:ext cx="148793" cy="101069"/>
            </a:xfrm>
            <a:custGeom>
              <a:rect b="b" l="l" r="r" t="t"/>
              <a:pathLst>
                <a:path extrusionOk="0" h="1169" w="1721">
                  <a:moveTo>
                    <a:pt x="31" y="1"/>
                  </a:moveTo>
                  <a:lnTo>
                    <a:pt x="0" y="154"/>
                  </a:lnTo>
                  <a:lnTo>
                    <a:pt x="0" y="308"/>
                  </a:lnTo>
                  <a:lnTo>
                    <a:pt x="31" y="492"/>
                  </a:lnTo>
                  <a:lnTo>
                    <a:pt x="92" y="677"/>
                  </a:lnTo>
                  <a:lnTo>
                    <a:pt x="215" y="861"/>
                  </a:lnTo>
                  <a:lnTo>
                    <a:pt x="307" y="953"/>
                  </a:lnTo>
                  <a:lnTo>
                    <a:pt x="400" y="1015"/>
                  </a:lnTo>
                  <a:lnTo>
                    <a:pt x="523" y="1107"/>
                  </a:lnTo>
                  <a:lnTo>
                    <a:pt x="676" y="1138"/>
                  </a:lnTo>
                  <a:lnTo>
                    <a:pt x="830" y="1168"/>
                  </a:lnTo>
                  <a:lnTo>
                    <a:pt x="953" y="1168"/>
                  </a:lnTo>
                  <a:lnTo>
                    <a:pt x="1076" y="1138"/>
                  </a:lnTo>
                  <a:lnTo>
                    <a:pt x="1198" y="1076"/>
                  </a:lnTo>
                  <a:lnTo>
                    <a:pt x="1291" y="984"/>
                  </a:lnTo>
                  <a:lnTo>
                    <a:pt x="1383" y="892"/>
                  </a:lnTo>
                  <a:lnTo>
                    <a:pt x="1506" y="677"/>
                  </a:lnTo>
                  <a:lnTo>
                    <a:pt x="1598" y="431"/>
                  </a:lnTo>
                  <a:lnTo>
                    <a:pt x="1659" y="216"/>
                  </a:lnTo>
                  <a:lnTo>
                    <a:pt x="1721" y="1"/>
                  </a:lnTo>
                  <a:lnTo>
                    <a:pt x="1536" y="62"/>
                  </a:lnTo>
                  <a:lnTo>
                    <a:pt x="1106" y="154"/>
                  </a:lnTo>
                  <a:lnTo>
                    <a:pt x="861" y="185"/>
                  </a:lnTo>
                  <a:lnTo>
                    <a:pt x="553" y="185"/>
                  </a:lnTo>
                  <a:lnTo>
                    <a:pt x="277" y="124"/>
                  </a:lnTo>
                  <a:lnTo>
                    <a:pt x="154" y="6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5"/>
            <p:cNvSpPr/>
            <p:nvPr/>
          </p:nvSpPr>
          <p:spPr>
            <a:xfrm>
              <a:off x="3295571" y="1803523"/>
              <a:ext cx="114297" cy="183376"/>
            </a:xfrm>
            <a:custGeom>
              <a:rect b="b" l="l" r="r" t="t"/>
              <a:pathLst>
                <a:path extrusionOk="0" h="2121" w="1322">
                  <a:moveTo>
                    <a:pt x="1" y="1"/>
                  </a:moveTo>
                  <a:lnTo>
                    <a:pt x="1" y="462"/>
                  </a:lnTo>
                  <a:lnTo>
                    <a:pt x="31" y="830"/>
                  </a:lnTo>
                  <a:lnTo>
                    <a:pt x="93" y="1168"/>
                  </a:lnTo>
                  <a:lnTo>
                    <a:pt x="185" y="1445"/>
                  </a:lnTo>
                  <a:lnTo>
                    <a:pt x="308" y="1691"/>
                  </a:lnTo>
                  <a:lnTo>
                    <a:pt x="431" y="1844"/>
                  </a:lnTo>
                  <a:lnTo>
                    <a:pt x="554" y="1998"/>
                  </a:lnTo>
                  <a:lnTo>
                    <a:pt x="707" y="2090"/>
                  </a:lnTo>
                  <a:lnTo>
                    <a:pt x="861" y="2121"/>
                  </a:lnTo>
                  <a:lnTo>
                    <a:pt x="984" y="2121"/>
                  </a:lnTo>
                  <a:lnTo>
                    <a:pt x="1107" y="2090"/>
                  </a:lnTo>
                  <a:lnTo>
                    <a:pt x="1199" y="1998"/>
                  </a:lnTo>
                  <a:lnTo>
                    <a:pt x="1260" y="1906"/>
                  </a:lnTo>
                  <a:lnTo>
                    <a:pt x="1322" y="1752"/>
                  </a:lnTo>
                  <a:lnTo>
                    <a:pt x="1322" y="1568"/>
                  </a:lnTo>
                  <a:lnTo>
                    <a:pt x="1291" y="1353"/>
                  </a:lnTo>
                  <a:lnTo>
                    <a:pt x="1230" y="1107"/>
                  </a:lnTo>
                  <a:lnTo>
                    <a:pt x="1137" y="861"/>
                  </a:lnTo>
                  <a:lnTo>
                    <a:pt x="1045" y="677"/>
                  </a:lnTo>
                  <a:lnTo>
                    <a:pt x="953" y="523"/>
                  </a:lnTo>
                  <a:lnTo>
                    <a:pt x="830" y="400"/>
                  </a:lnTo>
                  <a:lnTo>
                    <a:pt x="738" y="277"/>
                  </a:lnTo>
                  <a:lnTo>
                    <a:pt x="523" y="124"/>
                  </a:lnTo>
                  <a:lnTo>
                    <a:pt x="308" y="62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35"/>
            <p:cNvSpPr/>
            <p:nvPr/>
          </p:nvSpPr>
          <p:spPr>
            <a:xfrm>
              <a:off x="3308885" y="1986811"/>
              <a:ext cx="93028" cy="101069"/>
            </a:xfrm>
            <a:custGeom>
              <a:rect b="b" l="l" r="r" t="t"/>
              <a:pathLst>
                <a:path extrusionOk="0" h="1169" w="1076">
                  <a:moveTo>
                    <a:pt x="0" y="1"/>
                  </a:moveTo>
                  <a:lnTo>
                    <a:pt x="0" y="216"/>
                  </a:lnTo>
                  <a:lnTo>
                    <a:pt x="62" y="431"/>
                  </a:lnTo>
                  <a:lnTo>
                    <a:pt x="123" y="677"/>
                  </a:lnTo>
                  <a:lnTo>
                    <a:pt x="185" y="892"/>
                  </a:lnTo>
                  <a:lnTo>
                    <a:pt x="308" y="1076"/>
                  </a:lnTo>
                  <a:lnTo>
                    <a:pt x="400" y="1138"/>
                  </a:lnTo>
                  <a:lnTo>
                    <a:pt x="461" y="1168"/>
                  </a:lnTo>
                  <a:lnTo>
                    <a:pt x="553" y="1168"/>
                  </a:lnTo>
                  <a:lnTo>
                    <a:pt x="645" y="1138"/>
                  </a:lnTo>
                  <a:lnTo>
                    <a:pt x="738" y="1107"/>
                  </a:lnTo>
                  <a:lnTo>
                    <a:pt x="830" y="1015"/>
                  </a:lnTo>
                  <a:lnTo>
                    <a:pt x="953" y="861"/>
                  </a:lnTo>
                  <a:lnTo>
                    <a:pt x="1014" y="677"/>
                  </a:lnTo>
                  <a:lnTo>
                    <a:pt x="1045" y="492"/>
                  </a:lnTo>
                  <a:lnTo>
                    <a:pt x="1076" y="154"/>
                  </a:lnTo>
                  <a:lnTo>
                    <a:pt x="1076" y="1"/>
                  </a:lnTo>
                  <a:lnTo>
                    <a:pt x="891" y="124"/>
                  </a:lnTo>
                  <a:lnTo>
                    <a:pt x="707" y="185"/>
                  </a:lnTo>
                  <a:lnTo>
                    <a:pt x="553" y="185"/>
                  </a:lnTo>
                  <a:lnTo>
                    <a:pt x="369" y="154"/>
                  </a:lnTo>
                  <a:lnTo>
                    <a:pt x="92" y="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5"/>
            <p:cNvSpPr/>
            <p:nvPr/>
          </p:nvSpPr>
          <p:spPr>
            <a:xfrm>
              <a:off x="3295571" y="1803523"/>
              <a:ext cx="114297" cy="159514"/>
            </a:xfrm>
            <a:custGeom>
              <a:rect b="b" l="l" r="r" t="t"/>
              <a:pathLst>
                <a:path extrusionOk="0" h="1845" w="1322">
                  <a:moveTo>
                    <a:pt x="1" y="1"/>
                  </a:moveTo>
                  <a:lnTo>
                    <a:pt x="31" y="185"/>
                  </a:lnTo>
                  <a:lnTo>
                    <a:pt x="62" y="400"/>
                  </a:lnTo>
                  <a:lnTo>
                    <a:pt x="124" y="615"/>
                  </a:lnTo>
                  <a:lnTo>
                    <a:pt x="185" y="861"/>
                  </a:lnTo>
                  <a:lnTo>
                    <a:pt x="308" y="1045"/>
                  </a:lnTo>
                  <a:lnTo>
                    <a:pt x="369" y="1107"/>
                  </a:lnTo>
                  <a:lnTo>
                    <a:pt x="462" y="1168"/>
                  </a:lnTo>
                  <a:lnTo>
                    <a:pt x="554" y="1230"/>
                  </a:lnTo>
                  <a:lnTo>
                    <a:pt x="830" y="1230"/>
                  </a:lnTo>
                  <a:lnTo>
                    <a:pt x="984" y="1291"/>
                  </a:lnTo>
                  <a:lnTo>
                    <a:pt x="1107" y="1353"/>
                  </a:lnTo>
                  <a:lnTo>
                    <a:pt x="1168" y="1414"/>
                  </a:lnTo>
                  <a:lnTo>
                    <a:pt x="1230" y="1537"/>
                  </a:lnTo>
                  <a:lnTo>
                    <a:pt x="1260" y="1629"/>
                  </a:lnTo>
                  <a:lnTo>
                    <a:pt x="1291" y="1844"/>
                  </a:lnTo>
                  <a:lnTo>
                    <a:pt x="1322" y="1629"/>
                  </a:lnTo>
                  <a:lnTo>
                    <a:pt x="1291" y="1353"/>
                  </a:lnTo>
                  <a:lnTo>
                    <a:pt x="1230" y="1107"/>
                  </a:lnTo>
                  <a:lnTo>
                    <a:pt x="1137" y="861"/>
                  </a:lnTo>
                  <a:lnTo>
                    <a:pt x="1045" y="677"/>
                  </a:lnTo>
                  <a:lnTo>
                    <a:pt x="953" y="523"/>
                  </a:lnTo>
                  <a:lnTo>
                    <a:pt x="830" y="400"/>
                  </a:lnTo>
                  <a:lnTo>
                    <a:pt x="738" y="277"/>
                  </a:lnTo>
                  <a:lnTo>
                    <a:pt x="523" y="124"/>
                  </a:lnTo>
                  <a:lnTo>
                    <a:pt x="339" y="62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1818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5"/>
            <p:cNvSpPr/>
            <p:nvPr/>
          </p:nvSpPr>
          <p:spPr>
            <a:xfrm>
              <a:off x="2769571" y="1888509"/>
              <a:ext cx="528774" cy="255136"/>
            </a:xfrm>
            <a:custGeom>
              <a:rect b="b" l="l" r="r" t="t"/>
              <a:pathLst>
                <a:path extrusionOk="0" h="2951" w="6116">
                  <a:moveTo>
                    <a:pt x="3565" y="1"/>
                  </a:moveTo>
                  <a:lnTo>
                    <a:pt x="3043" y="62"/>
                  </a:lnTo>
                  <a:lnTo>
                    <a:pt x="2551" y="216"/>
                  </a:lnTo>
                  <a:lnTo>
                    <a:pt x="2152" y="370"/>
                  </a:lnTo>
                  <a:lnTo>
                    <a:pt x="1752" y="585"/>
                  </a:lnTo>
                  <a:lnTo>
                    <a:pt x="1414" y="831"/>
                  </a:lnTo>
                  <a:lnTo>
                    <a:pt x="1107" y="1107"/>
                  </a:lnTo>
                  <a:lnTo>
                    <a:pt x="861" y="1384"/>
                  </a:lnTo>
                  <a:lnTo>
                    <a:pt x="646" y="1660"/>
                  </a:lnTo>
                  <a:lnTo>
                    <a:pt x="462" y="1937"/>
                  </a:lnTo>
                  <a:lnTo>
                    <a:pt x="185" y="2428"/>
                  </a:lnTo>
                  <a:lnTo>
                    <a:pt x="32" y="2766"/>
                  </a:lnTo>
                  <a:lnTo>
                    <a:pt x="1" y="2889"/>
                  </a:lnTo>
                  <a:lnTo>
                    <a:pt x="1322" y="2951"/>
                  </a:lnTo>
                  <a:lnTo>
                    <a:pt x="2520" y="2951"/>
                  </a:lnTo>
                  <a:lnTo>
                    <a:pt x="3534" y="2920"/>
                  </a:lnTo>
                  <a:lnTo>
                    <a:pt x="4395" y="2858"/>
                  </a:lnTo>
                  <a:lnTo>
                    <a:pt x="5593" y="2766"/>
                  </a:lnTo>
                  <a:lnTo>
                    <a:pt x="6023" y="2705"/>
                  </a:lnTo>
                  <a:lnTo>
                    <a:pt x="6054" y="2613"/>
                  </a:lnTo>
                  <a:lnTo>
                    <a:pt x="6085" y="2305"/>
                  </a:lnTo>
                  <a:lnTo>
                    <a:pt x="6115" y="1875"/>
                  </a:lnTo>
                  <a:lnTo>
                    <a:pt x="6085" y="1660"/>
                  </a:lnTo>
                  <a:lnTo>
                    <a:pt x="6054" y="1414"/>
                  </a:lnTo>
                  <a:lnTo>
                    <a:pt x="5992" y="1138"/>
                  </a:lnTo>
                  <a:lnTo>
                    <a:pt x="5870" y="923"/>
                  </a:lnTo>
                  <a:lnTo>
                    <a:pt x="5716" y="677"/>
                  </a:lnTo>
                  <a:lnTo>
                    <a:pt x="5532" y="462"/>
                  </a:lnTo>
                  <a:lnTo>
                    <a:pt x="5286" y="277"/>
                  </a:lnTo>
                  <a:lnTo>
                    <a:pt x="4978" y="155"/>
                  </a:lnTo>
                  <a:lnTo>
                    <a:pt x="4579" y="32"/>
                  </a:lnTo>
                  <a:lnTo>
                    <a:pt x="4149" y="1"/>
                  </a:lnTo>
                  <a:close/>
                </a:path>
              </a:pathLst>
            </a:custGeom>
            <a:solidFill>
              <a:srgbClr val="0A1A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5"/>
            <p:cNvSpPr/>
            <p:nvPr/>
          </p:nvSpPr>
          <p:spPr>
            <a:xfrm>
              <a:off x="2915682" y="1909778"/>
              <a:ext cx="342804" cy="55852"/>
            </a:xfrm>
            <a:custGeom>
              <a:rect b="b" l="l" r="r" t="t"/>
              <a:pathLst>
                <a:path extrusionOk="0" h="646" w="3965">
                  <a:moveTo>
                    <a:pt x="2275" y="1"/>
                  </a:moveTo>
                  <a:lnTo>
                    <a:pt x="1752" y="31"/>
                  </a:lnTo>
                  <a:lnTo>
                    <a:pt x="1291" y="93"/>
                  </a:lnTo>
                  <a:lnTo>
                    <a:pt x="892" y="185"/>
                  </a:lnTo>
                  <a:lnTo>
                    <a:pt x="585" y="308"/>
                  </a:lnTo>
                  <a:lnTo>
                    <a:pt x="339" y="431"/>
                  </a:lnTo>
                  <a:lnTo>
                    <a:pt x="154" y="523"/>
                  </a:lnTo>
                  <a:lnTo>
                    <a:pt x="1" y="646"/>
                  </a:lnTo>
                  <a:lnTo>
                    <a:pt x="3964" y="646"/>
                  </a:lnTo>
                  <a:lnTo>
                    <a:pt x="3780" y="462"/>
                  </a:lnTo>
                  <a:lnTo>
                    <a:pt x="3411" y="247"/>
                  </a:lnTo>
                  <a:lnTo>
                    <a:pt x="3196" y="154"/>
                  </a:lnTo>
                  <a:lnTo>
                    <a:pt x="2920" y="62"/>
                  </a:lnTo>
                  <a:lnTo>
                    <a:pt x="2613" y="31"/>
                  </a:lnTo>
                  <a:lnTo>
                    <a:pt x="2275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35"/>
            <p:cNvSpPr/>
            <p:nvPr/>
          </p:nvSpPr>
          <p:spPr>
            <a:xfrm>
              <a:off x="2854644" y="1986811"/>
              <a:ext cx="427705" cy="42624"/>
            </a:xfrm>
            <a:custGeom>
              <a:rect b="b" l="l" r="r" t="t"/>
              <a:pathLst>
                <a:path extrusionOk="0" h="493" w="4947">
                  <a:moveTo>
                    <a:pt x="461" y="1"/>
                  </a:moveTo>
                  <a:lnTo>
                    <a:pt x="246" y="216"/>
                  </a:lnTo>
                  <a:lnTo>
                    <a:pt x="0" y="462"/>
                  </a:lnTo>
                  <a:lnTo>
                    <a:pt x="31" y="492"/>
                  </a:lnTo>
                  <a:lnTo>
                    <a:pt x="4947" y="492"/>
                  </a:lnTo>
                  <a:lnTo>
                    <a:pt x="4916" y="216"/>
                  </a:lnTo>
                  <a:lnTo>
                    <a:pt x="4824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5"/>
            <p:cNvSpPr/>
            <p:nvPr/>
          </p:nvSpPr>
          <p:spPr>
            <a:xfrm>
              <a:off x="2814788" y="2047935"/>
              <a:ext cx="470242" cy="39943"/>
            </a:xfrm>
            <a:custGeom>
              <a:rect b="b" l="l" r="r" t="t"/>
              <a:pathLst>
                <a:path extrusionOk="0" h="462" w="5439">
                  <a:moveTo>
                    <a:pt x="277" y="0"/>
                  </a:moveTo>
                  <a:lnTo>
                    <a:pt x="123" y="216"/>
                  </a:lnTo>
                  <a:lnTo>
                    <a:pt x="0" y="461"/>
                  </a:lnTo>
                  <a:lnTo>
                    <a:pt x="5408" y="461"/>
                  </a:lnTo>
                  <a:lnTo>
                    <a:pt x="5439" y="0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5"/>
            <p:cNvSpPr/>
            <p:nvPr/>
          </p:nvSpPr>
          <p:spPr>
            <a:xfrm>
              <a:off x="2594325" y="2095746"/>
              <a:ext cx="751834" cy="45217"/>
            </a:xfrm>
            <a:custGeom>
              <a:rect b="b" l="l" r="r" t="t"/>
              <a:pathLst>
                <a:path extrusionOk="0" h="523" w="8696">
                  <a:moveTo>
                    <a:pt x="92" y="1"/>
                  </a:moveTo>
                  <a:lnTo>
                    <a:pt x="31" y="93"/>
                  </a:lnTo>
                  <a:lnTo>
                    <a:pt x="0" y="185"/>
                  </a:lnTo>
                  <a:lnTo>
                    <a:pt x="0" y="277"/>
                  </a:lnTo>
                  <a:lnTo>
                    <a:pt x="0" y="339"/>
                  </a:lnTo>
                  <a:lnTo>
                    <a:pt x="61" y="461"/>
                  </a:lnTo>
                  <a:lnTo>
                    <a:pt x="92" y="523"/>
                  </a:lnTo>
                  <a:lnTo>
                    <a:pt x="8265" y="523"/>
                  </a:lnTo>
                  <a:lnTo>
                    <a:pt x="8450" y="492"/>
                  </a:lnTo>
                  <a:lnTo>
                    <a:pt x="8573" y="431"/>
                  </a:lnTo>
                  <a:lnTo>
                    <a:pt x="8634" y="339"/>
                  </a:lnTo>
                  <a:lnTo>
                    <a:pt x="8695" y="246"/>
                  </a:lnTo>
                  <a:lnTo>
                    <a:pt x="8695" y="154"/>
                  </a:lnTo>
                  <a:lnTo>
                    <a:pt x="8695" y="62"/>
                  </a:lnTo>
                  <a:lnTo>
                    <a:pt x="8695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5"/>
            <p:cNvSpPr/>
            <p:nvPr/>
          </p:nvSpPr>
          <p:spPr>
            <a:xfrm>
              <a:off x="1882357" y="1790295"/>
              <a:ext cx="348078" cy="385255"/>
            </a:xfrm>
            <a:custGeom>
              <a:rect b="b" l="l" r="r" t="t"/>
              <a:pathLst>
                <a:path extrusionOk="0" h="4456" w="4026">
                  <a:moveTo>
                    <a:pt x="1199" y="0"/>
                  </a:moveTo>
                  <a:lnTo>
                    <a:pt x="1199" y="184"/>
                  </a:lnTo>
                  <a:lnTo>
                    <a:pt x="922" y="338"/>
                  </a:lnTo>
                  <a:lnTo>
                    <a:pt x="707" y="522"/>
                  </a:lnTo>
                  <a:lnTo>
                    <a:pt x="492" y="738"/>
                  </a:lnTo>
                  <a:lnTo>
                    <a:pt x="338" y="1014"/>
                  </a:lnTo>
                  <a:lnTo>
                    <a:pt x="185" y="1291"/>
                  </a:lnTo>
                  <a:lnTo>
                    <a:pt x="93" y="1567"/>
                  </a:lnTo>
                  <a:lnTo>
                    <a:pt x="31" y="1905"/>
                  </a:lnTo>
                  <a:lnTo>
                    <a:pt x="1" y="2243"/>
                  </a:lnTo>
                  <a:lnTo>
                    <a:pt x="31" y="2550"/>
                  </a:lnTo>
                  <a:lnTo>
                    <a:pt x="93" y="2888"/>
                  </a:lnTo>
                  <a:lnTo>
                    <a:pt x="185" y="3196"/>
                  </a:lnTo>
                  <a:lnTo>
                    <a:pt x="338" y="3472"/>
                  </a:lnTo>
                  <a:lnTo>
                    <a:pt x="492" y="3718"/>
                  </a:lnTo>
                  <a:lnTo>
                    <a:pt x="707" y="3933"/>
                  </a:lnTo>
                  <a:lnTo>
                    <a:pt x="922" y="4117"/>
                  </a:lnTo>
                  <a:lnTo>
                    <a:pt x="1199" y="4271"/>
                  </a:lnTo>
                  <a:lnTo>
                    <a:pt x="1199" y="4455"/>
                  </a:lnTo>
                  <a:lnTo>
                    <a:pt x="2243" y="4455"/>
                  </a:lnTo>
                  <a:lnTo>
                    <a:pt x="2459" y="4425"/>
                  </a:lnTo>
                  <a:lnTo>
                    <a:pt x="2643" y="4363"/>
                  </a:lnTo>
                  <a:lnTo>
                    <a:pt x="2827" y="4271"/>
                  </a:lnTo>
                  <a:lnTo>
                    <a:pt x="2981" y="4179"/>
                  </a:lnTo>
                  <a:lnTo>
                    <a:pt x="3165" y="4087"/>
                  </a:lnTo>
                  <a:lnTo>
                    <a:pt x="3319" y="3933"/>
                  </a:lnTo>
                  <a:lnTo>
                    <a:pt x="3442" y="3810"/>
                  </a:lnTo>
                  <a:lnTo>
                    <a:pt x="3565" y="3626"/>
                  </a:lnTo>
                  <a:lnTo>
                    <a:pt x="3688" y="3472"/>
                  </a:lnTo>
                  <a:lnTo>
                    <a:pt x="3780" y="3288"/>
                  </a:lnTo>
                  <a:lnTo>
                    <a:pt x="3872" y="3103"/>
                  </a:lnTo>
                  <a:lnTo>
                    <a:pt x="3933" y="2888"/>
                  </a:lnTo>
                  <a:lnTo>
                    <a:pt x="3995" y="2673"/>
                  </a:lnTo>
                  <a:lnTo>
                    <a:pt x="4026" y="2458"/>
                  </a:lnTo>
                  <a:lnTo>
                    <a:pt x="4026" y="2243"/>
                  </a:lnTo>
                  <a:lnTo>
                    <a:pt x="4026" y="1997"/>
                  </a:lnTo>
                  <a:lnTo>
                    <a:pt x="3995" y="1782"/>
                  </a:lnTo>
                  <a:lnTo>
                    <a:pt x="3933" y="1567"/>
                  </a:lnTo>
                  <a:lnTo>
                    <a:pt x="3872" y="1352"/>
                  </a:lnTo>
                  <a:lnTo>
                    <a:pt x="3780" y="1168"/>
                  </a:lnTo>
                  <a:lnTo>
                    <a:pt x="3688" y="983"/>
                  </a:lnTo>
                  <a:lnTo>
                    <a:pt x="3565" y="830"/>
                  </a:lnTo>
                  <a:lnTo>
                    <a:pt x="3442" y="645"/>
                  </a:lnTo>
                  <a:lnTo>
                    <a:pt x="3319" y="522"/>
                  </a:lnTo>
                  <a:lnTo>
                    <a:pt x="3165" y="400"/>
                  </a:lnTo>
                  <a:lnTo>
                    <a:pt x="2981" y="277"/>
                  </a:lnTo>
                  <a:lnTo>
                    <a:pt x="2827" y="184"/>
                  </a:lnTo>
                  <a:lnTo>
                    <a:pt x="2643" y="92"/>
                  </a:lnTo>
                  <a:lnTo>
                    <a:pt x="2459" y="31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5"/>
            <p:cNvSpPr/>
            <p:nvPr/>
          </p:nvSpPr>
          <p:spPr>
            <a:xfrm>
              <a:off x="1810599" y="1790295"/>
              <a:ext cx="348078" cy="385255"/>
            </a:xfrm>
            <a:custGeom>
              <a:rect b="b" l="l" r="r" t="t"/>
              <a:pathLst>
                <a:path extrusionOk="0" h="4456" w="4026">
                  <a:moveTo>
                    <a:pt x="1814" y="0"/>
                  </a:moveTo>
                  <a:lnTo>
                    <a:pt x="1599" y="31"/>
                  </a:lnTo>
                  <a:lnTo>
                    <a:pt x="1414" y="92"/>
                  </a:lnTo>
                  <a:lnTo>
                    <a:pt x="1230" y="154"/>
                  </a:lnTo>
                  <a:lnTo>
                    <a:pt x="1046" y="246"/>
                  </a:lnTo>
                  <a:lnTo>
                    <a:pt x="892" y="369"/>
                  </a:lnTo>
                  <a:lnTo>
                    <a:pt x="738" y="492"/>
                  </a:lnTo>
                  <a:lnTo>
                    <a:pt x="585" y="645"/>
                  </a:lnTo>
                  <a:lnTo>
                    <a:pt x="462" y="799"/>
                  </a:lnTo>
                  <a:lnTo>
                    <a:pt x="339" y="983"/>
                  </a:lnTo>
                  <a:lnTo>
                    <a:pt x="247" y="1168"/>
                  </a:lnTo>
                  <a:lnTo>
                    <a:pt x="155" y="1352"/>
                  </a:lnTo>
                  <a:lnTo>
                    <a:pt x="93" y="1567"/>
                  </a:lnTo>
                  <a:lnTo>
                    <a:pt x="62" y="1782"/>
                  </a:lnTo>
                  <a:lnTo>
                    <a:pt x="32" y="1997"/>
                  </a:lnTo>
                  <a:lnTo>
                    <a:pt x="1" y="2243"/>
                  </a:lnTo>
                  <a:lnTo>
                    <a:pt x="32" y="2458"/>
                  </a:lnTo>
                  <a:lnTo>
                    <a:pt x="62" y="2673"/>
                  </a:lnTo>
                  <a:lnTo>
                    <a:pt x="93" y="2888"/>
                  </a:lnTo>
                  <a:lnTo>
                    <a:pt x="155" y="3103"/>
                  </a:lnTo>
                  <a:lnTo>
                    <a:pt x="247" y="3288"/>
                  </a:lnTo>
                  <a:lnTo>
                    <a:pt x="339" y="3472"/>
                  </a:lnTo>
                  <a:lnTo>
                    <a:pt x="462" y="3656"/>
                  </a:lnTo>
                  <a:lnTo>
                    <a:pt x="585" y="3810"/>
                  </a:lnTo>
                  <a:lnTo>
                    <a:pt x="738" y="3964"/>
                  </a:lnTo>
                  <a:lnTo>
                    <a:pt x="892" y="4087"/>
                  </a:lnTo>
                  <a:lnTo>
                    <a:pt x="1046" y="4210"/>
                  </a:lnTo>
                  <a:lnTo>
                    <a:pt x="1230" y="4302"/>
                  </a:lnTo>
                  <a:lnTo>
                    <a:pt x="1414" y="4363"/>
                  </a:lnTo>
                  <a:lnTo>
                    <a:pt x="1599" y="4425"/>
                  </a:lnTo>
                  <a:lnTo>
                    <a:pt x="1814" y="4455"/>
                  </a:lnTo>
                  <a:lnTo>
                    <a:pt x="2213" y="4455"/>
                  </a:lnTo>
                  <a:lnTo>
                    <a:pt x="2428" y="4425"/>
                  </a:lnTo>
                  <a:lnTo>
                    <a:pt x="2613" y="4363"/>
                  </a:lnTo>
                  <a:lnTo>
                    <a:pt x="2797" y="4302"/>
                  </a:lnTo>
                  <a:lnTo>
                    <a:pt x="2981" y="4210"/>
                  </a:lnTo>
                  <a:lnTo>
                    <a:pt x="3135" y="4087"/>
                  </a:lnTo>
                  <a:lnTo>
                    <a:pt x="3289" y="3964"/>
                  </a:lnTo>
                  <a:lnTo>
                    <a:pt x="3442" y="3810"/>
                  </a:lnTo>
                  <a:lnTo>
                    <a:pt x="3565" y="3656"/>
                  </a:lnTo>
                  <a:lnTo>
                    <a:pt x="3688" y="3472"/>
                  </a:lnTo>
                  <a:lnTo>
                    <a:pt x="3780" y="3288"/>
                  </a:lnTo>
                  <a:lnTo>
                    <a:pt x="3872" y="3103"/>
                  </a:lnTo>
                  <a:lnTo>
                    <a:pt x="3934" y="2888"/>
                  </a:lnTo>
                  <a:lnTo>
                    <a:pt x="3995" y="2673"/>
                  </a:lnTo>
                  <a:lnTo>
                    <a:pt x="4026" y="2458"/>
                  </a:lnTo>
                  <a:lnTo>
                    <a:pt x="4026" y="2243"/>
                  </a:lnTo>
                  <a:lnTo>
                    <a:pt x="4026" y="1997"/>
                  </a:lnTo>
                  <a:lnTo>
                    <a:pt x="3995" y="1782"/>
                  </a:lnTo>
                  <a:lnTo>
                    <a:pt x="3934" y="1567"/>
                  </a:lnTo>
                  <a:lnTo>
                    <a:pt x="3872" y="1352"/>
                  </a:lnTo>
                  <a:lnTo>
                    <a:pt x="3780" y="1168"/>
                  </a:lnTo>
                  <a:lnTo>
                    <a:pt x="3688" y="983"/>
                  </a:lnTo>
                  <a:lnTo>
                    <a:pt x="3565" y="799"/>
                  </a:lnTo>
                  <a:lnTo>
                    <a:pt x="3442" y="645"/>
                  </a:lnTo>
                  <a:lnTo>
                    <a:pt x="3289" y="492"/>
                  </a:lnTo>
                  <a:lnTo>
                    <a:pt x="3135" y="369"/>
                  </a:lnTo>
                  <a:lnTo>
                    <a:pt x="2981" y="246"/>
                  </a:lnTo>
                  <a:lnTo>
                    <a:pt x="2797" y="154"/>
                  </a:lnTo>
                  <a:lnTo>
                    <a:pt x="2613" y="92"/>
                  </a:lnTo>
                  <a:lnTo>
                    <a:pt x="2428" y="31"/>
                  </a:lnTo>
                  <a:lnTo>
                    <a:pt x="2213" y="0"/>
                  </a:lnTo>
                  <a:close/>
                </a:path>
              </a:pathLst>
            </a:custGeom>
            <a:solidFill>
              <a:srgbClr val="0A1A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5"/>
            <p:cNvSpPr/>
            <p:nvPr/>
          </p:nvSpPr>
          <p:spPr>
            <a:xfrm>
              <a:off x="1858409" y="1840699"/>
              <a:ext cx="252456" cy="284359"/>
            </a:xfrm>
            <a:custGeom>
              <a:rect b="b" l="l" r="r" t="t"/>
              <a:pathLst>
                <a:path extrusionOk="0" h="3289" w="2920">
                  <a:moveTo>
                    <a:pt x="1476" y="1"/>
                  </a:moveTo>
                  <a:lnTo>
                    <a:pt x="1169" y="32"/>
                  </a:lnTo>
                  <a:lnTo>
                    <a:pt x="892" y="155"/>
                  </a:lnTo>
                  <a:lnTo>
                    <a:pt x="646" y="277"/>
                  </a:lnTo>
                  <a:lnTo>
                    <a:pt x="431" y="492"/>
                  </a:lnTo>
                  <a:lnTo>
                    <a:pt x="247" y="738"/>
                  </a:lnTo>
                  <a:lnTo>
                    <a:pt x="124" y="1015"/>
                  </a:lnTo>
                  <a:lnTo>
                    <a:pt x="32" y="1322"/>
                  </a:lnTo>
                  <a:lnTo>
                    <a:pt x="1" y="1660"/>
                  </a:lnTo>
                  <a:lnTo>
                    <a:pt x="32" y="1967"/>
                  </a:lnTo>
                  <a:lnTo>
                    <a:pt x="124" y="2275"/>
                  </a:lnTo>
                  <a:lnTo>
                    <a:pt x="247" y="2551"/>
                  </a:lnTo>
                  <a:lnTo>
                    <a:pt x="431" y="2797"/>
                  </a:lnTo>
                  <a:lnTo>
                    <a:pt x="646" y="3012"/>
                  </a:lnTo>
                  <a:lnTo>
                    <a:pt x="892" y="3135"/>
                  </a:lnTo>
                  <a:lnTo>
                    <a:pt x="1169" y="3258"/>
                  </a:lnTo>
                  <a:lnTo>
                    <a:pt x="1476" y="3289"/>
                  </a:lnTo>
                  <a:lnTo>
                    <a:pt x="1752" y="3258"/>
                  </a:lnTo>
                  <a:lnTo>
                    <a:pt x="2029" y="3135"/>
                  </a:lnTo>
                  <a:lnTo>
                    <a:pt x="2275" y="3012"/>
                  </a:lnTo>
                  <a:lnTo>
                    <a:pt x="2490" y="2797"/>
                  </a:lnTo>
                  <a:lnTo>
                    <a:pt x="2674" y="2551"/>
                  </a:lnTo>
                  <a:lnTo>
                    <a:pt x="2828" y="2275"/>
                  </a:lnTo>
                  <a:lnTo>
                    <a:pt x="2889" y="1967"/>
                  </a:lnTo>
                  <a:lnTo>
                    <a:pt x="2920" y="1660"/>
                  </a:lnTo>
                  <a:lnTo>
                    <a:pt x="2889" y="1322"/>
                  </a:lnTo>
                  <a:lnTo>
                    <a:pt x="2828" y="1015"/>
                  </a:lnTo>
                  <a:lnTo>
                    <a:pt x="2674" y="738"/>
                  </a:lnTo>
                  <a:lnTo>
                    <a:pt x="2490" y="492"/>
                  </a:lnTo>
                  <a:lnTo>
                    <a:pt x="2275" y="277"/>
                  </a:lnTo>
                  <a:lnTo>
                    <a:pt x="2029" y="155"/>
                  </a:lnTo>
                  <a:lnTo>
                    <a:pt x="1752" y="32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5"/>
            <p:cNvSpPr/>
            <p:nvPr/>
          </p:nvSpPr>
          <p:spPr>
            <a:xfrm>
              <a:off x="1892991" y="1880555"/>
              <a:ext cx="183376" cy="204645"/>
            </a:xfrm>
            <a:custGeom>
              <a:rect b="b" l="l" r="r" t="t"/>
              <a:pathLst>
                <a:path extrusionOk="0" h="2367" w="2121">
                  <a:moveTo>
                    <a:pt x="1076" y="1"/>
                  </a:moveTo>
                  <a:lnTo>
                    <a:pt x="861" y="31"/>
                  </a:lnTo>
                  <a:lnTo>
                    <a:pt x="646" y="93"/>
                  </a:lnTo>
                  <a:lnTo>
                    <a:pt x="461" y="216"/>
                  </a:lnTo>
                  <a:lnTo>
                    <a:pt x="308" y="339"/>
                  </a:lnTo>
                  <a:lnTo>
                    <a:pt x="185" y="523"/>
                  </a:lnTo>
                  <a:lnTo>
                    <a:pt x="93" y="738"/>
                  </a:lnTo>
                  <a:lnTo>
                    <a:pt x="31" y="953"/>
                  </a:lnTo>
                  <a:lnTo>
                    <a:pt x="0" y="1199"/>
                  </a:lnTo>
                  <a:lnTo>
                    <a:pt x="31" y="1414"/>
                  </a:lnTo>
                  <a:lnTo>
                    <a:pt x="93" y="1660"/>
                  </a:lnTo>
                  <a:lnTo>
                    <a:pt x="185" y="1844"/>
                  </a:lnTo>
                  <a:lnTo>
                    <a:pt x="308" y="2029"/>
                  </a:lnTo>
                  <a:lnTo>
                    <a:pt x="461" y="2182"/>
                  </a:lnTo>
                  <a:lnTo>
                    <a:pt x="646" y="2274"/>
                  </a:lnTo>
                  <a:lnTo>
                    <a:pt x="861" y="2336"/>
                  </a:lnTo>
                  <a:lnTo>
                    <a:pt x="1076" y="2367"/>
                  </a:lnTo>
                  <a:lnTo>
                    <a:pt x="1291" y="2336"/>
                  </a:lnTo>
                  <a:lnTo>
                    <a:pt x="1475" y="2274"/>
                  </a:lnTo>
                  <a:lnTo>
                    <a:pt x="1660" y="2182"/>
                  </a:lnTo>
                  <a:lnTo>
                    <a:pt x="1813" y="2029"/>
                  </a:lnTo>
                  <a:lnTo>
                    <a:pt x="1936" y="1844"/>
                  </a:lnTo>
                  <a:lnTo>
                    <a:pt x="2059" y="1660"/>
                  </a:lnTo>
                  <a:lnTo>
                    <a:pt x="2120" y="1414"/>
                  </a:lnTo>
                  <a:lnTo>
                    <a:pt x="2120" y="1199"/>
                  </a:lnTo>
                  <a:lnTo>
                    <a:pt x="2120" y="953"/>
                  </a:lnTo>
                  <a:lnTo>
                    <a:pt x="2059" y="738"/>
                  </a:lnTo>
                  <a:lnTo>
                    <a:pt x="1936" y="523"/>
                  </a:lnTo>
                  <a:lnTo>
                    <a:pt x="1813" y="339"/>
                  </a:lnTo>
                  <a:lnTo>
                    <a:pt x="1660" y="216"/>
                  </a:lnTo>
                  <a:lnTo>
                    <a:pt x="1475" y="93"/>
                  </a:lnTo>
                  <a:lnTo>
                    <a:pt x="1291" y="31"/>
                  </a:lnTo>
                  <a:lnTo>
                    <a:pt x="1076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5"/>
            <p:cNvSpPr/>
            <p:nvPr/>
          </p:nvSpPr>
          <p:spPr>
            <a:xfrm>
              <a:off x="1919534" y="1915138"/>
              <a:ext cx="127611" cy="140839"/>
            </a:xfrm>
            <a:custGeom>
              <a:rect b="b" l="l" r="r" t="t"/>
              <a:pathLst>
                <a:path extrusionOk="0" h="1629" w="1476">
                  <a:moveTo>
                    <a:pt x="738" y="0"/>
                  </a:moveTo>
                  <a:lnTo>
                    <a:pt x="584" y="31"/>
                  </a:lnTo>
                  <a:lnTo>
                    <a:pt x="462" y="62"/>
                  </a:lnTo>
                  <a:lnTo>
                    <a:pt x="339" y="154"/>
                  </a:lnTo>
                  <a:lnTo>
                    <a:pt x="216" y="246"/>
                  </a:lnTo>
                  <a:lnTo>
                    <a:pt x="124" y="369"/>
                  </a:lnTo>
                  <a:lnTo>
                    <a:pt x="62" y="492"/>
                  </a:lnTo>
                  <a:lnTo>
                    <a:pt x="31" y="645"/>
                  </a:lnTo>
                  <a:lnTo>
                    <a:pt x="1" y="799"/>
                  </a:lnTo>
                  <a:lnTo>
                    <a:pt x="31" y="983"/>
                  </a:lnTo>
                  <a:lnTo>
                    <a:pt x="62" y="1137"/>
                  </a:lnTo>
                  <a:lnTo>
                    <a:pt x="124" y="1260"/>
                  </a:lnTo>
                  <a:lnTo>
                    <a:pt x="216" y="1383"/>
                  </a:lnTo>
                  <a:lnTo>
                    <a:pt x="339" y="1475"/>
                  </a:lnTo>
                  <a:lnTo>
                    <a:pt x="462" y="1567"/>
                  </a:lnTo>
                  <a:lnTo>
                    <a:pt x="584" y="1598"/>
                  </a:lnTo>
                  <a:lnTo>
                    <a:pt x="738" y="1629"/>
                  </a:lnTo>
                  <a:lnTo>
                    <a:pt x="892" y="1598"/>
                  </a:lnTo>
                  <a:lnTo>
                    <a:pt x="1015" y="1567"/>
                  </a:lnTo>
                  <a:lnTo>
                    <a:pt x="1138" y="1475"/>
                  </a:lnTo>
                  <a:lnTo>
                    <a:pt x="1260" y="1383"/>
                  </a:lnTo>
                  <a:lnTo>
                    <a:pt x="1353" y="1260"/>
                  </a:lnTo>
                  <a:lnTo>
                    <a:pt x="1414" y="1137"/>
                  </a:lnTo>
                  <a:lnTo>
                    <a:pt x="1445" y="983"/>
                  </a:lnTo>
                  <a:lnTo>
                    <a:pt x="1476" y="799"/>
                  </a:lnTo>
                  <a:lnTo>
                    <a:pt x="1445" y="645"/>
                  </a:lnTo>
                  <a:lnTo>
                    <a:pt x="1414" y="492"/>
                  </a:lnTo>
                  <a:lnTo>
                    <a:pt x="1353" y="369"/>
                  </a:lnTo>
                  <a:lnTo>
                    <a:pt x="1260" y="246"/>
                  </a:lnTo>
                  <a:lnTo>
                    <a:pt x="1138" y="154"/>
                  </a:lnTo>
                  <a:lnTo>
                    <a:pt x="1015" y="62"/>
                  </a:lnTo>
                  <a:lnTo>
                    <a:pt x="892" y="3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5"/>
            <p:cNvSpPr/>
            <p:nvPr/>
          </p:nvSpPr>
          <p:spPr>
            <a:xfrm>
              <a:off x="2049737" y="1771707"/>
              <a:ext cx="204645" cy="324129"/>
            </a:xfrm>
            <a:custGeom>
              <a:rect b="b" l="l" r="r" t="t"/>
              <a:pathLst>
                <a:path extrusionOk="0" h="3749" w="2367">
                  <a:moveTo>
                    <a:pt x="0" y="0"/>
                  </a:moveTo>
                  <a:lnTo>
                    <a:pt x="277" y="92"/>
                  </a:lnTo>
                  <a:lnTo>
                    <a:pt x="553" y="184"/>
                  </a:lnTo>
                  <a:lnTo>
                    <a:pt x="768" y="338"/>
                  </a:lnTo>
                  <a:lnTo>
                    <a:pt x="983" y="492"/>
                  </a:lnTo>
                  <a:lnTo>
                    <a:pt x="1168" y="676"/>
                  </a:lnTo>
                  <a:lnTo>
                    <a:pt x="1321" y="860"/>
                  </a:lnTo>
                  <a:lnTo>
                    <a:pt x="1444" y="1075"/>
                  </a:lnTo>
                  <a:lnTo>
                    <a:pt x="1537" y="1321"/>
                  </a:lnTo>
                  <a:lnTo>
                    <a:pt x="1690" y="1751"/>
                  </a:lnTo>
                  <a:lnTo>
                    <a:pt x="1782" y="2182"/>
                  </a:lnTo>
                  <a:lnTo>
                    <a:pt x="1844" y="2550"/>
                  </a:lnTo>
                  <a:lnTo>
                    <a:pt x="1844" y="2796"/>
                  </a:lnTo>
                  <a:lnTo>
                    <a:pt x="1813" y="3288"/>
                  </a:lnTo>
                  <a:lnTo>
                    <a:pt x="1782" y="3533"/>
                  </a:lnTo>
                  <a:lnTo>
                    <a:pt x="1721" y="3749"/>
                  </a:lnTo>
                  <a:lnTo>
                    <a:pt x="2366" y="3749"/>
                  </a:lnTo>
                  <a:lnTo>
                    <a:pt x="2366" y="3226"/>
                  </a:lnTo>
                  <a:lnTo>
                    <a:pt x="2335" y="2581"/>
                  </a:lnTo>
                  <a:lnTo>
                    <a:pt x="2243" y="1936"/>
                  </a:lnTo>
                  <a:lnTo>
                    <a:pt x="2151" y="1628"/>
                  </a:lnTo>
                  <a:lnTo>
                    <a:pt x="2059" y="1352"/>
                  </a:lnTo>
                  <a:lnTo>
                    <a:pt x="1967" y="1137"/>
                  </a:lnTo>
                  <a:lnTo>
                    <a:pt x="1875" y="983"/>
                  </a:lnTo>
                  <a:lnTo>
                    <a:pt x="1659" y="676"/>
                  </a:lnTo>
                  <a:lnTo>
                    <a:pt x="1383" y="430"/>
                  </a:lnTo>
                  <a:lnTo>
                    <a:pt x="1106" y="246"/>
                  </a:lnTo>
                  <a:lnTo>
                    <a:pt x="799" y="123"/>
                  </a:lnTo>
                  <a:lnTo>
                    <a:pt x="523" y="31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5"/>
            <p:cNvSpPr/>
            <p:nvPr/>
          </p:nvSpPr>
          <p:spPr>
            <a:xfrm>
              <a:off x="2033742" y="1644183"/>
              <a:ext cx="289633" cy="204645"/>
            </a:xfrm>
            <a:custGeom>
              <a:rect b="b" l="l" r="r" t="t"/>
              <a:pathLst>
                <a:path extrusionOk="0" h="2367" w="3350">
                  <a:moveTo>
                    <a:pt x="1" y="0"/>
                  </a:moveTo>
                  <a:lnTo>
                    <a:pt x="431" y="92"/>
                  </a:lnTo>
                  <a:lnTo>
                    <a:pt x="800" y="185"/>
                  </a:lnTo>
                  <a:lnTo>
                    <a:pt x="1138" y="307"/>
                  </a:lnTo>
                  <a:lnTo>
                    <a:pt x="1414" y="430"/>
                  </a:lnTo>
                  <a:lnTo>
                    <a:pt x="1660" y="584"/>
                  </a:lnTo>
                  <a:lnTo>
                    <a:pt x="1844" y="707"/>
                  </a:lnTo>
                  <a:lnTo>
                    <a:pt x="2029" y="860"/>
                  </a:lnTo>
                  <a:lnTo>
                    <a:pt x="2182" y="1045"/>
                  </a:lnTo>
                  <a:lnTo>
                    <a:pt x="2428" y="1352"/>
                  </a:lnTo>
                  <a:lnTo>
                    <a:pt x="2613" y="1659"/>
                  </a:lnTo>
                  <a:lnTo>
                    <a:pt x="2797" y="1936"/>
                  </a:lnTo>
                  <a:lnTo>
                    <a:pt x="2981" y="2182"/>
                  </a:lnTo>
                  <a:lnTo>
                    <a:pt x="3166" y="2335"/>
                  </a:lnTo>
                  <a:lnTo>
                    <a:pt x="3227" y="2366"/>
                  </a:lnTo>
                  <a:lnTo>
                    <a:pt x="3289" y="2366"/>
                  </a:lnTo>
                  <a:lnTo>
                    <a:pt x="3319" y="2335"/>
                  </a:lnTo>
                  <a:lnTo>
                    <a:pt x="3350" y="2274"/>
                  </a:lnTo>
                  <a:lnTo>
                    <a:pt x="3350" y="2120"/>
                  </a:lnTo>
                  <a:lnTo>
                    <a:pt x="3289" y="1905"/>
                  </a:lnTo>
                  <a:lnTo>
                    <a:pt x="3135" y="1598"/>
                  </a:lnTo>
                  <a:lnTo>
                    <a:pt x="2889" y="1260"/>
                  </a:lnTo>
                  <a:lnTo>
                    <a:pt x="2551" y="891"/>
                  </a:lnTo>
                  <a:lnTo>
                    <a:pt x="2397" y="738"/>
                  </a:lnTo>
                  <a:lnTo>
                    <a:pt x="2213" y="584"/>
                  </a:lnTo>
                  <a:lnTo>
                    <a:pt x="1998" y="461"/>
                  </a:lnTo>
                  <a:lnTo>
                    <a:pt x="1783" y="369"/>
                  </a:lnTo>
                  <a:lnTo>
                    <a:pt x="1384" y="215"/>
                  </a:lnTo>
                  <a:lnTo>
                    <a:pt x="953" y="123"/>
                  </a:lnTo>
                  <a:lnTo>
                    <a:pt x="585" y="62"/>
                  </a:lnTo>
                  <a:lnTo>
                    <a:pt x="277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5"/>
            <p:cNvSpPr/>
            <p:nvPr/>
          </p:nvSpPr>
          <p:spPr>
            <a:xfrm>
              <a:off x="2163945" y="1726490"/>
              <a:ext cx="63806" cy="66486"/>
            </a:xfrm>
            <a:custGeom>
              <a:rect b="b" l="l" r="r" t="t"/>
              <a:pathLst>
                <a:path extrusionOk="0" h="769" w="738">
                  <a:moveTo>
                    <a:pt x="31" y="1"/>
                  </a:moveTo>
                  <a:lnTo>
                    <a:pt x="0" y="62"/>
                  </a:lnTo>
                  <a:lnTo>
                    <a:pt x="0" y="124"/>
                  </a:lnTo>
                  <a:lnTo>
                    <a:pt x="62" y="246"/>
                  </a:lnTo>
                  <a:lnTo>
                    <a:pt x="154" y="369"/>
                  </a:lnTo>
                  <a:lnTo>
                    <a:pt x="308" y="523"/>
                  </a:lnTo>
                  <a:lnTo>
                    <a:pt x="461" y="646"/>
                  </a:lnTo>
                  <a:lnTo>
                    <a:pt x="584" y="738"/>
                  </a:lnTo>
                  <a:lnTo>
                    <a:pt x="676" y="769"/>
                  </a:lnTo>
                  <a:lnTo>
                    <a:pt x="738" y="769"/>
                  </a:lnTo>
                  <a:lnTo>
                    <a:pt x="738" y="738"/>
                  </a:lnTo>
                  <a:lnTo>
                    <a:pt x="738" y="646"/>
                  </a:lnTo>
                  <a:lnTo>
                    <a:pt x="646" y="492"/>
                  </a:lnTo>
                  <a:lnTo>
                    <a:pt x="431" y="216"/>
                  </a:lnTo>
                  <a:lnTo>
                    <a:pt x="308" y="93"/>
                  </a:lnTo>
                  <a:lnTo>
                    <a:pt x="185" y="31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5"/>
            <p:cNvSpPr/>
            <p:nvPr/>
          </p:nvSpPr>
          <p:spPr>
            <a:xfrm>
              <a:off x="1411259" y="1346600"/>
              <a:ext cx="111617" cy="63892"/>
            </a:xfrm>
            <a:custGeom>
              <a:rect b="b" l="l" r="r" t="t"/>
              <a:pathLst>
                <a:path extrusionOk="0" h="739" w="1291">
                  <a:moveTo>
                    <a:pt x="123" y="1"/>
                  </a:moveTo>
                  <a:lnTo>
                    <a:pt x="31" y="32"/>
                  </a:lnTo>
                  <a:lnTo>
                    <a:pt x="0" y="32"/>
                  </a:lnTo>
                  <a:lnTo>
                    <a:pt x="0" y="62"/>
                  </a:lnTo>
                  <a:lnTo>
                    <a:pt x="62" y="155"/>
                  </a:lnTo>
                  <a:lnTo>
                    <a:pt x="215" y="308"/>
                  </a:lnTo>
                  <a:lnTo>
                    <a:pt x="522" y="462"/>
                  </a:lnTo>
                  <a:lnTo>
                    <a:pt x="860" y="615"/>
                  </a:lnTo>
                  <a:lnTo>
                    <a:pt x="1106" y="708"/>
                  </a:lnTo>
                  <a:lnTo>
                    <a:pt x="1229" y="738"/>
                  </a:lnTo>
                  <a:lnTo>
                    <a:pt x="1291" y="738"/>
                  </a:lnTo>
                  <a:lnTo>
                    <a:pt x="1291" y="708"/>
                  </a:lnTo>
                  <a:lnTo>
                    <a:pt x="1260" y="646"/>
                  </a:lnTo>
                  <a:lnTo>
                    <a:pt x="1137" y="523"/>
                  </a:lnTo>
                  <a:lnTo>
                    <a:pt x="922" y="370"/>
                  </a:lnTo>
                  <a:lnTo>
                    <a:pt x="615" y="155"/>
                  </a:lnTo>
                  <a:lnTo>
                    <a:pt x="461" y="62"/>
                  </a:lnTo>
                  <a:lnTo>
                    <a:pt x="277" y="32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5"/>
            <p:cNvSpPr/>
            <p:nvPr/>
          </p:nvSpPr>
          <p:spPr>
            <a:xfrm>
              <a:off x="2109912" y="1181900"/>
              <a:ext cx="114297" cy="63892"/>
            </a:xfrm>
            <a:custGeom>
              <a:rect b="b" l="l" r="r" t="t"/>
              <a:pathLst>
                <a:path extrusionOk="0" h="739" w="1322">
                  <a:moveTo>
                    <a:pt x="31" y="1"/>
                  </a:moveTo>
                  <a:lnTo>
                    <a:pt x="0" y="32"/>
                  </a:lnTo>
                  <a:lnTo>
                    <a:pt x="0" y="62"/>
                  </a:lnTo>
                  <a:lnTo>
                    <a:pt x="61" y="155"/>
                  </a:lnTo>
                  <a:lnTo>
                    <a:pt x="215" y="277"/>
                  </a:lnTo>
                  <a:lnTo>
                    <a:pt x="522" y="462"/>
                  </a:lnTo>
                  <a:lnTo>
                    <a:pt x="860" y="615"/>
                  </a:lnTo>
                  <a:lnTo>
                    <a:pt x="1106" y="708"/>
                  </a:lnTo>
                  <a:lnTo>
                    <a:pt x="1260" y="738"/>
                  </a:lnTo>
                  <a:lnTo>
                    <a:pt x="1290" y="708"/>
                  </a:lnTo>
                  <a:lnTo>
                    <a:pt x="1321" y="708"/>
                  </a:lnTo>
                  <a:lnTo>
                    <a:pt x="1290" y="615"/>
                  </a:lnTo>
                  <a:lnTo>
                    <a:pt x="1137" y="492"/>
                  </a:lnTo>
                  <a:lnTo>
                    <a:pt x="922" y="339"/>
                  </a:lnTo>
                  <a:lnTo>
                    <a:pt x="645" y="155"/>
                  </a:lnTo>
                  <a:lnTo>
                    <a:pt x="461" y="62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5"/>
            <p:cNvSpPr/>
            <p:nvPr/>
          </p:nvSpPr>
          <p:spPr>
            <a:xfrm>
              <a:off x="2038153" y="1184580"/>
              <a:ext cx="71846" cy="39943"/>
            </a:xfrm>
            <a:custGeom>
              <a:rect b="b" l="l" r="r" t="t"/>
              <a:pathLst>
                <a:path extrusionOk="0" h="462" w="831">
                  <a:moveTo>
                    <a:pt x="31" y="1"/>
                  </a:moveTo>
                  <a:lnTo>
                    <a:pt x="0" y="31"/>
                  </a:lnTo>
                  <a:lnTo>
                    <a:pt x="31" y="93"/>
                  </a:lnTo>
                  <a:lnTo>
                    <a:pt x="123" y="185"/>
                  </a:lnTo>
                  <a:lnTo>
                    <a:pt x="338" y="277"/>
                  </a:lnTo>
                  <a:lnTo>
                    <a:pt x="676" y="431"/>
                  </a:lnTo>
                  <a:lnTo>
                    <a:pt x="769" y="461"/>
                  </a:lnTo>
                  <a:lnTo>
                    <a:pt x="830" y="461"/>
                  </a:lnTo>
                  <a:lnTo>
                    <a:pt x="799" y="400"/>
                  </a:lnTo>
                  <a:lnTo>
                    <a:pt x="707" y="308"/>
                  </a:lnTo>
                  <a:lnTo>
                    <a:pt x="400" y="93"/>
                  </a:lnTo>
                  <a:lnTo>
                    <a:pt x="277" y="31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5"/>
            <p:cNvSpPr/>
            <p:nvPr/>
          </p:nvSpPr>
          <p:spPr>
            <a:xfrm>
              <a:off x="2081553" y="1229710"/>
              <a:ext cx="762555" cy="727972"/>
            </a:xfrm>
            <a:custGeom>
              <a:rect b="b" l="l" r="r" t="t"/>
              <a:pathLst>
                <a:path extrusionOk="0" h="8420" w="8820">
                  <a:moveTo>
                    <a:pt x="1" y="1"/>
                  </a:moveTo>
                  <a:lnTo>
                    <a:pt x="308" y="124"/>
                  </a:lnTo>
                  <a:lnTo>
                    <a:pt x="615" y="216"/>
                  </a:lnTo>
                  <a:lnTo>
                    <a:pt x="892" y="370"/>
                  </a:lnTo>
                  <a:lnTo>
                    <a:pt x="1138" y="523"/>
                  </a:lnTo>
                  <a:lnTo>
                    <a:pt x="1384" y="677"/>
                  </a:lnTo>
                  <a:lnTo>
                    <a:pt x="1599" y="861"/>
                  </a:lnTo>
                  <a:lnTo>
                    <a:pt x="2029" y="1261"/>
                  </a:lnTo>
                  <a:lnTo>
                    <a:pt x="2428" y="1752"/>
                  </a:lnTo>
                  <a:lnTo>
                    <a:pt x="2797" y="2275"/>
                  </a:lnTo>
                  <a:lnTo>
                    <a:pt x="3166" y="2858"/>
                  </a:lnTo>
                  <a:lnTo>
                    <a:pt x="3504" y="3504"/>
                  </a:lnTo>
                  <a:lnTo>
                    <a:pt x="3842" y="4026"/>
                  </a:lnTo>
                  <a:lnTo>
                    <a:pt x="4180" y="4518"/>
                  </a:lnTo>
                  <a:lnTo>
                    <a:pt x="4518" y="4979"/>
                  </a:lnTo>
                  <a:lnTo>
                    <a:pt x="4886" y="5378"/>
                  </a:lnTo>
                  <a:lnTo>
                    <a:pt x="5224" y="5747"/>
                  </a:lnTo>
                  <a:lnTo>
                    <a:pt x="5562" y="6054"/>
                  </a:lnTo>
                  <a:lnTo>
                    <a:pt x="5870" y="6269"/>
                  </a:lnTo>
                  <a:lnTo>
                    <a:pt x="6146" y="6453"/>
                  </a:lnTo>
                  <a:lnTo>
                    <a:pt x="5931" y="6730"/>
                  </a:lnTo>
                  <a:lnTo>
                    <a:pt x="5808" y="7068"/>
                  </a:lnTo>
                  <a:lnTo>
                    <a:pt x="5685" y="7375"/>
                  </a:lnTo>
                  <a:lnTo>
                    <a:pt x="5624" y="7682"/>
                  </a:lnTo>
                  <a:lnTo>
                    <a:pt x="5562" y="8205"/>
                  </a:lnTo>
                  <a:lnTo>
                    <a:pt x="5532" y="8420"/>
                  </a:lnTo>
                  <a:lnTo>
                    <a:pt x="5685" y="8020"/>
                  </a:lnTo>
                  <a:lnTo>
                    <a:pt x="5839" y="7713"/>
                  </a:lnTo>
                  <a:lnTo>
                    <a:pt x="6023" y="7406"/>
                  </a:lnTo>
                  <a:lnTo>
                    <a:pt x="6238" y="7191"/>
                  </a:lnTo>
                  <a:lnTo>
                    <a:pt x="6453" y="6976"/>
                  </a:lnTo>
                  <a:lnTo>
                    <a:pt x="6668" y="6791"/>
                  </a:lnTo>
                  <a:lnTo>
                    <a:pt x="6914" y="6638"/>
                  </a:lnTo>
                  <a:lnTo>
                    <a:pt x="7160" y="6515"/>
                  </a:lnTo>
                  <a:lnTo>
                    <a:pt x="7621" y="6300"/>
                  </a:lnTo>
                  <a:lnTo>
                    <a:pt x="8082" y="6146"/>
                  </a:lnTo>
                  <a:lnTo>
                    <a:pt x="8481" y="5992"/>
                  </a:lnTo>
                  <a:lnTo>
                    <a:pt x="8666" y="5900"/>
                  </a:lnTo>
                  <a:lnTo>
                    <a:pt x="8819" y="5839"/>
                  </a:lnTo>
                  <a:lnTo>
                    <a:pt x="8328" y="5962"/>
                  </a:lnTo>
                  <a:lnTo>
                    <a:pt x="7836" y="6054"/>
                  </a:lnTo>
                  <a:lnTo>
                    <a:pt x="7406" y="6085"/>
                  </a:lnTo>
                  <a:lnTo>
                    <a:pt x="7006" y="6085"/>
                  </a:lnTo>
                  <a:lnTo>
                    <a:pt x="6638" y="6054"/>
                  </a:lnTo>
                  <a:lnTo>
                    <a:pt x="6269" y="5962"/>
                  </a:lnTo>
                  <a:lnTo>
                    <a:pt x="5962" y="5808"/>
                  </a:lnTo>
                  <a:lnTo>
                    <a:pt x="5654" y="5624"/>
                  </a:lnTo>
                  <a:lnTo>
                    <a:pt x="5347" y="5409"/>
                  </a:lnTo>
                  <a:lnTo>
                    <a:pt x="5071" y="5163"/>
                  </a:lnTo>
                  <a:lnTo>
                    <a:pt x="4794" y="4856"/>
                  </a:lnTo>
                  <a:lnTo>
                    <a:pt x="4548" y="4518"/>
                  </a:lnTo>
                  <a:lnTo>
                    <a:pt x="4272" y="4149"/>
                  </a:lnTo>
                  <a:lnTo>
                    <a:pt x="3995" y="3749"/>
                  </a:lnTo>
                  <a:lnTo>
                    <a:pt x="3412" y="2797"/>
                  </a:lnTo>
                  <a:lnTo>
                    <a:pt x="3135" y="2367"/>
                  </a:lnTo>
                  <a:lnTo>
                    <a:pt x="2828" y="1937"/>
                  </a:lnTo>
                  <a:lnTo>
                    <a:pt x="2520" y="1599"/>
                  </a:lnTo>
                  <a:lnTo>
                    <a:pt x="2244" y="1291"/>
                  </a:lnTo>
                  <a:lnTo>
                    <a:pt x="1937" y="1015"/>
                  </a:lnTo>
                  <a:lnTo>
                    <a:pt x="1660" y="800"/>
                  </a:lnTo>
                  <a:lnTo>
                    <a:pt x="1384" y="615"/>
                  </a:lnTo>
                  <a:lnTo>
                    <a:pt x="1138" y="462"/>
                  </a:lnTo>
                  <a:lnTo>
                    <a:pt x="677" y="216"/>
                  </a:lnTo>
                  <a:lnTo>
                    <a:pt x="339" y="93"/>
                  </a:lnTo>
                  <a:lnTo>
                    <a:pt x="93" y="3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5"/>
            <p:cNvSpPr/>
            <p:nvPr/>
          </p:nvSpPr>
          <p:spPr>
            <a:xfrm>
              <a:off x="3011303" y="1726490"/>
              <a:ext cx="225913" cy="66486"/>
            </a:xfrm>
            <a:custGeom>
              <a:rect b="b" l="l" r="r" t="t"/>
              <a:pathLst>
                <a:path extrusionOk="0" h="769" w="2613">
                  <a:moveTo>
                    <a:pt x="1015" y="1"/>
                  </a:moveTo>
                  <a:lnTo>
                    <a:pt x="800" y="31"/>
                  </a:lnTo>
                  <a:lnTo>
                    <a:pt x="615" y="93"/>
                  </a:lnTo>
                  <a:lnTo>
                    <a:pt x="400" y="185"/>
                  </a:lnTo>
                  <a:lnTo>
                    <a:pt x="185" y="277"/>
                  </a:lnTo>
                  <a:lnTo>
                    <a:pt x="32" y="400"/>
                  </a:lnTo>
                  <a:lnTo>
                    <a:pt x="1" y="462"/>
                  </a:lnTo>
                  <a:lnTo>
                    <a:pt x="1" y="492"/>
                  </a:lnTo>
                  <a:lnTo>
                    <a:pt x="32" y="554"/>
                  </a:lnTo>
                  <a:lnTo>
                    <a:pt x="62" y="584"/>
                  </a:lnTo>
                  <a:lnTo>
                    <a:pt x="216" y="646"/>
                  </a:lnTo>
                  <a:lnTo>
                    <a:pt x="431" y="707"/>
                  </a:lnTo>
                  <a:lnTo>
                    <a:pt x="708" y="738"/>
                  </a:lnTo>
                  <a:lnTo>
                    <a:pt x="1291" y="769"/>
                  </a:lnTo>
                  <a:lnTo>
                    <a:pt x="1906" y="738"/>
                  </a:lnTo>
                  <a:lnTo>
                    <a:pt x="2182" y="707"/>
                  </a:lnTo>
                  <a:lnTo>
                    <a:pt x="2398" y="646"/>
                  </a:lnTo>
                  <a:lnTo>
                    <a:pt x="2520" y="584"/>
                  </a:lnTo>
                  <a:lnTo>
                    <a:pt x="2582" y="554"/>
                  </a:lnTo>
                  <a:lnTo>
                    <a:pt x="2613" y="492"/>
                  </a:lnTo>
                  <a:lnTo>
                    <a:pt x="2582" y="462"/>
                  </a:lnTo>
                  <a:lnTo>
                    <a:pt x="2582" y="400"/>
                  </a:lnTo>
                  <a:lnTo>
                    <a:pt x="2428" y="277"/>
                  </a:lnTo>
                  <a:lnTo>
                    <a:pt x="2213" y="185"/>
                  </a:lnTo>
                  <a:lnTo>
                    <a:pt x="1998" y="124"/>
                  </a:lnTo>
                  <a:lnTo>
                    <a:pt x="1722" y="31"/>
                  </a:lnTo>
                  <a:lnTo>
                    <a:pt x="138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5"/>
            <p:cNvSpPr/>
            <p:nvPr/>
          </p:nvSpPr>
          <p:spPr>
            <a:xfrm>
              <a:off x="2833376" y="1160718"/>
              <a:ext cx="560590" cy="688115"/>
            </a:xfrm>
            <a:custGeom>
              <a:rect b="b" l="l" r="r" t="t"/>
              <a:pathLst>
                <a:path extrusionOk="0" h="7959" w="6484">
                  <a:moveTo>
                    <a:pt x="0" y="0"/>
                  </a:moveTo>
                  <a:lnTo>
                    <a:pt x="185" y="92"/>
                  </a:lnTo>
                  <a:lnTo>
                    <a:pt x="430" y="246"/>
                  </a:lnTo>
                  <a:lnTo>
                    <a:pt x="799" y="461"/>
                  </a:lnTo>
                  <a:lnTo>
                    <a:pt x="1229" y="737"/>
                  </a:lnTo>
                  <a:lnTo>
                    <a:pt x="1782" y="1168"/>
                  </a:lnTo>
                  <a:lnTo>
                    <a:pt x="2428" y="1690"/>
                  </a:lnTo>
                  <a:lnTo>
                    <a:pt x="3196" y="2335"/>
                  </a:lnTo>
                  <a:lnTo>
                    <a:pt x="3534" y="2673"/>
                  </a:lnTo>
                  <a:lnTo>
                    <a:pt x="3841" y="3042"/>
                  </a:lnTo>
                  <a:lnTo>
                    <a:pt x="4148" y="3380"/>
                  </a:lnTo>
                  <a:lnTo>
                    <a:pt x="4394" y="3749"/>
                  </a:lnTo>
                  <a:lnTo>
                    <a:pt x="4640" y="4087"/>
                  </a:lnTo>
                  <a:lnTo>
                    <a:pt x="4824" y="4455"/>
                  </a:lnTo>
                  <a:lnTo>
                    <a:pt x="5162" y="5131"/>
                  </a:lnTo>
                  <a:lnTo>
                    <a:pt x="5439" y="5715"/>
                  </a:lnTo>
                  <a:lnTo>
                    <a:pt x="5592" y="6237"/>
                  </a:lnTo>
                  <a:lnTo>
                    <a:pt x="5808" y="6913"/>
                  </a:lnTo>
                  <a:lnTo>
                    <a:pt x="5808" y="6913"/>
                  </a:lnTo>
                  <a:lnTo>
                    <a:pt x="5654" y="6790"/>
                  </a:lnTo>
                  <a:lnTo>
                    <a:pt x="5439" y="6698"/>
                  </a:lnTo>
                  <a:lnTo>
                    <a:pt x="4978" y="6514"/>
                  </a:lnTo>
                  <a:lnTo>
                    <a:pt x="4578" y="6360"/>
                  </a:lnTo>
                  <a:lnTo>
                    <a:pt x="4394" y="6330"/>
                  </a:lnTo>
                  <a:lnTo>
                    <a:pt x="4394" y="6330"/>
                  </a:lnTo>
                  <a:lnTo>
                    <a:pt x="4855" y="6545"/>
                  </a:lnTo>
                  <a:lnTo>
                    <a:pt x="5224" y="6790"/>
                  </a:lnTo>
                  <a:lnTo>
                    <a:pt x="5562" y="7036"/>
                  </a:lnTo>
                  <a:lnTo>
                    <a:pt x="5838" y="7282"/>
                  </a:lnTo>
                  <a:lnTo>
                    <a:pt x="6238" y="7712"/>
                  </a:lnTo>
                  <a:lnTo>
                    <a:pt x="6483" y="7958"/>
                  </a:lnTo>
                  <a:lnTo>
                    <a:pt x="6483" y="7958"/>
                  </a:lnTo>
                  <a:lnTo>
                    <a:pt x="6391" y="7712"/>
                  </a:lnTo>
                  <a:lnTo>
                    <a:pt x="6268" y="7528"/>
                  </a:lnTo>
                  <a:lnTo>
                    <a:pt x="6115" y="7374"/>
                  </a:lnTo>
                  <a:lnTo>
                    <a:pt x="6115" y="7098"/>
                  </a:lnTo>
                  <a:lnTo>
                    <a:pt x="6053" y="6760"/>
                  </a:lnTo>
                  <a:lnTo>
                    <a:pt x="5961" y="6360"/>
                  </a:lnTo>
                  <a:lnTo>
                    <a:pt x="5808" y="5838"/>
                  </a:lnTo>
                  <a:lnTo>
                    <a:pt x="5562" y="5223"/>
                  </a:lnTo>
                  <a:lnTo>
                    <a:pt x="5254" y="4578"/>
                  </a:lnTo>
                  <a:lnTo>
                    <a:pt x="5039" y="4210"/>
                  </a:lnTo>
                  <a:lnTo>
                    <a:pt x="4824" y="3841"/>
                  </a:lnTo>
                  <a:lnTo>
                    <a:pt x="4456" y="3349"/>
                  </a:lnTo>
                  <a:lnTo>
                    <a:pt x="4087" y="2858"/>
                  </a:lnTo>
                  <a:lnTo>
                    <a:pt x="3687" y="2458"/>
                  </a:lnTo>
                  <a:lnTo>
                    <a:pt x="3288" y="2059"/>
                  </a:lnTo>
                  <a:lnTo>
                    <a:pt x="2889" y="1721"/>
                  </a:lnTo>
                  <a:lnTo>
                    <a:pt x="2489" y="1383"/>
                  </a:lnTo>
                  <a:lnTo>
                    <a:pt x="2090" y="1106"/>
                  </a:lnTo>
                  <a:lnTo>
                    <a:pt x="1721" y="860"/>
                  </a:lnTo>
                  <a:lnTo>
                    <a:pt x="1045" y="492"/>
                  </a:lnTo>
                  <a:lnTo>
                    <a:pt x="492" y="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5"/>
            <p:cNvSpPr/>
            <p:nvPr/>
          </p:nvSpPr>
          <p:spPr>
            <a:xfrm>
              <a:off x="2315330" y="1899144"/>
              <a:ext cx="252456" cy="279085"/>
            </a:xfrm>
            <a:custGeom>
              <a:rect b="b" l="l" r="r" t="t"/>
              <a:pathLst>
                <a:path extrusionOk="0" h="3228" w="2920">
                  <a:moveTo>
                    <a:pt x="861" y="1"/>
                  </a:moveTo>
                  <a:lnTo>
                    <a:pt x="861" y="124"/>
                  </a:lnTo>
                  <a:lnTo>
                    <a:pt x="677" y="247"/>
                  </a:lnTo>
                  <a:lnTo>
                    <a:pt x="523" y="370"/>
                  </a:lnTo>
                  <a:lnTo>
                    <a:pt x="370" y="554"/>
                  </a:lnTo>
                  <a:lnTo>
                    <a:pt x="247" y="738"/>
                  </a:lnTo>
                  <a:lnTo>
                    <a:pt x="154" y="923"/>
                  </a:lnTo>
                  <a:lnTo>
                    <a:pt x="62" y="1138"/>
                  </a:lnTo>
                  <a:lnTo>
                    <a:pt x="32" y="1384"/>
                  </a:lnTo>
                  <a:lnTo>
                    <a:pt x="1" y="1599"/>
                  </a:lnTo>
                  <a:lnTo>
                    <a:pt x="32" y="1844"/>
                  </a:lnTo>
                  <a:lnTo>
                    <a:pt x="62" y="2090"/>
                  </a:lnTo>
                  <a:lnTo>
                    <a:pt x="154" y="2305"/>
                  </a:lnTo>
                  <a:lnTo>
                    <a:pt x="247" y="2490"/>
                  </a:lnTo>
                  <a:lnTo>
                    <a:pt x="370" y="2674"/>
                  </a:lnTo>
                  <a:lnTo>
                    <a:pt x="523" y="2828"/>
                  </a:lnTo>
                  <a:lnTo>
                    <a:pt x="677" y="2981"/>
                  </a:lnTo>
                  <a:lnTo>
                    <a:pt x="861" y="3073"/>
                  </a:lnTo>
                  <a:lnTo>
                    <a:pt x="861" y="3227"/>
                  </a:lnTo>
                  <a:lnTo>
                    <a:pt x="1476" y="3227"/>
                  </a:lnTo>
                  <a:lnTo>
                    <a:pt x="1783" y="3196"/>
                  </a:lnTo>
                  <a:lnTo>
                    <a:pt x="2029" y="3104"/>
                  </a:lnTo>
                  <a:lnTo>
                    <a:pt x="2275" y="2951"/>
                  </a:lnTo>
                  <a:lnTo>
                    <a:pt x="2490" y="2735"/>
                  </a:lnTo>
                  <a:lnTo>
                    <a:pt x="2674" y="2490"/>
                  </a:lnTo>
                  <a:lnTo>
                    <a:pt x="2797" y="2244"/>
                  </a:lnTo>
                  <a:lnTo>
                    <a:pt x="2889" y="1937"/>
                  </a:lnTo>
                  <a:lnTo>
                    <a:pt x="2920" y="1599"/>
                  </a:lnTo>
                  <a:lnTo>
                    <a:pt x="2889" y="1291"/>
                  </a:lnTo>
                  <a:lnTo>
                    <a:pt x="2797" y="984"/>
                  </a:lnTo>
                  <a:lnTo>
                    <a:pt x="2674" y="708"/>
                  </a:lnTo>
                  <a:lnTo>
                    <a:pt x="2490" y="492"/>
                  </a:lnTo>
                  <a:lnTo>
                    <a:pt x="2275" y="277"/>
                  </a:lnTo>
                  <a:lnTo>
                    <a:pt x="2029" y="124"/>
                  </a:lnTo>
                  <a:lnTo>
                    <a:pt x="1783" y="32"/>
                  </a:lnTo>
                  <a:lnTo>
                    <a:pt x="1476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5"/>
            <p:cNvSpPr/>
            <p:nvPr/>
          </p:nvSpPr>
          <p:spPr>
            <a:xfrm>
              <a:off x="2264926" y="1899144"/>
              <a:ext cx="249776" cy="279085"/>
            </a:xfrm>
            <a:custGeom>
              <a:rect b="b" l="l" r="r" t="t"/>
              <a:pathLst>
                <a:path extrusionOk="0" h="3228" w="2889">
                  <a:moveTo>
                    <a:pt x="1444" y="1"/>
                  </a:moveTo>
                  <a:lnTo>
                    <a:pt x="1137" y="32"/>
                  </a:lnTo>
                  <a:lnTo>
                    <a:pt x="891" y="124"/>
                  </a:lnTo>
                  <a:lnTo>
                    <a:pt x="645" y="277"/>
                  </a:lnTo>
                  <a:lnTo>
                    <a:pt x="430" y="462"/>
                  </a:lnTo>
                  <a:lnTo>
                    <a:pt x="246" y="708"/>
                  </a:lnTo>
                  <a:lnTo>
                    <a:pt x="123" y="984"/>
                  </a:lnTo>
                  <a:lnTo>
                    <a:pt x="31" y="1291"/>
                  </a:lnTo>
                  <a:lnTo>
                    <a:pt x="0" y="1599"/>
                  </a:lnTo>
                  <a:lnTo>
                    <a:pt x="31" y="1937"/>
                  </a:lnTo>
                  <a:lnTo>
                    <a:pt x="123" y="2244"/>
                  </a:lnTo>
                  <a:lnTo>
                    <a:pt x="246" y="2520"/>
                  </a:lnTo>
                  <a:lnTo>
                    <a:pt x="430" y="2766"/>
                  </a:lnTo>
                  <a:lnTo>
                    <a:pt x="645" y="2951"/>
                  </a:lnTo>
                  <a:lnTo>
                    <a:pt x="891" y="3104"/>
                  </a:lnTo>
                  <a:lnTo>
                    <a:pt x="1137" y="3196"/>
                  </a:lnTo>
                  <a:lnTo>
                    <a:pt x="1444" y="3227"/>
                  </a:lnTo>
                  <a:lnTo>
                    <a:pt x="1751" y="3196"/>
                  </a:lnTo>
                  <a:lnTo>
                    <a:pt x="1997" y="3104"/>
                  </a:lnTo>
                  <a:lnTo>
                    <a:pt x="2243" y="2951"/>
                  </a:lnTo>
                  <a:lnTo>
                    <a:pt x="2458" y="2766"/>
                  </a:lnTo>
                  <a:lnTo>
                    <a:pt x="2642" y="2520"/>
                  </a:lnTo>
                  <a:lnTo>
                    <a:pt x="2765" y="2244"/>
                  </a:lnTo>
                  <a:lnTo>
                    <a:pt x="2858" y="1937"/>
                  </a:lnTo>
                  <a:lnTo>
                    <a:pt x="2888" y="1599"/>
                  </a:lnTo>
                  <a:lnTo>
                    <a:pt x="2858" y="1291"/>
                  </a:lnTo>
                  <a:lnTo>
                    <a:pt x="2765" y="984"/>
                  </a:lnTo>
                  <a:lnTo>
                    <a:pt x="2642" y="708"/>
                  </a:lnTo>
                  <a:lnTo>
                    <a:pt x="2458" y="462"/>
                  </a:lnTo>
                  <a:lnTo>
                    <a:pt x="2243" y="277"/>
                  </a:lnTo>
                  <a:lnTo>
                    <a:pt x="1997" y="124"/>
                  </a:lnTo>
                  <a:lnTo>
                    <a:pt x="1751" y="32"/>
                  </a:lnTo>
                  <a:lnTo>
                    <a:pt x="1444" y="1"/>
                  </a:lnTo>
                  <a:close/>
                </a:path>
              </a:pathLst>
            </a:custGeom>
            <a:solidFill>
              <a:srgbClr val="0A1A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5"/>
            <p:cNvSpPr/>
            <p:nvPr/>
          </p:nvSpPr>
          <p:spPr>
            <a:xfrm>
              <a:off x="2299422" y="1936406"/>
              <a:ext cx="180696" cy="204558"/>
            </a:xfrm>
            <a:custGeom>
              <a:rect b="b" l="l" r="r" t="t"/>
              <a:pathLst>
                <a:path extrusionOk="0" h="2366" w="2090">
                  <a:moveTo>
                    <a:pt x="1045" y="0"/>
                  </a:moveTo>
                  <a:lnTo>
                    <a:pt x="830" y="31"/>
                  </a:lnTo>
                  <a:lnTo>
                    <a:pt x="646" y="92"/>
                  </a:lnTo>
                  <a:lnTo>
                    <a:pt x="461" y="215"/>
                  </a:lnTo>
                  <a:lnTo>
                    <a:pt x="308" y="338"/>
                  </a:lnTo>
                  <a:lnTo>
                    <a:pt x="154" y="522"/>
                  </a:lnTo>
                  <a:lnTo>
                    <a:pt x="62" y="707"/>
                  </a:lnTo>
                  <a:lnTo>
                    <a:pt x="0" y="953"/>
                  </a:lnTo>
                  <a:lnTo>
                    <a:pt x="0" y="1168"/>
                  </a:lnTo>
                  <a:lnTo>
                    <a:pt x="0" y="1413"/>
                  </a:lnTo>
                  <a:lnTo>
                    <a:pt x="62" y="1628"/>
                  </a:lnTo>
                  <a:lnTo>
                    <a:pt x="154" y="1844"/>
                  </a:lnTo>
                  <a:lnTo>
                    <a:pt x="308" y="1997"/>
                  </a:lnTo>
                  <a:lnTo>
                    <a:pt x="461" y="2151"/>
                  </a:lnTo>
                  <a:lnTo>
                    <a:pt x="646" y="2274"/>
                  </a:lnTo>
                  <a:lnTo>
                    <a:pt x="830" y="2335"/>
                  </a:lnTo>
                  <a:lnTo>
                    <a:pt x="1045" y="2366"/>
                  </a:lnTo>
                  <a:lnTo>
                    <a:pt x="1260" y="2335"/>
                  </a:lnTo>
                  <a:lnTo>
                    <a:pt x="1445" y="2274"/>
                  </a:lnTo>
                  <a:lnTo>
                    <a:pt x="1629" y="2151"/>
                  </a:lnTo>
                  <a:lnTo>
                    <a:pt x="1783" y="1997"/>
                  </a:lnTo>
                  <a:lnTo>
                    <a:pt x="1936" y="1844"/>
                  </a:lnTo>
                  <a:lnTo>
                    <a:pt x="2028" y="1628"/>
                  </a:lnTo>
                  <a:lnTo>
                    <a:pt x="2090" y="1413"/>
                  </a:lnTo>
                  <a:lnTo>
                    <a:pt x="2090" y="1168"/>
                  </a:lnTo>
                  <a:lnTo>
                    <a:pt x="2090" y="953"/>
                  </a:lnTo>
                  <a:lnTo>
                    <a:pt x="2028" y="707"/>
                  </a:lnTo>
                  <a:lnTo>
                    <a:pt x="1936" y="522"/>
                  </a:lnTo>
                  <a:lnTo>
                    <a:pt x="1783" y="338"/>
                  </a:lnTo>
                  <a:lnTo>
                    <a:pt x="1629" y="215"/>
                  </a:lnTo>
                  <a:lnTo>
                    <a:pt x="1445" y="92"/>
                  </a:lnTo>
                  <a:lnTo>
                    <a:pt x="1260" y="31"/>
                  </a:lnTo>
                  <a:lnTo>
                    <a:pt x="10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5"/>
            <p:cNvSpPr/>
            <p:nvPr/>
          </p:nvSpPr>
          <p:spPr>
            <a:xfrm>
              <a:off x="2323284" y="1965542"/>
              <a:ext cx="132972" cy="146200"/>
            </a:xfrm>
            <a:custGeom>
              <a:rect b="b" l="l" r="r" t="t"/>
              <a:pathLst>
                <a:path extrusionOk="0" h="1691" w="1538">
                  <a:moveTo>
                    <a:pt x="616" y="1"/>
                  </a:moveTo>
                  <a:lnTo>
                    <a:pt x="462" y="62"/>
                  </a:lnTo>
                  <a:lnTo>
                    <a:pt x="339" y="124"/>
                  </a:lnTo>
                  <a:lnTo>
                    <a:pt x="216" y="247"/>
                  </a:lnTo>
                  <a:lnTo>
                    <a:pt x="124" y="370"/>
                  </a:lnTo>
                  <a:lnTo>
                    <a:pt x="62" y="523"/>
                  </a:lnTo>
                  <a:lnTo>
                    <a:pt x="1" y="677"/>
                  </a:lnTo>
                  <a:lnTo>
                    <a:pt x="1" y="831"/>
                  </a:lnTo>
                  <a:lnTo>
                    <a:pt x="1" y="1015"/>
                  </a:lnTo>
                  <a:lnTo>
                    <a:pt x="62" y="1169"/>
                  </a:lnTo>
                  <a:lnTo>
                    <a:pt x="124" y="1322"/>
                  </a:lnTo>
                  <a:lnTo>
                    <a:pt x="216" y="1445"/>
                  </a:lnTo>
                  <a:lnTo>
                    <a:pt x="339" y="1537"/>
                  </a:lnTo>
                  <a:lnTo>
                    <a:pt x="462" y="1629"/>
                  </a:lnTo>
                  <a:lnTo>
                    <a:pt x="616" y="1691"/>
                  </a:lnTo>
                  <a:lnTo>
                    <a:pt x="923" y="1691"/>
                  </a:lnTo>
                  <a:lnTo>
                    <a:pt x="1076" y="1629"/>
                  </a:lnTo>
                  <a:lnTo>
                    <a:pt x="1199" y="1537"/>
                  </a:lnTo>
                  <a:lnTo>
                    <a:pt x="1322" y="1445"/>
                  </a:lnTo>
                  <a:lnTo>
                    <a:pt x="1414" y="1322"/>
                  </a:lnTo>
                  <a:lnTo>
                    <a:pt x="1476" y="1169"/>
                  </a:lnTo>
                  <a:lnTo>
                    <a:pt x="1537" y="1015"/>
                  </a:lnTo>
                  <a:lnTo>
                    <a:pt x="1537" y="831"/>
                  </a:lnTo>
                  <a:lnTo>
                    <a:pt x="1537" y="677"/>
                  </a:lnTo>
                  <a:lnTo>
                    <a:pt x="1476" y="523"/>
                  </a:lnTo>
                  <a:lnTo>
                    <a:pt x="1414" y="370"/>
                  </a:lnTo>
                  <a:lnTo>
                    <a:pt x="1322" y="247"/>
                  </a:lnTo>
                  <a:lnTo>
                    <a:pt x="1199" y="124"/>
                  </a:lnTo>
                  <a:lnTo>
                    <a:pt x="1076" y="62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rgbClr val="0E0E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5"/>
            <p:cNvSpPr/>
            <p:nvPr/>
          </p:nvSpPr>
          <p:spPr>
            <a:xfrm>
              <a:off x="2344552" y="1989491"/>
              <a:ext cx="90435" cy="101069"/>
            </a:xfrm>
            <a:custGeom>
              <a:rect b="b" l="l" r="r" t="t"/>
              <a:pathLst>
                <a:path extrusionOk="0" h="1169" w="1046">
                  <a:moveTo>
                    <a:pt x="400" y="1"/>
                  </a:moveTo>
                  <a:lnTo>
                    <a:pt x="308" y="62"/>
                  </a:lnTo>
                  <a:lnTo>
                    <a:pt x="216" y="93"/>
                  </a:lnTo>
                  <a:lnTo>
                    <a:pt x="124" y="185"/>
                  </a:lnTo>
                  <a:lnTo>
                    <a:pt x="62" y="246"/>
                  </a:lnTo>
                  <a:lnTo>
                    <a:pt x="32" y="369"/>
                  </a:lnTo>
                  <a:lnTo>
                    <a:pt x="1" y="461"/>
                  </a:lnTo>
                  <a:lnTo>
                    <a:pt x="1" y="584"/>
                  </a:lnTo>
                  <a:lnTo>
                    <a:pt x="1" y="707"/>
                  </a:lnTo>
                  <a:lnTo>
                    <a:pt x="32" y="799"/>
                  </a:lnTo>
                  <a:lnTo>
                    <a:pt x="62" y="922"/>
                  </a:lnTo>
                  <a:lnTo>
                    <a:pt x="124" y="984"/>
                  </a:lnTo>
                  <a:lnTo>
                    <a:pt x="216" y="1076"/>
                  </a:lnTo>
                  <a:lnTo>
                    <a:pt x="308" y="1107"/>
                  </a:lnTo>
                  <a:lnTo>
                    <a:pt x="400" y="1137"/>
                  </a:lnTo>
                  <a:lnTo>
                    <a:pt x="523" y="1168"/>
                  </a:lnTo>
                  <a:lnTo>
                    <a:pt x="615" y="1137"/>
                  </a:lnTo>
                  <a:lnTo>
                    <a:pt x="707" y="1107"/>
                  </a:lnTo>
                  <a:lnTo>
                    <a:pt x="800" y="1076"/>
                  </a:lnTo>
                  <a:lnTo>
                    <a:pt x="892" y="984"/>
                  </a:lnTo>
                  <a:lnTo>
                    <a:pt x="953" y="922"/>
                  </a:lnTo>
                  <a:lnTo>
                    <a:pt x="984" y="799"/>
                  </a:lnTo>
                  <a:lnTo>
                    <a:pt x="1015" y="707"/>
                  </a:lnTo>
                  <a:lnTo>
                    <a:pt x="1045" y="584"/>
                  </a:lnTo>
                  <a:lnTo>
                    <a:pt x="1015" y="461"/>
                  </a:lnTo>
                  <a:lnTo>
                    <a:pt x="984" y="369"/>
                  </a:lnTo>
                  <a:lnTo>
                    <a:pt x="953" y="246"/>
                  </a:lnTo>
                  <a:lnTo>
                    <a:pt x="892" y="185"/>
                  </a:lnTo>
                  <a:lnTo>
                    <a:pt x="800" y="93"/>
                  </a:lnTo>
                  <a:lnTo>
                    <a:pt x="707" y="62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rgbClr val="FD8C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5"/>
            <p:cNvSpPr/>
            <p:nvPr/>
          </p:nvSpPr>
          <p:spPr>
            <a:xfrm>
              <a:off x="2445533" y="1899144"/>
              <a:ext cx="124931" cy="196691"/>
            </a:xfrm>
            <a:custGeom>
              <a:rect b="b" l="l" r="r" t="t"/>
              <a:pathLst>
                <a:path extrusionOk="0" h="2275" w="1445">
                  <a:moveTo>
                    <a:pt x="0" y="1"/>
                  </a:moveTo>
                  <a:lnTo>
                    <a:pt x="185" y="32"/>
                  </a:lnTo>
                  <a:lnTo>
                    <a:pt x="338" y="124"/>
                  </a:lnTo>
                  <a:lnTo>
                    <a:pt x="461" y="185"/>
                  </a:lnTo>
                  <a:lnTo>
                    <a:pt x="584" y="277"/>
                  </a:lnTo>
                  <a:lnTo>
                    <a:pt x="707" y="400"/>
                  </a:lnTo>
                  <a:lnTo>
                    <a:pt x="799" y="523"/>
                  </a:lnTo>
                  <a:lnTo>
                    <a:pt x="953" y="800"/>
                  </a:lnTo>
                  <a:lnTo>
                    <a:pt x="1045" y="1046"/>
                  </a:lnTo>
                  <a:lnTo>
                    <a:pt x="1076" y="1322"/>
                  </a:lnTo>
                  <a:lnTo>
                    <a:pt x="1107" y="1537"/>
                  </a:lnTo>
                  <a:lnTo>
                    <a:pt x="1137" y="1691"/>
                  </a:lnTo>
                  <a:lnTo>
                    <a:pt x="1107" y="1998"/>
                  </a:lnTo>
                  <a:lnTo>
                    <a:pt x="1045" y="2275"/>
                  </a:lnTo>
                  <a:lnTo>
                    <a:pt x="1444" y="2275"/>
                  </a:lnTo>
                  <a:lnTo>
                    <a:pt x="1444" y="1937"/>
                  </a:lnTo>
                  <a:lnTo>
                    <a:pt x="1414" y="1568"/>
                  </a:lnTo>
                  <a:lnTo>
                    <a:pt x="1352" y="1168"/>
                  </a:lnTo>
                  <a:lnTo>
                    <a:pt x="1260" y="800"/>
                  </a:lnTo>
                  <a:lnTo>
                    <a:pt x="1137" y="585"/>
                  </a:lnTo>
                  <a:lnTo>
                    <a:pt x="1014" y="400"/>
                  </a:lnTo>
                  <a:lnTo>
                    <a:pt x="830" y="247"/>
                  </a:lnTo>
                  <a:lnTo>
                    <a:pt x="676" y="154"/>
                  </a:lnTo>
                  <a:lnTo>
                    <a:pt x="492" y="62"/>
                  </a:lnTo>
                  <a:lnTo>
                    <a:pt x="308" y="32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E6927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6" name="Google Shape;186;p35"/>
          <p:cNvSpPr/>
          <p:nvPr/>
        </p:nvSpPr>
        <p:spPr>
          <a:xfrm>
            <a:off x="5605385" y="1496742"/>
            <a:ext cx="482424" cy="482424"/>
          </a:xfrm>
          <a:custGeom>
            <a:rect b="b" l="l" r="r" t="t"/>
            <a:pathLst>
              <a:path extrusionOk="0" h="19563" w="19563">
                <a:moveTo>
                  <a:pt x="9788" y="1"/>
                </a:moveTo>
                <a:cubicBezTo>
                  <a:pt x="4382" y="1"/>
                  <a:pt x="1" y="4382"/>
                  <a:pt x="1" y="9788"/>
                </a:cubicBezTo>
                <a:cubicBezTo>
                  <a:pt x="1" y="15181"/>
                  <a:pt x="4382" y="19563"/>
                  <a:pt x="9788" y="19563"/>
                </a:cubicBezTo>
                <a:cubicBezTo>
                  <a:pt x="15181" y="19563"/>
                  <a:pt x="19563" y="15181"/>
                  <a:pt x="19563" y="9788"/>
                </a:cubicBezTo>
                <a:cubicBezTo>
                  <a:pt x="19563" y="4382"/>
                  <a:pt x="15181" y="1"/>
                  <a:pt x="978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5"/>
          <p:cNvSpPr txBox="1"/>
          <p:nvPr/>
        </p:nvSpPr>
        <p:spPr>
          <a:xfrm>
            <a:off x="6457025" y="1523149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Pendahuluan dan Latar Belakang</a:t>
            </a:r>
            <a:endParaRPr b="1" i="0" sz="1400" u="none" cap="none" strike="noStrike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88" name="Google Shape;188;p35"/>
          <p:cNvGrpSpPr/>
          <p:nvPr/>
        </p:nvGrpSpPr>
        <p:grpSpPr>
          <a:xfrm>
            <a:off x="5705826" y="1597212"/>
            <a:ext cx="281478" cy="281482"/>
            <a:chOff x="2685825" y="840375"/>
            <a:chExt cx="481900" cy="481825"/>
          </a:xfrm>
        </p:grpSpPr>
        <p:sp>
          <p:nvSpPr>
            <p:cNvPr id="189" name="Google Shape;189;p35"/>
            <p:cNvSpPr/>
            <p:nvPr/>
          </p:nvSpPr>
          <p:spPr>
            <a:xfrm>
              <a:off x="2685825" y="840375"/>
              <a:ext cx="481900" cy="481825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35"/>
            <p:cNvSpPr/>
            <p:nvPr/>
          </p:nvSpPr>
          <p:spPr>
            <a:xfrm>
              <a:off x="2819200" y="98340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1" name="Google Shape;191;p35"/>
          <p:cNvSpPr/>
          <p:nvPr/>
        </p:nvSpPr>
        <p:spPr>
          <a:xfrm>
            <a:off x="5605383" y="2975635"/>
            <a:ext cx="482424" cy="482424"/>
          </a:xfrm>
          <a:custGeom>
            <a:rect b="b" l="l" r="r" t="t"/>
            <a:pathLst>
              <a:path extrusionOk="0" h="19563" w="19563">
                <a:moveTo>
                  <a:pt x="9775" y="0"/>
                </a:moveTo>
                <a:cubicBezTo>
                  <a:pt x="4382" y="0"/>
                  <a:pt x="0" y="4382"/>
                  <a:pt x="0" y="9787"/>
                </a:cubicBezTo>
                <a:cubicBezTo>
                  <a:pt x="0" y="15181"/>
                  <a:pt x="4382" y="19562"/>
                  <a:pt x="9775" y="19562"/>
                </a:cubicBezTo>
                <a:cubicBezTo>
                  <a:pt x="15181" y="19562"/>
                  <a:pt x="19562" y="15181"/>
                  <a:pt x="19562" y="9787"/>
                </a:cubicBezTo>
                <a:cubicBezTo>
                  <a:pt x="19562" y="4382"/>
                  <a:pt x="15181" y="0"/>
                  <a:pt x="97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5"/>
          <p:cNvSpPr/>
          <p:nvPr/>
        </p:nvSpPr>
        <p:spPr>
          <a:xfrm>
            <a:off x="3205575" y="2244235"/>
            <a:ext cx="482128" cy="482424"/>
          </a:xfrm>
          <a:custGeom>
            <a:rect b="b" l="l" r="r" t="t"/>
            <a:pathLst>
              <a:path extrusionOk="0" h="19563" w="19551">
                <a:moveTo>
                  <a:pt x="9776" y="0"/>
                </a:moveTo>
                <a:cubicBezTo>
                  <a:pt x="4370" y="0"/>
                  <a:pt x="1" y="4382"/>
                  <a:pt x="1" y="9787"/>
                </a:cubicBezTo>
                <a:cubicBezTo>
                  <a:pt x="1" y="15181"/>
                  <a:pt x="4370" y="19562"/>
                  <a:pt x="9776" y="19562"/>
                </a:cubicBezTo>
                <a:cubicBezTo>
                  <a:pt x="15181" y="19562"/>
                  <a:pt x="19551" y="15181"/>
                  <a:pt x="19551" y="9787"/>
                </a:cubicBezTo>
                <a:cubicBezTo>
                  <a:pt x="19551" y="4382"/>
                  <a:pt x="15181" y="0"/>
                  <a:pt x="977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5"/>
          <p:cNvSpPr txBox="1"/>
          <p:nvPr/>
        </p:nvSpPr>
        <p:spPr>
          <a:xfrm>
            <a:off x="941938" y="2270633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Fokus Masalah dan </a:t>
            </a:r>
            <a:r>
              <a:rPr b="1" lang="en">
                <a:solidFill>
                  <a:schemeClr val="accent3"/>
                </a:solidFill>
                <a:latin typeface="Fira Sans"/>
                <a:ea typeface="Fira Sans"/>
                <a:cs typeface="Fira Sans"/>
                <a:sym typeface="Fira Sans"/>
              </a:rPr>
              <a:t>Penyelesaian</a:t>
            </a:r>
            <a:endParaRPr b="1" i="0" sz="1400" u="none" cap="none" strike="noStrike">
              <a:solidFill>
                <a:schemeClr val="accent3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4" name="Google Shape;194;p35"/>
          <p:cNvSpPr txBox="1"/>
          <p:nvPr/>
        </p:nvSpPr>
        <p:spPr>
          <a:xfrm>
            <a:off x="6457025" y="3002046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Alur Pengerjaan</a:t>
            </a:r>
            <a:endParaRPr b="1" i="0" sz="1400" u="none" cap="none" strike="noStrike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95" name="Google Shape;195;p35"/>
          <p:cNvGrpSpPr/>
          <p:nvPr/>
        </p:nvGrpSpPr>
        <p:grpSpPr>
          <a:xfrm>
            <a:off x="3304905" y="2343715"/>
            <a:ext cx="283458" cy="283458"/>
            <a:chOff x="5651375" y="3806450"/>
            <a:chExt cx="481825" cy="481825"/>
          </a:xfrm>
        </p:grpSpPr>
        <p:sp>
          <p:nvSpPr>
            <p:cNvPr id="196" name="Google Shape;196;p35"/>
            <p:cNvSpPr/>
            <p:nvPr/>
          </p:nvSpPr>
          <p:spPr>
            <a:xfrm>
              <a:off x="579342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5"/>
            <p:cNvSpPr/>
            <p:nvPr/>
          </p:nvSpPr>
          <p:spPr>
            <a:xfrm>
              <a:off x="5794475" y="4089725"/>
              <a:ext cx="195600" cy="84725"/>
            </a:xfrm>
            <a:custGeom>
              <a:rect b="b" l="l" r="r" t="t"/>
              <a:pathLst>
                <a:path extrusionOk="0" h="3389" w="7824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5"/>
            <p:cNvSpPr/>
            <p:nvPr/>
          </p:nvSpPr>
          <p:spPr>
            <a:xfrm>
              <a:off x="565137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5"/>
            <p:cNvSpPr/>
            <p:nvPr/>
          </p:nvSpPr>
          <p:spPr>
            <a:xfrm>
              <a:off x="596280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" name="Google Shape;200;p35"/>
          <p:cNvSpPr/>
          <p:nvPr/>
        </p:nvSpPr>
        <p:spPr>
          <a:xfrm>
            <a:off x="5735940" y="3075123"/>
            <a:ext cx="217317" cy="283449"/>
          </a:xfrm>
          <a:custGeom>
            <a:rect b="b" l="l" r="r" t="t"/>
            <a:pathLst>
              <a:path extrusionOk="0" h="12099" w="9295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5"/>
          <p:cNvSpPr/>
          <p:nvPr/>
        </p:nvSpPr>
        <p:spPr>
          <a:xfrm>
            <a:off x="3205573" y="3722176"/>
            <a:ext cx="482128" cy="482424"/>
          </a:xfrm>
          <a:custGeom>
            <a:rect b="b" l="l" r="r" t="t"/>
            <a:pathLst>
              <a:path extrusionOk="0" h="19563" w="19551">
                <a:moveTo>
                  <a:pt x="9775" y="1"/>
                </a:moveTo>
                <a:cubicBezTo>
                  <a:pt x="4370" y="1"/>
                  <a:pt x="0" y="4382"/>
                  <a:pt x="0" y="9788"/>
                </a:cubicBezTo>
                <a:cubicBezTo>
                  <a:pt x="0" y="15181"/>
                  <a:pt x="4370" y="19563"/>
                  <a:pt x="9775" y="19563"/>
                </a:cubicBezTo>
                <a:cubicBezTo>
                  <a:pt x="15169" y="19563"/>
                  <a:pt x="19550" y="15181"/>
                  <a:pt x="19550" y="9788"/>
                </a:cubicBezTo>
                <a:cubicBezTo>
                  <a:pt x="19550" y="4382"/>
                  <a:pt x="15169" y="1"/>
                  <a:pt x="977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5"/>
          <p:cNvSpPr txBox="1"/>
          <p:nvPr/>
        </p:nvSpPr>
        <p:spPr>
          <a:xfrm>
            <a:off x="941938" y="3726174"/>
            <a:ext cx="1884600" cy="4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Kesimpulan</a:t>
            </a:r>
            <a:endParaRPr b="1" i="0" sz="1400" u="none" cap="none" strike="noStrike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03" name="Google Shape;203;p35"/>
          <p:cNvGrpSpPr/>
          <p:nvPr/>
        </p:nvGrpSpPr>
        <p:grpSpPr>
          <a:xfrm>
            <a:off x="3336956" y="3849738"/>
            <a:ext cx="219345" cy="227301"/>
            <a:chOff x="3357325" y="2093500"/>
            <a:chExt cx="311525" cy="322825"/>
          </a:xfrm>
        </p:grpSpPr>
        <p:sp>
          <p:nvSpPr>
            <p:cNvPr id="204" name="Google Shape;204;p35"/>
            <p:cNvSpPr/>
            <p:nvPr/>
          </p:nvSpPr>
          <p:spPr>
            <a:xfrm>
              <a:off x="3357325" y="2210550"/>
              <a:ext cx="85700" cy="205775"/>
            </a:xfrm>
            <a:custGeom>
              <a:rect b="b" l="l" r="r" t="t"/>
              <a:pathLst>
                <a:path extrusionOk="0" h="8231" w="3428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35"/>
            <p:cNvSpPr/>
            <p:nvPr/>
          </p:nvSpPr>
          <p:spPr>
            <a:xfrm>
              <a:off x="3471225" y="2152075"/>
              <a:ext cx="84725" cy="264250"/>
            </a:xfrm>
            <a:custGeom>
              <a:rect b="b" l="l" r="r" t="t"/>
              <a:pathLst>
                <a:path extrusionOk="0" h="10570" w="3389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5"/>
            <p:cNvSpPr/>
            <p:nvPr/>
          </p:nvSpPr>
          <p:spPr>
            <a:xfrm>
              <a:off x="3584150" y="2093500"/>
              <a:ext cx="84700" cy="322825"/>
            </a:xfrm>
            <a:custGeom>
              <a:rect b="b" l="l" r="r" t="t"/>
              <a:pathLst>
                <a:path extrusionOk="0" h="12913" w="3388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" name="Google Shape;207;p35"/>
          <p:cNvGrpSpPr/>
          <p:nvPr/>
        </p:nvGrpSpPr>
        <p:grpSpPr>
          <a:xfrm>
            <a:off x="7527778" y="3444862"/>
            <a:ext cx="1159345" cy="992248"/>
            <a:chOff x="8084376" y="3734818"/>
            <a:chExt cx="585676" cy="501287"/>
          </a:xfrm>
        </p:grpSpPr>
        <p:sp>
          <p:nvSpPr>
            <p:cNvPr id="208" name="Google Shape;208;p35"/>
            <p:cNvSpPr/>
            <p:nvPr/>
          </p:nvSpPr>
          <p:spPr>
            <a:xfrm>
              <a:off x="8359440" y="3734818"/>
              <a:ext cx="286057" cy="501287"/>
            </a:xfrm>
            <a:custGeom>
              <a:rect b="b" l="l" r="r" t="t"/>
              <a:pathLst>
                <a:path extrusionOk="0" h="5655" w="3227">
                  <a:moveTo>
                    <a:pt x="3227" y="1"/>
                  </a:moveTo>
                  <a:lnTo>
                    <a:pt x="3042" y="93"/>
                  </a:lnTo>
                  <a:lnTo>
                    <a:pt x="2520" y="339"/>
                  </a:lnTo>
                  <a:lnTo>
                    <a:pt x="2213" y="523"/>
                  </a:lnTo>
                  <a:lnTo>
                    <a:pt x="1844" y="738"/>
                  </a:lnTo>
                  <a:lnTo>
                    <a:pt x="1506" y="1015"/>
                  </a:lnTo>
                  <a:lnTo>
                    <a:pt x="1137" y="1322"/>
                  </a:lnTo>
                  <a:lnTo>
                    <a:pt x="799" y="1691"/>
                  </a:lnTo>
                  <a:lnTo>
                    <a:pt x="523" y="2090"/>
                  </a:lnTo>
                  <a:lnTo>
                    <a:pt x="400" y="2305"/>
                  </a:lnTo>
                  <a:lnTo>
                    <a:pt x="277" y="2551"/>
                  </a:lnTo>
                  <a:lnTo>
                    <a:pt x="185" y="2797"/>
                  </a:lnTo>
                  <a:lnTo>
                    <a:pt x="93" y="3074"/>
                  </a:lnTo>
                  <a:lnTo>
                    <a:pt x="62" y="3350"/>
                  </a:lnTo>
                  <a:lnTo>
                    <a:pt x="31" y="3627"/>
                  </a:lnTo>
                  <a:lnTo>
                    <a:pt x="1" y="3934"/>
                  </a:lnTo>
                  <a:lnTo>
                    <a:pt x="31" y="4241"/>
                  </a:lnTo>
                  <a:lnTo>
                    <a:pt x="93" y="4579"/>
                  </a:lnTo>
                  <a:lnTo>
                    <a:pt x="185" y="4917"/>
                  </a:lnTo>
                  <a:lnTo>
                    <a:pt x="277" y="5286"/>
                  </a:lnTo>
                  <a:lnTo>
                    <a:pt x="431" y="5654"/>
                  </a:lnTo>
                  <a:lnTo>
                    <a:pt x="3227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5"/>
            <p:cNvSpPr/>
            <p:nvPr/>
          </p:nvSpPr>
          <p:spPr>
            <a:xfrm>
              <a:off x="8397557" y="3734818"/>
              <a:ext cx="272495" cy="501287"/>
            </a:xfrm>
            <a:custGeom>
              <a:rect b="b" l="l" r="r" t="t"/>
              <a:pathLst>
                <a:path extrusionOk="0" h="5655" w="3074">
                  <a:moveTo>
                    <a:pt x="2797" y="1"/>
                  </a:moveTo>
                  <a:lnTo>
                    <a:pt x="1" y="5654"/>
                  </a:lnTo>
                  <a:lnTo>
                    <a:pt x="1" y="5654"/>
                  </a:lnTo>
                  <a:lnTo>
                    <a:pt x="185" y="5593"/>
                  </a:lnTo>
                  <a:lnTo>
                    <a:pt x="646" y="5439"/>
                  </a:lnTo>
                  <a:lnTo>
                    <a:pt x="922" y="5286"/>
                  </a:lnTo>
                  <a:lnTo>
                    <a:pt x="1260" y="5101"/>
                  </a:lnTo>
                  <a:lnTo>
                    <a:pt x="1568" y="4886"/>
                  </a:lnTo>
                  <a:lnTo>
                    <a:pt x="1906" y="4610"/>
                  </a:lnTo>
                  <a:lnTo>
                    <a:pt x="2213" y="4272"/>
                  </a:lnTo>
                  <a:lnTo>
                    <a:pt x="2520" y="3872"/>
                  </a:lnTo>
                  <a:lnTo>
                    <a:pt x="2643" y="3657"/>
                  </a:lnTo>
                  <a:lnTo>
                    <a:pt x="2735" y="3442"/>
                  </a:lnTo>
                  <a:lnTo>
                    <a:pt x="2858" y="3166"/>
                  </a:lnTo>
                  <a:lnTo>
                    <a:pt x="2920" y="2889"/>
                  </a:lnTo>
                  <a:lnTo>
                    <a:pt x="2981" y="2613"/>
                  </a:lnTo>
                  <a:lnTo>
                    <a:pt x="3043" y="2305"/>
                  </a:lnTo>
                  <a:lnTo>
                    <a:pt x="3073" y="1967"/>
                  </a:lnTo>
                  <a:lnTo>
                    <a:pt x="3073" y="1629"/>
                  </a:lnTo>
                  <a:lnTo>
                    <a:pt x="3043" y="1261"/>
                  </a:lnTo>
                  <a:lnTo>
                    <a:pt x="2981" y="861"/>
                  </a:lnTo>
                  <a:lnTo>
                    <a:pt x="2889" y="462"/>
                  </a:lnTo>
                  <a:lnTo>
                    <a:pt x="2797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5"/>
            <p:cNvSpPr/>
            <p:nvPr/>
          </p:nvSpPr>
          <p:spPr>
            <a:xfrm>
              <a:off x="8084376" y="3917338"/>
              <a:ext cx="231541" cy="318767"/>
            </a:xfrm>
            <a:custGeom>
              <a:rect b="b" l="l" r="r" t="t"/>
              <a:pathLst>
                <a:path extrusionOk="0" h="3596" w="2612">
                  <a:moveTo>
                    <a:pt x="31" y="1"/>
                  </a:moveTo>
                  <a:lnTo>
                    <a:pt x="31" y="154"/>
                  </a:lnTo>
                  <a:lnTo>
                    <a:pt x="0" y="523"/>
                  </a:lnTo>
                  <a:lnTo>
                    <a:pt x="0" y="799"/>
                  </a:lnTo>
                  <a:lnTo>
                    <a:pt x="31" y="1076"/>
                  </a:lnTo>
                  <a:lnTo>
                    <a:pt x="92" y="1383"/>
                  </a:lnTo>
                  <a:lnTo>
                    <a:pt x="154" y="1721"/>
                  </a:lnTo>
                  <a:lnTo>
                    <a:pt x="277" y="2059"/>
                  </a:lnTo>
                  <a:lnTo>
                    <a:pt x="430" y="2366"/>
                  </a:lnTo>
                  <a:lnTo>
                    <a:pt x="645" y="2674"/>
                  </a:lnTo>
                  <a:lnTo>
                    <a:pt x="891" y="2950"/>
                  </a:lnTo>
                  <a:lnTo>
                    <a:pt x="1229" y="3196"/>
                  </a:lnTo>
                  <a:lnTo>
                    <a:pt x="1414" y="3288"/>
                  </a:lnTo>
                  <a:lnTo>
                    <a:pt x="1598" y="3380"/>
                  </a:lnTo>
                  <a:lnTo>
                    <a:pt x="1813" y="3442"/>
                  </a:lnTo>
                  <a:lnTo>
                    <a:pt x="2059" y="3503"/>
                  </a:lnTo>
                  <a:lnTo>
                    <a:pt x="2335" y="3565"/>
                  </a:lnTo>
                  <a:lnTo>
                    <a:pt x="2612" y="3595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5"/>
            <p:cNvSpPr/>
            <p:nvPr/>
          </p:nvSpPr>
          <p:spPr>
            <a:xfrm>
              <a:off x="8087036" y="3917338"/>
              <a:ext cx="237125" cy="318767"/>
            </a:xfrm>
            <a:custGeom>
              <a:rect b="b" l="l" r="r" t="t"/>
              <a:pathLst>
                <a:path extrusionOk="0" h="3596" w="2675">
                  <a:moveTo>
                    <a:pt x="1" y="1"/>
                  </a:moveTo>
                  <a:lnTo>
                    <a:pt x="2582" y="3595"/>
                  </a:lnTo>
                  <a:lnTo>
                    <a:pt x="2613" y="3473"/>
                  </a:lnTo>
                  <a:lnTo>
                    <a:pt x="2643" y="3135"/>
                  </a:lnTo>
                  <a:lnTo>
                    <a:pt x="2674" y="2889"/>
                  </a:lnTo>
                  <a:lnTo>
                    <a:pt x="2643" y="2643"/>
                  </a:lnTo>
                  <a:lnTo>
                    <a:pt x="2613" y="2366"/>
                  </a:lnTo>
                  <a:lnTo>
                    <a:pt x="2551" y="2059"/>
                  </a:lnTo>
                  <a:lnTo>
                    <a:pt x="2459" y="1752"/>
                  </a:lnTo>
                  <a:lnTo>
                    <a:pt x="2305" y="1445"/>
                  </a:lnTo>
                  <a:lnTo>
                    <a:pt x="2090" y="1168"/>
                  </a:lnTo>
                  <a:lnTo>
                    <a:pt x="1845" y="861"/>
                  </a:lnTo>
                  <a:lnTo>
                    <a:pt x="1507" y="615"/>
                  </a:lnTo>
                  <a:lnTo>
                    <a:pt x="1076" y="369"/>
                  </a:lnTo>
                  <a:lnTo>
                    <a:pt x="585" y="1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" name="Google Shape;212;p35"/>
          <p:cNvGrpSpPr/>
          <p:nvPr/>
        </p:nvGrpSpPr>
        <p:grpSpPr>
          <a:xfrm>
            <a:off x="2556825" y="1299519"/>
            <a:ext cx="4806250" cy="3091324"/>
            <a:chOff x="2556825" y="1604319"/>
            <a:chExt cx="4806250" cy="3091324"/>
          </a:xfrm>
        </p:grpSpPr>
        <p:sp>
          <p:nvSpPr>
            <p:cNvPr id="213" name="Google Shape;213;p35"/>
            <p:cNvSpPr/>
            <p:nvPr/>
          </p:nvSpPr>
          <p:spPr>
            <a:xfrm>
              <a:off x="2982213" y="1604319"/>
              <a:ext cx="3323436" cy="3091324"/>
            </a:xfrm>
            <a:custGeom>
              <a:rect b="b" l="l" r="r" t="t"/>
              <a:pathLst>
                <a:path extrusionOk="0" h="27409" w="29467">
                  <a:moveTo>
                    <a:pt x="3718" y="1"/>
                  </a:moveTo>
                  <a:lnTo>
                    <a:pt x="3626" y="31"/>
                  </a:lnTo>
                  <a:lnTo>
                    <a:pt x="3534" y="93"/>
                  </a:lnTo>
                  <a:lnTo>
                    <a:pt x="3442" y="154"/>
                  </a:lnTo>
                  <a:lnTo>
                    <a:pt x="3380" y="216"/>
                  </a:lnTo>
                  <a:lnTo>
                    <a:pt x="3349" y="308"/>
                  </a:lnTo>
                  <a:lnTo>
                    <a:pt x="3319" y="400"/>
                  </a:lnTo>
                  <a:lnTo>
                    <a:pt x="3288" y="523"/>
                  </a:lnTo>
                  <a:lnTo>
                    <a:pt x="3319" y="615"/>
                  </a:lnTo>
                  <a:lnTo>
                    <a:pt x="3349" y="707"/>
                  </a:lnTo>
                  <a:lnTo>
                    <a:pt x="3380" y="799"/>
                  </a:lnTo>
                  <a:lnTo>
                    <a:pt x="3442" y="892"/>
                  </a:lnTo>
                  <a:lnTo>
                    <a:pt x="3534" y="953"/>
                  </a:lnTo>
                  <a:lnTo>
                    <a:pt x="3626" y="1015"/>
                  </a:lnTo>
                  <a:lnTo>
                    <a:pt x="3718" y="1015"/>
                  </a:lnTo>
                  <a:lnTo>
                    <a:pt x="3810" y="1045"/>
                  </a:lnTo>
                  <a:lnTo>
                    <a:pt x="25933" y="1045"/>
                  </a:lnTo>
                  <a:lnTo>
                    <a:pt x="26209" y="1107"/>
                  </a:lnTo>
                  <a:lnTo>
                    <a:pt x="26455" y="1168"/>
                  </a:lnTo>
                  <a:lnTo>
                    <a:pt x="26732" y="1260"/>
                  </a:lnTo>
                  <a:lnTo>
                    <a:pt x="26977" y="1383"/>
                  </a:lnTo>
                  <a:lnTo>
                    <a:pt x="27193" y="1506"/>
                  </a:lnTo>
                  <a:lnTo>
                    <a:pt x="27408" y="1660"/>
                  </a:lnTo>
                  <a:lnTo>
                    <a:pt x="27592" y="1844"/>
                  </a:lnTo>
                  <a:lnTo>
                    <a:pt x="27776" y="2059"/>
                  </a:lnTo>
                  <a:lnTo>
                    <a:pt x="27930" y="2274"/>
                  </a:lnTo>
                  <a:lnTo>
                    <a:pt x="28084" y="2489"/>
                  </a:lnTo>
                  <a:lnTo>
                    <a:pt x="28206" y="2735"/>
                  </a:lnTo>
                  <a:lnTo>
                    <a:pt x="28299" y="2981"/>
                  </a:lnTo>
                  <a:lnTo>
                    <a:pt x="28360" y="3258"/>
                  </a:lnTo>
                  <a:lnTo>
                    <a:pt x="28391" y="3534"/>
                  </a:lnTo>
                  <a:lnTo>
                    <a:pt x="28422" y="3811"/>
                  </a:lnTo>
                  <a:lnTo>
                    <a:pt x="28391" y="4087"/>
                  </a:lnTo>
                  <a:lnTo>
                    <a:pt x="28360" y="4364"/>
                  </a:lnTo>
                  <a:lnTo>
                    <a:pt x="28299" y="4640"/>
                  </a:lnTo>
                  <a:lnTo>
                    <a:pt x="28206" y="4886"/>
                  </a:lnTo>
                  <a:lnTo>
                    <a:pt x="28084" y="5132"/>
                  </a:lnTo>
                  <a:lnTo>
                    <a:pt x="27930" y="5347"/>
                  </a:lnTo>
                  <a:lnTo>
                    <a:pt x="27776" y="5562"/>
                  </a:lnTo>
                  <a:lnTo>
                    <a:pt x="27623" y="5777"/>
                  </a:lnTo>
                  <a:lnTo>
                    <a:pt x="27408" y="5961"/>
                  </a:lnTo>
                  <a:lnTo>
                    <a:pt x="27193" y="6115"/>
                  </a:lnTo>
                  <a:lnTo>
                    <a:pt x="26977" y="6238"/>
                  </a:lnTo>
                  <a:lnTo>
                    <a:pt x="26732" y="6361"/>
                  </a:lnTo>
                  <a:lnTo>
                    <a:pt x="26486" y="6453"/>
                  </a:lnTo>
                  <a:lnTo>
                    <a:pt x="26209" y="6514"/>
                  </a:lnTo>
                  <a:lnTo>
                    <a:pt x="25933" y="6576"/>
                  </a:lnTo>
                  <a:lnTo>
                    <a:pt x="3810" y="6576"/>
                  </a:lnTo>
                  <a:lnTo>
                    <a:pt x="3442" y="6607"/>
                  </a:lnTo>
                  <a:lnTo>
                    <a:pt x="3042" y="6668"/>
                  </a:lnTo>
                  <a:lnTo>
                    <a:pt x="2704" y="6760"/>
                  </a:lnTo>
                  <a:lnTo>
                    <a:pt x="2335" y="6883"/>
                  </a:lnTo>
                  <a:lnTo>
                    <a:pt x="1997" y="7037"/>
                  </a:lnTo>
                  <a:lnTo>
                    <a:pt x="1690" y="7221"/>
                  </a:lnTo>
                  <a:lnTo>
                    <a:pt x="1383" y="7467"/>
                  </a:lnTo>
                  <a:lnTo>
                    <a:pt x="1137" y="7713"/>
                  </a:lnTo>
                  <a:lnTo>
                    <a:pt x="891" y="7959"/>
                  </a:lnTo>
                  <a:lnTo>
                    <a:pt x="645" y="8266"/>
                  </a:lnTo>
                  <a:lnTo>
                    <a:pt x="461" y="8573"/>
                  </a:lnTo>
                  <a:lnTo>
                    <a:pt x="308" y="8911"/>
                  </a:lnTo>
                  <a:lnTo>
                    <a:pt x="185" y="9280"/>
                  </a:lnTo>
                  <a:lnTo>
                    <a:pt x="92" y="9618"/>
                  </a:lnTo>
                  <a:lnTo>
                    <a:pt x="31" y="10017"/>
                  </a:lnTo>
                  <a:lnTo>
                    <a:pt x="0" y="10386"/>
                  </a:lnTo>
                  <a:lnTo>
                    <a:pt x="31" y="10785"/>
                  </a:lnTo>
                  <a:lnTo>
                    <a:pt x="92" y="11185"/>
                  </a:lnTo>
                  <a:lnTo>
                    <a:pt x="185" y="11523"/>
                  </a:lnTo>
                  <a:lnTo>
                    <a:pt x="308" y="11891"/>
                  </a:lnTo>
                  <a:lnTo>
                    <a:pt x="461" y="12229"/>
                  </a:lnTo>
                  <a:lnTo>
                    <a:pt x="645" y="12537"/>
                  </a:lnTo>
                  <a:lnTo>
                    <a:pt x="891" y="12844"/>
                  </a:lnTo>
                  <a:lnTo>
                    <a:pt x="1137" y="13090"/>
                  </a:lnTo>
                  <a:lnTo>
                    <a:pt x="1383" y="13336"/>
                  </a:lnTo>
                  <a:lnTo>
                    <a:pt x="1690" y="13581"/>
                  </a:lnTo>
                  <a:lnTo>
                    <a:pt x="1997" y="13766"/>
                  </a:lnTo>
                  <a:lnTo>
                    <a:pt x="2335" y="13919"/>
                  </a:lnTo>
                  <a:lnTo>
                    <a:pt x="2704" y="14042"/>
                  </a:lnTo>
                  <a:lnTo>
                    <a:pt x="3042" y="14134"/>
                  </a:lnTo>
                  <a:lnTo>
                    <a:pt x="3442" y="14196"/>
                  </a:lnTo>
                  <a:lnTo>
                    <a:pt x="3810" y="14227"/>
                  </a:lnTo>
                  <a:lnTo>
                    <a:pt x="25933" y="14227"/>
                  </a:lnTo>
                  <a:lnTo>
                    <a:pt x="26209" y="14288"/>
                  </a:lnTo>
                  <a:lnTo>
                    <a:pt x="26455" y="14350"/>
                  </a:lnTo>
                  <a:lnTo>
                    <a:pt x="26732" y="14442"/>
                  </a:lnTo>
                  <a:lnTo>
                    <a:pt x="26977" y="14565"/>
                  </a:lnTo>
                  <a:lnTo>
                    <a:pt x="27193" y="14688"/>
                  </a:lnTo>
                  <a:lnTo>
                    <a:pt x="27408" y="14841"/>
                  </a:lnTo>
                  <a:lnTo>
                    <a:pt x="27592" y="15026"/>
                  </a:lnTo>
                  <a:lnTo>
                    <a:pt x="27776" y="15241"/>
                  </a:lnTo>
                  <a:lnTo>
                    <a:pt x="27930" y="15456"/>
                  </a:lnTo>
                  <a:lnTo>
                    <a:pt x="28084" y="15671"/>
                  </a:lnTo>
                  <a:lnTo>
                    <a:pt x="28206" y="15917"/>
                  </a:lnTo>
                  <a:lnTo>
                    <a:pt x="28299" y="16162"/>
                  </a:lnTo>
                  <a:lnTo>
                    <a:pt x="28360" y="16439"/>
                  </a:lnTo>
                  <a:lnTo>
                    <a:pt x="28391" y="16715"/>
                  </a:lnTo>
                  <a:lnTo>
                    <a:pt x="28422" y="16992"/>
                  </a:lnTo>
                  <a:lnTo>
                    <a:pt x="28391" y="17269"/>
                  </a:lnTo>
                  <a:lnTo>
                    <a:pt x="28360" y="17545"/>
                  </a:lnTo>
                  <a:lnTo>
                    <a:pt x="28299" y="17822"/>
                  </a:lnTo>
                  <a:lnTo>
                    <a:pt x="28206" y="18067"/>
                  </a:lnTo>
                  <a:lnTo>
                    <a:pt x="28084" y="18313"/>
                  </a:lnTo>
                  <a:lnTo>
                    <a:pt x="27930" y="18528"/>
                  </a:lnTo>
                  <a:lnTo>
                    <a:pt x="27776" y="18743"/>
                  </a:lnTo>
                  <a:lnTo>
                    <a:pt x="27592" y="18958"/>
                  </a:lnTo>
                  <a:lnTo>
                    <a:pt x="27408" y="19143"/>
                  </a:lnTo>
                  <a:lnTo>
                    <a:pt x="27193" y="19296"/>
                  </a:lnTo>
                  <a:lnTo>
                    <a:pt x="26977" y="19419"/>
                  </a:lnTo>
                  <a:lnTo>
                    <a:pt x="26732" y="19542"/>
                  </a:lnTo>
                  <a:lnTo>
                    <a:pt x="26455" y="19634"/>
                  </a:lnTo>
                  <a:lnTo>
                    <a:pt x="26209" y="19696"/>
                  </a:lnTo>
                  <a:lnTo>
                    <a:pt x="25933" y="19757"/>
                  </a:lnTo>
                  <a:lnTo>
                    <a:pt x="3810" y="19757"/>
                  </a:lnTo>
                  <a:lnTo>
                    <a:pt x="3442" y="19788"/>
                  </a:lnTo>
                  <a:lnTo>
                    <a:pt x="3042" y="19849"/>
                  </a:lnTo>
                  <a:lnTo>
                    <a:pt x="2704" y="19942"/>
                  </a:lnTo>
                  <a:lnTo>
                    <a:pt x="2335" y="20065"/>
                  </a:lnTo>
                  <a:lnTo>
                    <a:pt x="1997" y="20218"/>
                  </a:lnTo>
                  <a:lnTo>
                    <a:pt x="1690" y="20403"/>
                  </a:lnTo>
                  <a:lnTo>
                    <a:pt x="1383" y="20648"/>
                  </a:lnTo>
                  <a:lnTo>
                    <a:pt x="1137" y="20894"/>
                  </a:lnTo>
                  <a:lnTo>
                    <a:pt x="891" y="21140"/>
                  </a:lnTo>
                  <a:lnTo>
                    <a:pt x="645" y="21447"/>
                  </a:lnTo>
                  <a:lnTo>
                    <a:pt x="461" y="21754"/>
                  </a:lnTo>
                  <a:lnTo>
                    <a:pt x="308" y="22092"/>
                  </a:lnTo>
                  <a:lnTo>
                    <a:pt x="185" y="22461"/>
                  </a:lnTo>
                  <a:lnTo>
                    <a:pt x="92" y="22799"/>
                  </a:lnTo>
                  <a:lnTo>
                    <a:pt x="31" y="23199"/>
                  </a:lnTo>
                  <a:lnTo>
                    <a:pt x="0" y="23567"/>
                  </a:lnTo>
                  <a:lnTo>
                    <a:pt x="31" y="23967"/>
                  </a:lnTo>
                  <a:lnTo>
                    <a:pt x="92" y="24335"/>
                  </a:lnTo>
                  <a:lnTo>
                    <a:pt x="185" y="24704"/>
                  </a:lnTo>
                  <a:lnTo>
                    <a:pt x="308" y="25073"/>
                  </a:lnTo>
                  <a:lnTo>
                    <a:pt x="461" y="25411"/>
                  </a:lnTo>
                  <a:lnTo>
                    <a:pt x="645" y="25718"/>
                  </a:lnTo>
                  <a:lnTo>
                    <a:pt x="891" y="25995"/>
                  </a:lnTo>
                  <a:lnTo>
                    <a:pt x="1137" y="26271"/>
                  </a:lnTo>
                  <a:lnTo>
                    <a:pt x="1383" y="26517"/>
                  </a:lnTo>
                  <a:lnTo>
                    <a:pt x="1690" y="26732"/>
                  </a:lnTo>
                  <a:lnTo>
                    <a:pt x="1997" y="26947"/>
                  </a:lnTo>
                  <a:lnTo>
                    <a:pt x="2335" y="27101"/>
                  </a:lnTo>
                  <a:lnTo>
                    <a:pt x="2704" y="27224"/>
                  </a:lnTo>
                  <a:lnTo>
                    <a:pt x="3042" y="27316"/>
                  </a:lnTo>
                  <a:lnTo>
                    <a:pt x="3442" y="27377"/>
                  </a:lnTo>
                  <a:lnTo>
                    <a:pt x="3810" y="27408"/>
                  </a:lnTo>
                  <a:lnTo>
                    <a:pt x="25656" y="27408"/>
                  </a:lnTo>
                  <a:lnTo>
                    <a:pt x="25748" y="27377"/>
                  </a:lnTo>
                  <a:lnTo>
                    <a:pt x="25841" y="27347"/>
                  </a:lnTo>
                  <a:lnTo>
                    <a:pt x="25933" y="27316"/>
                  </a:lnTo>
                  <a:lnTo>
                    <a:pt x="26025" y="27254"/>
                  </a:lnTo>
                  <a:lnTo>
                    <a:pt x="26086" y="27162"/>
                  </a:lnTo>
                  <a:lnTo>
                    <a:pt x="26117" y="27070"/>
                  </a:lnTo>
                  <a:lnTo>
                    <a:pt x="26148" y="26978"/>
                  </a:lnTo>
                  <a:lnTo>
                    <a:pt x="26179" y="26886"/>
                  </a:lnTo>
                  <a:lnTo>
                    <a:pt x="26148" y="26763"/>
                  </a:lnTo>
                  <a:lnTo>
                    <a:pt x="26117" y="26671"/>
                  </a:lnTo>
                  <a:lnTo>
                    <a:pt x="26086" y="26578"/>
                  </a:lnTo>
                  <a:lnTo>
                    <a:pt x="26025" y="26517"/>
                  </a:lnTo>
                  <a:lnTo>
                    <a:pt x="25933" y="26456"/>
                  </a:lnTo>
                  <a:lnTo>
                    <a:pt x="25841" y="26394"/>
                  </a:lnTo>
                  <a:lnTo>
                    <a:pt x="25748" y="26363"/>
                  </a:lnTo>
                  <a:lnTo>
                    <a:pt x="3810" y="26363"/>
                  </a:lnTo>
                  <a:lnTo>
                    <a:pt x="3534" y="26333"/>
                  </a:lnTo>
                  <a:lnTo>
                    <a:pt x="3257" y="26302"/>
                  </a:lnTo>
                  <a:lnTo>
                    <a:pt x="3011" y="26240"/>
                  </a:lnTo>
                  <a:lnTo>
                    <a:pt x="2735" y="26148"/>
                  </a:lnTo>
                  <a:lnTo>
                    <a:pt x="2520" y="26025"/>
                  </a:lnTo>
                  <a:lnTo>
                    <a:pt x="2274" y="25872"/>
                  </a:lnTo>
                  <a:lnTo>
                    <a:pt x="2059" y="25718"/>
                  </a:lnTo>
                  <a:lnTo>
                    <a:pt x="1875" y="25534"/>
                  </a:lnTo>
                  <a:lnTo>
                    <a:pt x="1690" y="25349"/>
                  </a:lnTo>
                  <a:lnTo>
                    <a:pt x="1537" y="25134"/>
                  </a:lnTo>
                  <a:lnTo>
                    <a:pt x="1383" y="24889"/>
                  </a:lnTo>
                  <a:lnTo>
                    <a:pt x="1260" y="24673"/>
                  </a:lnTo>
                  <a:lnTo>
                    <a:pt x="1168" y="24397"/>
                  </a:lnTo>
                  <a:lnTo>
                    <a:pt x="1106" y="24151"/>
                  </a:lnTo>
                  <a:lnTo>
                    <a:pt x="1076" y="23875"/>
                  </a:lnTo>
                  <a:lnTo>
                    <a:pt x="1045" y="23567"/>
                  </a:lnTo>
                  <a:lnTo>
                    <a:pt x="1076" y="23291"/>
                  </a:lnTo>
                  <a:lnTo>
                    <a:pt x="1106" y="23014"/>
                  </a:lnTo>
                  <a:lnTo>
                    <a:pt x="1168" y="22768"/>
                  </a:lnTo>
                  <a:lnTo>
                    <a:pt x="1260" y="22492"/>
                  </a:lnTo>
                  <a:lnTo>
                    <a:pt x="1383" y="22246"/>
                  </a:lnTo>
                  <a:lnTo>
                    <a:pt x="1537" y="22031"/>
                  </a:lnTo>
                  <a:lnTo>
                    <a:pt x="1690" y="21816"/>
                  </a:lnTo>
                  <a:lnTo>
                    <a:pt x="1875" y="21632"/>
                  </a:lnTo>
                  <a:lnTo>
                    <a:pt x="2059" y="21447"/>
                  </a:lnTo>
                  <a:lnTo>
                    <a:pt x="2274" y="21294"/>
                  </a:lnTo>
                  <a:lnTo>
                    <a:pt x="2520" y="21140"/>
                  </a:lnTo>
                  <a:lnTo>
                    <a:pt x="2735" y="21017"/>
                  </a:lnTo>
                  <a:lnTo>
                    <a:pt x="3011" y="20925"/>
                  </a:lnTo>
                  <a:lnTo>
                    <a:pt x="3257" y="20863"/>
                  </a:lnTo>
                  <a:lnTo>
                    <a:pt x="3534" y="20833"/>
                  </a:lnTo>
                  <a:lnTo>
                    <a:pt x="3810" y="20802"/>
                  </a:lnTo>
                  <a:lnTo>
                    <a:pt x="26025" y="20802"/>
                  </a:lnTo>
                  <a:lnTo>
                    <a:pt x="26424" y="20741"/>
                  </a:lnTo>
                  <a:lnTo>
                    <a:pt x="26793" y="20648"/>
                  </a:lnTo>
                  <a:lnTo>
                    <a:pt x="27131" y="20495"/>
                  </a:lnTo>
                  <a:lnTo>
                    <a:pt x="27469" y="20341"/>
                  </a:lnTo>
                  <a:lnTo>
                    <a:pt x="27776" y="20157"/>
                  </a:lnTo>
                  <a:lnTo>
                    <a:pt x="28084" y="19942"/>
                  </a:lnTo>
                  <a:lnTo>
                    <a:pt x="28329" y="19696"/>
                  </a:lnTo>
                  <a:lnTo>
                    <a:pt x="28575" y="19419"/>
                  </a:lnTo>
                  <a:lnTo>
                    <a:pt x="28821" y="19112"/>
                  </a:lnTo>
                  <a:lnTo>
                    <a:pt x="29005" y="18805"/>
                  </a:lnTo>
                  <a:lnTo>
                    <a:pt x="29159" y="18467"/>
                  </a:lnTo>
                  <a:lnTo>
                    <a:pt x="29282" y="18129"/>
                  </a:lnTo>
                  <a:lnTo>
                    <a:pt x="29374" y="17760"/>
                  </a:lnTo>
                  <a:lnTo>
                    <a:pt x="29436" y="17391"/>
                  </a:lnTo>
                  <a:lnTo>
                    <a:pt x="29466" y="16992"/>
                  </a:lnTo>
                  <a:lnTo>
                    <a:pt x="29436" y="16593"/>
                  </a:lnTo>
                  <a:lnTo>
                    <a:pt x="29374" y="16224"/>
                  </a:lnTo>
                  <a:lnTo>
                    <a:pt x="29282" y="15855"/>
                  </a:lnTo>
                  <a:lnTo>
                    <a:pt x="29159" y="15517"/>
                  </a:lnTo>
                  <a:lnTo>
                    <a:pt x="29005" y="15179"/>
                  </a:lnTo>
                  <a:lnTo>
                    <a:pt x="28821" y="14872"/>
                  </a:lnTo>
                  <a:lnTo>
                    <a:pt x="28575" y="14565"/>
                  </a:lnTo>
                  <a:lnTo>
                    <a:pt x="28329" y="14288"/>
                  </a:lnTo>
                  <a:lnTo>
                    <a:pt x="28084" y="14042"/>
                  </a:lnTo>
                  <a:lnTo>
                    <a:pt x="27776" y="13827"/>
                  </a:lnTo>
                  <a:lnTo>
                    <a:pt x="27469" y="13643"/>
                  </a:lnTo>
                  <a:lnTo>
                    <a:pt x="27131" y="13459"/>
                  </a:lnTo>
                  <a:lnTo>
                    <a:pt x="26793" y="13336"/>
                  </a:lnTo>
                  <a:lnTo>
                    <a:pt x="26424" y="13243"/>
                  </a:lnTo>
                  <a:lnTo>
                    <a:pt x="26025" y="13182"/>
                  </a:lnTo>
                  <a:lnTo>
                    <a:pt x="3810" y="13182"/>
                  </a:lnTo>
                  <a:lnTo>
                    <a:pt x="3534" y="13151"/>
                  </a:lnTo>
                  <a:lnTo>
                    <a:pt x="3257" y="13121"/>
                  </a:lnTo>
                  <a:lnTo>
                    <a:pt x="3011" y="13059"/>
                  </a:lnTo>
                  <a:lnTo>
                    <a:pt x="2735" y="12967"/>
                  </a:lnTo>
                  <a:lnTo>
                    <a:pt x="2520" y="12844"/>
                  </a:lnTo>
                  <a:lnTo>
                    <a:pt x="2274" y="12690"/>
                  </a:lnTo>
                  <a:lnTo>
                    <a:pt x="2059" y="12537"/>
                  </a:lnTo>
                  <a:lnTo>
                    <a:pt x="1875" y="12352"/>
                  </a:lnTo>
                  <a:lnTo>
                    <a:pt x="1690" y="12168"/>
                  </a:lnTo>
                  <a:lnTo>
                    <a:pt x="1537" y="11953"/>
                  </a:lnTo>
                  <a:lnTo>
                    <a:pt x="1383" y="11707"/>
                  </a:lnTo>
                  <a:lnTo>
                    <a:pt x="1260" y="11492"/>
                  </a:lnTo>
                  <a:lnTo>
                    <a:pt x="1168" y="11216"/>
                  </a:lnTo>
                  <a:lnTo>
                    <a:pt x="1106" y="10970"/>
                  </a:lnTo>
                  <a:lnTo>
                    <a:pt x="1076" y="10693"/>
                  </a:lnTo>
                  <a:lnTo>
                    <a:pt x="1045" y="10386"/>
                  </a:lnTo>
                  <a:lnTo>
                    <a:pt x="1076" y="10109"/>
                  </a:lnTo>
                  <a:lnTo>
                    <a:pt x="1106" y="9833"/>
                  </a:lnTo>
                  <a:lnTo>
                    <a:pt x="1168" y="9587"/>
                  </a:lnTo>
                  <a:lnTo>
                    <a:pt x="1260" y="9311"/>
                  </a:lnTo>
                  <a:lnTo>
                    <a:pt x="1383" y="9095"/>
                  </a:lnTo>
                  <a:lnTo>
                    <a:pt x="1537" y="8850"/>
                  </a:lnTo>
                  <a:lnTo>
                    <a:pt x="1690" y="8635"/>
                  </a:lnTo>
                  <a:lnTo>
                    <a:pt x="1875" y="8450"/>
                  </a:lnTo>
                  <a:lnTo>
                    <a:pt x="2059" y="8266"/>
                  </a:lnTo>
                  <a:lnTo>
                    <a:pt x="2274" y="8112"/>
                  </a:lnTo>
                  <a:lnTo>
                    <a:pt x="2520" y="7959"/>
                  </a:lnTo>
                  <a:lnTo>
                    <a:pt x="2735" y="7836"/>
                  </a:lnTo>
                  <a:lnTo>
                    <a:pt x="3011" y="7744"/>
                  </a:lnTo>
                  <a:lnTo>
                    <a:pt x="3257" y="7682"/>
                  </a:lnTo>
                  <a:lnTo>
                    <a:pt x="3534" y="7651"/>
                  </a:lnTo>
                  <a:lnTo>
                    <a:pt x="3810" y="7621"/>
                  </a:lnTo>
                  <a:lnTo>
                    <a:pt x="26025" y="7621"/>
                  </a:lnTo>
                  <a:lnTo>
                    <a:pt x="26424" y="7559"/>
                  </a:lnTo>
                  <a:lnTo>
                    <a:pt x="26793" y="7467"/>
                  </a:lnTo>
                  <a:lnTo>
                    <a:pt x="27131" y="7344"/>
                  </a:lnTo>
                  <a:lnTo>
                    <a:pt x="27469" y="7160"/>
                  </a:lnTo>
                  <a:lnTo>
                    <a:pt x="27776" y="6975"/>
                  </a:lnTo>
                  <a:lnTo>
                    <a:pt x="28084" y="6760"/>
                  </a:lnTo>
                  <a:lnTo>
                    <a:pt x="28329" y="6514"/>
                  </a:lnTo>
                  <a:lnTo>
                    <a:pt x="28575" y="6238"/>
                  </a:lnTo>
                  <a:lnTo>
                    <a:pt x="28821" y="5931"/>
                  </a:lnTo>
                  <a:lnTo>
                    <a:pt x="29005" y="5623"/>
                  </a:lnTo>
                  <a:lnTo>
                    <a:pt x="29159" y="5285"/>
                  </a:lnTo>
                  <a:lnTo>
                    <a:pt x="29282" y="4947"/>
                  </a:lnTo>
                  <a:lnTo>
                    <a:pt x="29374" y="4579"/>
                  </a:lnTo>
                  <a:lnTo>
                    <a:pt x="29436" y="4210"/>
                  </a:lnTo>
                  <a:lnTo>
                    <a:pt x="29466" y="3811"/>
                  </a:lnTo>
                  <a:lnTo>
                    <a:pt x="29436" y="3411"/>
                  </a:lnTo>
                  <a:lnTo>
                    <a:pt x="29374" y="3042"/>
                  </a:lnTo>
                  <a:lnTo>
                    <a:pt x="29282" y="2674"/>
                  </a:lnTo>
                  <a:lnTo>
                    <a:pt x="29159" y="2336"/>
                  </a:lnTo>
                  <a:lnTo>
                    <a:pt x="29005" y="1998"/>
                  </a:lnTo>
                  <a:lnTo>
                    <a:pt x="28821" y="1691"/>
                  </a:lnTo>
                  <a:lnTo>
                    <a:pt x="28575" y="1383"/>
                  </a:lnTo>
                  <a:lnTo>
                    <a:pt x="28329" y="1107"/>
                  </a:lnTo>
                  <a:lnTo>
                    <a:pt x="28084" y="861"/>
                  </a:lnTo>
                  <a:lnTo>
                    <a:pt x="27776" y="646"/>
                  </a:lnTo>
                  <a:lnTo>
                    <a:pt x="27469" y="461"/>
                  </a:lnTo>
                  <a:lnTo>
                    <a:pt x="27131" y="308"/>
                  </a:lnTo>
                  <a:lnTo>
                    <a:pt x="26793" y="154"/>
                  </a:lnTo>
                  <a:lnTo>
                    <a:pt x="26424" y="62"/>
                  </a:lnTo>
                  <a:lnTo>
                    <a:pt x="260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5"/>
            <p:cNvSpPr/>
            <p:nvPr/>
          </p:nvSpPr>
          <p:spPr>
            <a:xfrm>
              <a:off x="2556825" y="1607000"/>
              <a:ext cx="1335600" cy="1128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5"/>
            <p:cNvSpPr/>
            <p:nvPr/>
          </p:nvSpPr>
          <p:spPr>
            <a:xfrm>
              <a:off x="5605375" y="4575850"/>
              <a:ext cx="1757700" cy="112800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/>
        </p:nvSpPr>
        <p:spPr>
          <a:xfrm>
            <a:off x="1388438" y="935088"/>
            <a:ext cx="6365400" cy="24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evi    e</a:t>
            </a:r>
            <a:endParaRPr b="1" sz="150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1" name="Google Shape;221;p36"/>
          <p:cNvSpPr/>
          <p:nvPr/>
        </p:nvSpPr>
        <p:spPr>
          <a:xfrm flipH="1">
            <a:off x="4972323" y="1906097"/>
            <a:ext cx="379963" cy="260606"/>
          </a:xfrm>
          <a:custGeom>
            <a:rect b="b" l="l" r="r" t="t"/>
            <a:pathLst>
              <a:path extrusionOk="0" h="6976" w="10171">
                <a:moveTo>
                  <a:pt x="4947" y="1"/>
                </a:moveTo>
                <a:lnTo>
                  <a:pt x="4824" y="62"/>
                </a:lnTo>
                <a:lnTo>
                  <a:pt x="4701" y="154"/>
                </a:lnTo>
                <a:lnTo>
                  <a:pt x="4578" y="247"/>
                </a:lnTo>
                <a:lnTo>
                  <a:pt x="0" y="6975"/>
                </a:lnTo>
                <a:lnTo>
                  <a:pt x="10170" y="6975"/>
                </a:lnTo>
                <a:lnTo>
                  <a:pt x="5592" y="247"/>
                </a:lnTo>
                <a:lnTo>
                  <a:pt x="5500" y="154"/>
                </a:lnTo>
                <a:lnTo>
                  <a:pt x="5377" y="62"/>
                </a:lnTo>
                <a:lnTo>
                  <a:pt x="5224" y="1"/>
                </a:lnTo>
                <a:close/>
              </a:path>
            </a:pathLst>
          </a:custGeom>
          <a:solidFill>
            <a:srgbClr val="799B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6"/>
          <p:cNvSpPr/>
          <p:nvPr/>
        </p:nvSpPr>
        <p:spPr>
          <a:xfrm flipH="1">
            <a:off x="5161725" y="1906097"/>
            <a:ext cx="190561" cy="260606"/>
          </a:xfrm>
          <a:custGeom>
            <a:rect b="b" l="l" r="r" t="t"/>
            <a:pathLst>
              <a:path extrusionOk="0" h="6976" w="5101">
                <a:moveTo>
                  <a:pt x="4947" y="1"/>
                </a:moveTo>
                <a:lnTo>
                  <a:pt x="4824" y="62"/>
                </a:lnTo>
                <a:lnTo>
                  <a:pt x="4701" y="154"/>
                </a:lnTo>
                <a:lnTo>
                  <a:pt x="4578" y="247"/>
                </a:lnTo>
                <a:lnTo>
                  <a:pt x="0" y="6975"/>
                </a:lnTo>
                <a:lnTo>
                  <a:pt x="5101" y="6975"/>
                </a:lnTo>
                <a:lnTo>
                  <a:pt x="5101" y="1"/>
                </a:lnTo>
                <a:close/>
              </a:path>
            </a:pathLst>
          </a:custGeom>
          <a:solidFill>
            <a:srgbClr val="58732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6"/>
          <p:cNvSpPr/>
          <p:nvPr/>
        </p:nvSpPr>
        <p:spPr>
          <a:xfrm flipH="1">
            <a:off x="5240905" y="1738518"/>
            <a:ext cx="606088" cy="428192"/>
          </a:xfrm>
          <a:custGeom>
            <a:rect b="b" l="l" r="r" t="t"/>
            <a:pathLst>
              <a:path extrusionOk="0" h="11462" w="16224">
                <a:moveTo>
                  <a:pt x="8112" y="1"/>
                </a:moveTo>
                <a:lnTo>
                  <a:pt x="7866" y="31"/>
                </a:lnTo>
                <a:lnTo>
                  <a:pt x="7651" y="124"/>
                </a:lnTo>
                <a:lnTo>
                  <a:pt x="7467" y="247"/>
                </a:lnTo>
                <a:lnTo>
                  <a:pt x="7282" y="462"/>
                </a:lnTo>
                <a:lnTo>
                  <a:pt x="0" y="11461"/>
                </a:lnTo>
                <a:lnTo>
                  <a:pt x="16224" y="11461"/>
                </a:lnTo>
                <a:lnTo>
                  <a:pt x="8942" y="462"/>
                </a:lnTo>
                <a:lnTo>
                  <a:pt x="8757" y="247"/>
                </a:lnTo>
                <a:lnTo>
                  <a:pt x="8573" y="124"/>
                </a:lnTo>
                <a:lnTo>
                  <a:pt x="8358" y="31"/>
                </a:lnTo>
                <a:lnTo>
                  <a:pt x="8112" y="1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6"/>
          <p:cNvSpPr/>
          <p:nvPr/>
        </p:nvSpPr>
        <p:spPr>
          <a:xfrm flipH="1">
            <a:off x="5240905" y="1738518"/>
            <a:ext cx="606088" cy="428192"/>
          </a:xfrm>
          <a:custGeom>
            <a:rect b="b" l="l" r="r" t="t"/>
            <a:pathLst>
              <a:path extrusionOk="0" fill="none" h="11462" w="16224">
                <a:moveTo>
                  <a:pt x="16224" y="11461"/>
                </a:moveTo>
                <a:lnTo>
                  <a:pt x="0" y="11461"/>
                </a:lnTo>
                <a:lnTo>
                  <a:pt x="7282" y="462"/>
                </a:lnTo>
                <a:lnTo>
                  <a:pt x="7282" y="462"/>
                </a:lnTo>
                <a:lnTo>
                  <a:pt x="7467" y="247"/>
                </a:lnTo>
                <a:lnTo>
                  <a:pt x="7651" y="124"/>
                </a:lnTo>
                <a:lnTo>
                  <a:pt x="7866" y="31"/>
                </a:lnTo>
                <a:lnTo>
                  <a:pt x="8112" y="1"/>
                </a:lnTo>
                <a:lnTo>
                  <a:pt x="8112" y="1"/>
                </a:lnTo>
                <a:lnTo>
                  <a:pt x="8358" y="31"/>
                </a:lnTo>
                <a:lnTo>
                  <a:pt x="8573" y="124"/>
                </a:lnTo>
                <a:lnTo>
                  <a:pt x="8757" y="247"/>
                </a:lnTo>
                <a:lnTo>
                  <a:pt x="8942" y="462"/>
                </a:lnTo>
                <a:lnTo>
                  <a:pt x="16224" y="11461"/>
                </a:lnTo>
                <a:lnTo>
                  <a:pt x="16224" y="1146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6"/>
          <p:cNvSpPr/>
          <p:nvPr/>
        </p:nvSpPr>
        <p:spPr>
          <a:xfrm flipH="1">
            <a:off x="5240916" y="1738518"/>
            <a:ext cx="303044" cy="428192"/>
          </a:xfrm>
          <a:custGeom>
            <a:rect b="b" l="l" r="r" t="t"/>
            <a:pathLst>
              <a:path extrusionOk="0" h="11462" w="8112">
                <a:moveTo>
                  <a:pt x="0" y="1"/>
                </a:moveTo>
                <a:lnTo>
                  <a:pt x="0" y="11461"/>
                </a:lnTo>
                <a:lnTo>
                  <a:pt x="8112" y="11461"/>
                </a:lnTo>
                <a:lnTo>
                  <a:pt x="830" y="462"/>
                </a:lnTo>
                <a:lnTo>
                  <a:pt x="645" y="247"/>
                </a:lnTo>
                <a:lnTo>
                  <a:pt x="461" y="124"/>
                </a:lnTo>
                <a:lnTo>
                  <a:pt x="246" y="31"/>
                </a:lnTo>
                <a:lnTo>
                  <a:pt x="0" y="1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6"/>
          <p:cNvSpPr/>
          <p:nvPr/>
        </p:nvSpPr>
        <p:spPr>
          <a:xfrm flipH="1">
            <a:off x="4807067" y="1950887"/>
            <a:ext cx="159554" cy="158433"/>
          </a:xfrm>
          <a:custGeom>
            <a:rect b="b" l="l" r="r" t="t"/>
            <a:pathLst>
              <a:path extrusionOk="0" h="4241" w="4271">
                <a:moveTo>
                  <a:pt x="1905" y="0"/>
                </a:moveTo>
                <a:lnTo>
                  <a:pt x="1721" y="31"/>
                </a:lnTo>
                <a:lnTo>
                  <a:pt x="1506" y="92"/>
                </a:lnTo>
                <a:lnTo>
                  <a:pt x="1321" y="154"/>
                </a:lnTo>
                <a:lnTo>
                  <a:pt x="1137" y="246"/>
                </a:lnTo>
                <a:lnTo>
                  <a:pt x="953" y="369"/>
                </a:lnTo>
                <a:lnTo>
                  <a:pt x="799" y="492"/>
                </a:lnTo>
                <a:lnTo>
                  <a:pt x="645" y="615"/>
                </a:lnTo>
                <a:lnTo>
                  <a:pt x="492" y="768"/>
                </a:lnTo>
                <a:lnTo>
                  <a:pt x="369" y="922"/>
                </a:lnTo>
                <a:lnTo>
                  <a:pt x="277" y="1106"/>
                </a:lnTo>
                <a:lnTo>
                  <a:pt x="184" y="1290"/>
                </a:lnTo>
                <a:lnTo>
                  <a:pt x="123" y="1475"/>
                </a:lnTo>
                <a:lnTo>
                  <a:pt x="62" y="1690"/>
                </a:lnTo>
                <a:lnTo>
                  <a:pt x="31" y="1905"/>
                </a:lnTo>
                <a:lnTo>
                  <a:pt x="0" y="2120"/>
                </a:lnTo>
                <a:lnTo>
                  <a:pt x="31" y="2335"/>
                </a:lnTo>
                <a:lnTo>
                  <a:pt x="62" y="2550"/>
                </a:lnTo>
                <a:lnTo>
                  <a:pt x="123" y="2735"/>
                </a:lnTo>
                <a:lnTo>
                  <a:pt x="184" y="2950"/>
                </a:lnTo>
                <a:lnTo>
                  <a:pt x="277" y="3134"/>
                </a:lnTo>
                <a:lnTo>
                  <a:pt x="369" y="3318"/>
                </a:lnTo>
                <a:lnTo>
                  <a:pt x="492" y="3472"/>
                </a:lnTo>
                <a:lnTo>
                  <a:pt x="645" y="3626"/>
                </a:lnTo>
                <a:lnTo>
                  <a:pt x="799" y="3749"/>
                </a:lnTo>
                <a:lnTo>
                  <a:pt x="953" y="3871"/>
                </a:lnTo>
                <a:lnTo>
                  <a:pt x="1137" y="3994"/>
                </a:lnTo>
                <a:lnTo>
                  <a:pt x="1321" y="4087"/>
                </a:lnTo>
                <a:lnTo>
                  <a:pt x="1506" y="4148"/>
                </a:lnTo>
                <a:lnTo>
                  <a:pt x="1721" y="4209"/>
                </a:lnTo>
                <a:lnTo>
                  <a:pt x="1905" y="4240"/>
                </a:lnTo>
                <a:lnTo>
                  <a:pt x="2366" y="4240"/>
                </a:lnTo>
                <a:lnTo>
                  <a:pt x="2550" y="4209"/>
                </a:lnTo>
                <a:lnTo>
                  <a:pt x="2765" y="4148"/>
                </a:lnTo>
                <a:lnTo>
                  <a:pt x="2950" y="4087"/>
                </a:lnTo>
                <a:lnTo>
                  <a:pt x="3134" y="3994"/>
                </a:lnTo>
                <a:lnTo>
                  <a:pt x="3318" y="3871"/>
                </a:lnTo>
                <a:lnTo>
                  <a:pt x="3472" y="3749"/>
                </a:lnTo>
                <a:lnTo>
                  <a:pt x="3626" y="3626"/>
                </a:lnTo>
                <a:lnTo>
                  <a:pt x="3779" y="3472"/>
                </a:lnTo>
                <a:lnTo>
                  <a:pt x="3902" y="3318"/>
                </a:lnTo>
                <a:lnTo>
                  <a:pt x="3994" y="3134"/>
                </a:lnTo>
                <a:lnTo>
                  <a:pt x="4087" y="2950"/>
                </a:lnTo>
                <a:lnTo>
                  <a:pt x="4148" y="2735"/>
                </a:lnTo>
                <a:lnTo>
                  <a:pt x="4209" y="2550"/>
                </a:lnTo>
                <a:lnTo>
                  <a:pt x="4240" y="2335"/>
                </a:lnTo>
                <a:lnTo>
                  <a:pt x="4271" y="2120"/>
                </a:lnTo>
                <a:lnTo>
                  <a:pt x="4240" y="1905"/>
                </a:lnTo>
                <a:lnTo>
                  <a:pt x="4209" y="1690"/>
                </a:lnTo>
                <a:lnTo>
                  <a:pt x="4148" y="1475"/>
                </a:lnTo>
                <a:lnTo>
                  <a:pt x="4087" y="1290"/>
                </a:lnTo>
                <a:lnTo>
                  <a:pt x="3994" y="1106"/>
                </a:lnTo>
                <a:lnTo>
                  <a:pt x="3902" y="922"/>
                </a:lnTo>
                <a:lnTo>
                  <a:pt x="3779" y="768"/>
                </a:lnTo>
                <a:lnTo>
                  <a:pt x="3626" y="615"/>
                </a:lnTo>
                <a:lnTo>
                  <a:pt x="3472" y="492"/>
                </a:lnTo>
                <a:lnTo>
                  <a:pt x="3318" y="369"/>
                </a:lnTo>
                <a:lnTo>
                  <a:pt x="3134" y="246"/>
                </a:lnTo>
                <a:lnTo>
                  <a:pt x="2950" y="154"/>
                </a:lnTo>
                <a:lnTo>
                  <a:pt x="2765" y="92"/>
                </a:lnTo>
                <a:lnTo>
                  <a:pt x="2550" y="31"/>
                </a:lnTo>
                <a:lnTo>
                  <a:pt x="2366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6"/>
          <p:cNvSpPr/>
          <p:nvPr/>
        </p:nvSpPr>
        <p:spPr>
          <a:xfrm flipH="1">
            <a:off x="4807070" y="1950887"/>
            <a:ext cx="79235" cy="158433"/>
          </a:xfrm>
          <a:custGeom>
            <a:rect b="b" l="l" r="r" t="t"/>
            <a:pathLst>
              <a:path extrusionOk="0" h="4241" w="2121">
                <a:moveTo>
                  <a:pt x="1" y="0"/>
                </a:moveTo>
                <a:lnTo>
                  <a:pt x="1" y="4240"/>
                </a:lnTo>
                <a:lnTo>
                  <a:pt x="216" y="4240"/>
                </a:lnTo>
                <a:lnTo>
                  <a:pt x="400" y="4209"/>
                </a:lnTo>
                <a:lnTo>
                  <a:pt x="615" y="4148"/>
                </a:lnTo>
                <a:lnTo>
                  <a:pt x="800" y="4087"/>
                </a:lnTo>
                <a:lnTo>
                  <a:pt x="984" y="3994"/>
                </a:lnTo>
                <a:lnTo>
                  <a:pt x="1168" y="3871"/>
                </a:lnTo>
                <a:lnTo>
                  <a:pt x="1322" y="3749"/>
                </a:lnTo>
                <a:lnTo>
                  <a:pt x="1476" y="3626"/>
                </a:lnTo>
                <a:lnTo>
                  <a:pt x="1629" y="3472"/>
                </a:lnTo>
                <a:lnTo>
                  <a:pt x="1752" y="3318"/>
                </a:lnTo>
                <a:lnTo>
                  <a:pt x="1844" y="3134"/>
                </a:lnTo>
                <a:lnTo>
                  <a:pt x="1937" y="2950"/>
                </a:lnTo>
                <a:lnTo>
                  <a:pt x="1998" y="2735"/>
                </a:lnTo>
                <a:lnTo>
                  <a:pt x="2059" y="2550"/>
                </a:lnTo>
                <a:lnTo>
                  <a:pt x="2090" y="2335"/>
                </a:lnTo>
                <a:lnTo>
                  <a:pt x="2121" y="2120"/>
                </a:lnTo>
                <a:lnTo>
                  <a:pt x="2090" y="1751"/>
                </a:lnTo>
                <a:lnTo>
                  <a:pt x="1998" y="1444"/>
                </a:lnTo>
                <a:lnTo>
                  <a:pt x="1844" y="1137"/>
                </a:lnTo>
                <a:lnTo>
                  <a:pt x="1691" y="830"/>
                </a:lnTo>
                <a:lnTo>
                  <a:pt x="1844" y="768"/>
                </a:lnTo>
                <a:lnTo>
                  <a:pt x="1937" y="676"/>
                </a:lnTo>
                <a:lnTo>
                  <a:pt x="2029" y="584"/>
                </a:lnTo>
                <a:lnTo>
                  <a:pt x="1906" y="522"/>
                </a:lnTo>
                <a:lnTo>
                  <a:pt x="1660" y="522"/>
                </a:lnTo>
                <a:lnTo>
                  <a:pt x="1568" y="553"/>
                </a:lnTo>
                <a:lnTo>
                  <a:pt x="1599" y="461"/>
                </a:lnTo>
                <a:lnTo>
                  <a:pt x="1629" y="399"/>
                </a:lnTo>
                <a:lnTo>
                  <a:pt x="1629" y="246"/>
                </a:lnTo>
                <a:lnTo>
                  <a:pt x="1629" y="61"/>
                </a:lnTo>
                <a:lnTo>
                  <a:pt x="1476" y="154"/>
                </a:lnTo>
                <a:lnTo>
                  <a:pt x="1384" y="246"/>
                </a:lnTo>
                <a:lnTo>
                  <a:pt x="1322" y="338"/>
                </a:lnTo>
                <a:lnTo>
                  <a:pt x="1291" y="430"/>
                </a:lnTo>
                <a:lnTo>
                  <a:pt x="984" y="246"/>
                </a:lnTo>
                <a:lnTo>
                  <a:pt x="677" y="123"/>
                </a:lnTo>
                <a:lnTo>
                  <a:pt x="339" y="31"/>
                </a:lnTo>
                <a:lnTo>
                  <a:pt x="1" y="0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6"/>
          <p:cNvSpPr/>
          <p:nvPr/>
        </p:nvSpPr>
        <p:spPr>
          <a:xfrm flipH="1">
            <a:off x="4867887" y="2062208"/>
            <a:ext cx="49387" cy="99894"/>
          </a:xfrm>
          <a:custGeom>
            <a:rect b="b" l="l" r="r" t="t"/>
            <a:pathLst>
              <a:path extrusionOk="0" h="2674" w="1322">
                <a:moveTo>
                  <a:pt x="768" y="0"/>
                </a:moveTo>
                <a:lnTo>
                  <a:pt x="738" y="31"/>
                </a:lnTo>
                <a:lnTo>
                  <a:pt x="707" y="62"/>
                </a:lnTo>
                <a:lnTo>
                  <a:pt x="676" y="123"/>
                </a:lnTo>
                <a:lnTo>
                  <a:pt x="676" y="707"/>
                </a:lnTo>
                <a:lnTo>
                  <a:pt x="215" y="277"/>
                </a:lnTo>
                <a:lnTo>
                  <a:pt x="185" y="246"/>
                </a:lnTo>
                <a:lnTo>
                  <a:pt x="123" y="246"/>
                </a:lnTo>
                <a:lnTo>
                  <a:pt x="92" y="277"/>
                </a:lnTo>
                <a:lnTo>
                  <a:pt x="31" y="308"/>
                </a:lnTo>
                <a:lnTo>
                  <a:pt x="0" y="369"/>
                </a:lnTo>
                <a:lnTo>
                  <a:pt x="31" y="431"/>
                </a:lnTo>
                <a:lnTo>
                  <a:pt x="62" y="461"/>
                </a:lnTo>
                <a:lnTo>
                  <a:pt x="676" y="1045"/>
                </a:lnTo>
                <a:lnTo>
                  <a:pt x="676" y="2674"/>
                </a:lnTo>
                <a:lnTo>
                  <a:pt x="953" y="2674"/>
                </a:lnTo>
                <a:lnTo>
                  <a:pt x="953" y="646"/>
                </a:lnTo>
                <a:lnTo>
                  <a:pt x="1260" y="369"/>
                </a:lnTo>
                <a:lnTo>
                  <a:pt x="1291" y="308"/>
                </a:lnTo>
                <a:lnTo>
                  <a:pt x="1321" y="277"/>
                </a:lnTo>
                <a:lnTo>
                  <a:pt x="1291" y="185"/>
                </a:lnTo>
                <a:lnTo>
                  <a:pt x="1229" y="154"/>
                </a:lnTo>
                <a:lnTo>
                  <a:pt x="1137" y="154"/>
                </a:lnTo>
                <a:lnTo>
                  <a:pt x="1106" y="185"/>
                </a:lnTo>
                <a:lnTo>
                  <a:pt x="953" y="308"/>
                </a:lnTo>
                <a:lnTo>
                  <a:pt x="953" y="123"/>
                </a:lnTo>
                <a:lnTo>
                  <a:pt x="922" y="62"/>
                </a:lnTo>
                <a:lnTo>
                  <a:pt x="891" y="31"/>
                </a:lnTo>
                <a:lnTo>
                  <a:pt x="861" y="0"/>
                </a:lnTo>
                <a:close/>
              </a:path>
            </a:pathLst>
          </a:custGeom>
          <a:solidFill>
            <a:srgbClr val="9E57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6"/>
          <p:cNvSpPr/>
          <p:nvPr/>
        </p:nvSpPr>
        <p:spPr>
          <a:xfrm flipH="1">
            <a:off x="4867888" y="2062208"/>
            <a:ext cx="18417" cy="99894"/>
          </a:xfrm>
          <a:custGeom>
            <a:rect b="b" l="l" r="r" t="t"/>
            <a:pathLst>
              <a:path extrusionOk="0" h="2674" w="493">
                <a:moveTo>
                  <a:pt x="1" y="0"/>
                </a:moveTo>
                <a:lnTo>
                  <a:pt x="1" y="2674"/>
                </a:lnTo>
                <a:lnTo>
                  <a:pt x="124" y="2674"/>
                </a:lnTo>
                <a:lnTo>
                  <a:pt x="124" y="646"/>
                </a:lnTo>
                <a:lnTo>
                  <a:pt x="431" y="369"/>
                </a:lnTo>
                <a:lnTo>
                  <a:pt x="462" y="308"/>
                </a:lnTo>
                <a:lnTo>
                  <a:pt x="492" y="277"/>
                </a:lnTo>
                <a:lnTo>
                  <a:pt x="462" y="185"/>
                </a:lnTo>
                <a:lnTo>
                  <a:pt x="400" y="154"/>
                </a:lnTo>
                <a:lnTo>
                  <a:pt x="308" y="154"/>
                </a:lnTo>
                <a:lnTo>
                  <a:pt x="277" y="185"/>
                </a:lnTo>
                <a:lnTo>
                  <a:pt x="124" y="308"/>
                </a:lnTo>
                <a:lnTo>
                  <a:pt x="124" y="123"/>
                </a:lnTo>
                <a:lnTo>
                  <a:pt x="93" y="62"/>
                </a:lnTo>
                <a:lnTo>
                  <a:pt x="62" y="31"/>
                </a:lnTo>
                <a:lnTo>
                  <a:pt x="32" y="0"/>
                </a:lnTo>
                <a:close/>
              </a:path>
            </a:pathLst>
          </a:custGeom>
          <a:solidFill>
            <a:srgbClr val="BF69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6"/>
          <p:cNvSpPr/>
          <p:nvPr/>
        </p:nvSpPr>
        <p:spPr>
          <a:xfrm flipH="1">
            <a:off x="5814825" y="1877408"/>
            <a:ext cx="122831" cy="231915"/>
          </a:xfrm>
          <a:custGeom>
            <a:rect b="b" l="l" r="r" t="t"/>
            <a:pathLst>
              <a:path extrusionOk="0" h="6208" w="3288">
                <a:moveTo>
                  <a:pt x="1659" y="1"/>
                </a:moveTo>
                <a:lnTo>
                  <a:pt x="1321" y="31"/>
                </a:lnTo>
                <a:lnTo>
                  <a:pt x="1014" y="123"/>
                </a:lnTo>
                <a:lnTo>
                  <a:pt x="707" y="277"/>
                </a:lnTo>
                <a:lnTo>
                  <a:pt x="461" y="492"/>
                </a:lnTo>
                <a:lnTo>
                  <a:pt x="277" y="738"/>
                </a:lnTo>
                <a:lnTo>
                  <a:pt x="123" y="1015"/>
                </a:lnTo>
                <a:lnTo>
                  <a:pt x="31" y="1322"/>
                </a:lnTo>
                <a:lnTo>
                  <a:pt x="0" y="1660"/>
                </a:lnTo>
                <a:lnTo>
                  <a:pt x="0" y="4579"/>
                </a:lnTo>
                <a:lnTo>
                  <a:pt x="31" y="4886"/>
                </a:lnTo>
                <a:lnTo>
                  <a:pt x="123" y="5193"/>
                </a:lnTo>
                <a:lnTo>
                  <a:pt x="277" y="5500"/>
                </a:lnTo>
                <a:lnTo>
                  <a:pt x="461" y="5746"/>
                </a:lnTo>
                <a:lnTo>
                  <a:pt x="707" y="5931"/>
                </a:lnTo>
                <a:lnTo>
                  <a:pt x="1014" y="6084"/>
                </a:lnTo>
                <a:lnTo>
                  <a:pt x="1321" y="6176"/>
                </a:lnTo>
                <a:lnTo>
                  <a:pt x="1659" y="6207"/>
                </a:lnTo>
                <a:lnTo>
                  <a:pt x="1967" y="6176"/>
                </a:lnTo>
                <a:lnTo>
                  <a:pt x="2274" y="6084"/>
                </a:lnTo>
                <a:lnTo>
                  <a:pt x="2581" y="5931"/>
                </a:lnTo>
                <a:lnTo>
                  <a:pt x="2827" y="5746"/>
                </a:lnTo>
                <a:lnTo>
                  <a:pt x="3011" y="5500"/>
                </a:lnTo>
                <a:lnTo>
                  <a:pt x="3165" y="5193"/>
                </a:lnTo>
                <a:lnTo>
                  <a:pt x="3257" y="4886"/>
                </a:lnTo>
                <a:lnTo>
                  <a:pt x="3288" y="4579"/>
                </a:lnTo>
                <a:lnTo>
                  <a:pt x="3288" y="1660"/>
                </a:lnTo>
                <a:lnTo>
                  <a:pt x="3257" y="1322"/>
                </a:lnTo>
                <a:lnTo>
                  <a:pt x="3165" y="1015"/>
                </a:lnTo>
                <a:lnTo>
                  <a:pt x="3011" y="738"/>
                </a:lnTo>
                <a:lnTo>
                  <a:pt x="2827" y="492"/>
                </a:lnTo>
                <a:lnTo>
                  <a:pt x="2581" y="277"/>
                </a:lnTo>
                <a:lnTo>
                  <a:pt x="2274" y="123"/>
                </a:lnTo>
                <a:lnTo>
                  <a:pt x="1967" y="31"/>
                </a:lnTo>
                <a:lnTo>
                  <a:pt x="1659" y="1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6"/>
          <p:cNvSpPr/>
          <p:nvPr/>
        </p:nvSpPr>
        <p:spPr>
          <a:xfrm flipH="1">
            <a:off x="5814825" y="1877408"/>
            <a:ext cx="122831" cy="231915"/>
          </a:xfrm>
          <a:custGeom>
            <a:rect b="b" l="l" r="r" t="t"/>
            <a:pathLst>
              <a:path extrusionOk="0" fill="none" h="6208" w="3288">
                <a:moveTo>
                  <a:pt x="1659" y="6207"/>
                </a:moveTo>
                <a:lnTo>
                  <a:pt x="1659" y="6207"/>
                </a:lnTo>
                <a:lnTo>
                  <a:pt x="1321" y="6176"/>
                </a:lnTo>
                <a:lnTo>
                  <a:pt x="1014" y="6084"/>
                </a:lnTo>
                <a:lnTo>
                  <a:pt x="707" y="5931"/>
                </a:lnTo>
                <a:lnTo>
                  <a:pt x="461" y="5746"/>
                </a:lnTo>
                <a:lnTo>
                  <a:pt x="277" y="5500"/>
                </a:lnTo>
                <a:lnTo>
                  <a:pt x="123" y="5193"/>
                </a:lnTo>
                <a:lnTo>
                  <a:pt x="31" y="4886"/>
                </a:lnTo>
                <a:lnTo>
                  <a:pt x="0" y="4579"/>
                </a:lnTo>
                <a:lnTo>
                  <a:pt x="0" y="1660"/>
                </a:lnTo>
                <a:lnTo>
                  <a:pt x="0" y="1660"/>
                </a:lnTo>
                <a:lnTo>
                  <a:pt x="31" y="1322"/>
                </a:lnTo>
                <a:lnTo>
                  <a:pt x="123" y="1015"/>
                </a:lnTo>
                <a:lnTo>
                  <a:pt x="277" y="738"/>
                </a:lnTo>
                <a:lnTo>
                  <a:pt x="461" y="492"/>
                </a:lnTo>
                <a:lnTo>
                  <a:pt x="707" y="277"/>
                </a:lnTo>
                <a:lnTo>
                  <a:pt x="1014" y="123"/>
                </a:lnTo>
                <a:lnTo>
                  <a:pt x="1321" y="31"/>
                </a:lnTo>
                <a:lnTo>
                  <a:pt x="1659" y="1"/>
                </a:lnTo>
                <a:lnTo>
                  <a:pt x="1659" y="1"/>
                </a:lnTo>
                <a:lnTo>
                  <a:pt x="1967" y="31"/>
                </a:lnTo>
                <a:lnTo>
                  <a:pt x="2274" y="123"/>
                </a:lnTo>
                <a:lnTo>
                  <a:pt x="2581" y="277"/>
                </a:lnTo>
                <a:lnTo>
                  <a:pt x="2827" y="492"/>
                </a:lnTo>
                <a:lnTo>
                  <a:pt x="3011" y="738"/>
                </a:lnTo>
                <a:lnTo>
                  <a:pt x="3165" y="1015"/>
                </a:lnTo>
                <a:lnTo>
                  <a:pt x="3257" y="1322"/>
                </a:lnTo>
                <a:lnTo>
                  <a:pt x="3288" y="1660"/>
                </a:lnTo>
                <a:lnTo>
                  <a:pt x="3288" y="4579"/>
                </a:lnTo>
                <a:lnTo>
                  <a:pt x="3288" y="4579"/>
                </a:lnTo>
                <a:lnTo>
                  <a:pt x="3257" y="4886"/>
                </a:lnTo>
                <a:lnTo>
                  <a:pt x="3165" y="5193"/>
                </a:lnTo>
                <a:lnTo>
                  <a:pt x="3011" y="5500"/>
                </a:lnTo>
                <a:lnTo>
                  <a:pt x="2827" y="5746"/>
                </a:lnTo>
                <a:lnTo>
                  <a:pt x="2581" y="5931"/>
                </a:lnTo>
                <a:lnTo>
                  <a:pt x="2274" y="6084"/>
                </a:lnTo>
                <a:lnTo>
                  <a:pt x="1967" y="6176"/>
                </a:lnTo>
                <a:lnTo>
                  <a:pt x="1659" y="6207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6"/>
          <p:cNvSpPr/>
          <p:nvPr/>
        </p:nvSpPr>
        <p:spPr>
          <a:xfrm flipH="1">
            <a:off x="5875643" y="1877408"/>
            <a:ext cx="62013" cy="231915"/>
          </a:xfrm>
          <a:custGeom>
            <a:rect b="b" l="l" r="r" t="t"/>
            <a:pathLst>
              <a:path extrusionOk="0" h="6208" w="1660">
                <a:moveTo>
                  <a:pt x="1659" y="1"/>
                </a:moveTo>
                <a:lnTo>
                  <a:pt x="1321" y="31"/>
                </a:lnTo>
                <a:lnTo>
                  <a:pt x="1014" y="123"/>
                </a:lnTo>
                <a:lnTo>
                  <a:pt x="707" y="277"/>
                </a:lnTo>
                <a:lnTo>
                  <a:pt x="492" y="492"/>
                </a:lnTo>
                <a:lnTo>
                  <a:pt x="277" y="738"/>
                </a:lnTo>
                <a:lnTo>
                  <a:pt x="123" y="1015"/>
                </a:lnTo>
                <a:lnTo>
                  <a:pt x="31" y="1322"/>
                </a:lnTo>
                <a:lnTo>
                  <a:pt x="0" y="1660"/>
                </a:lnTo>
                <a:lnTo>
                  <a:pt x="0" y="4579"/>
                </a:lnTo>
                <a:lnTo>
                  <a:pt x="31" y="4886"/>
                </a:lnTo>
                <a:lnTo>
                  <a:pt x="123" y="5193"/>
                </a:lnTo>
                <a:lnTo>
                  <a:pt x="277" y="5500"/>
                </a:lnTo>
                <a:lnTo>
                  <a:pt x="492" y="5746"/>
                </a:lnTo>
                <a:lnTo>
                  <a:pt x="707" y="5931"/>
                </a:lnTo>
                <a:lnTo>
                  <a:pt x="1014" y="6084"/>
                </a:lnTo>
                <a:lnTo>
                  <a:pt x="1321" y="6176"/>
                </a:lnTo>
                <a:lnTo>
                  <a:pt x="1659" y="6207"/>
                </a:lnTo>
                <a:lnTo>
                  <a:pt x="1659" y="1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6"/>
          <p:cNvSpPr/>
          <p:nvPr/>
        </p:nvSpPr>
        <p:spPr>
          <a:xfrm flipH="1">
            <a:off x="5841201" y="2051860"/>
            <a:ext cx="40234" cy="114837"/>
          </a:xfrm>
          <a:custGeom>
            <a:rect b="b" l="l" r="r" t="t"/>
            <a:pathLst>
              <a:path extrusionOk="0" h="3074" w="1077">
                <a:moveTo>
                  <a:pt x="154" y="1"/>
                </a:moveTo>
                <a:lnTo>
                  <a:pt x="93" y="32"/>
                </a:lnTo>
                <a:lnTo>
                  <a:pt x="31" y="62"/>
                </a:lnTo>
                <a:lnTo>
                  <a:pt x="1" y="93"/>
                </a:lnTo>
                <a:lnTo>
                  <a:pt x="1" y="155"/>
                </a:lnTo>
                <a:lnTo>
                  <a:pt x="1" y="3073"/>
                </a:lnTo>
                <a:lnTo>
                  <a:pt x="277" y="3073"/>
                </a:lnTo>
                <a:lnTo>
                  <a:pt x="277" y="1199"/>
                </a:lnTo>
                <a:lnTo>
                  <a:pt x="1015" y="554"/>
                </a:lnTo>
                <a:lnTo>
                  <a:pt x="1045" y="523"/>
                </a:lnTo>
                <a:lnTo>
                  <a:pt x="1076" y="462"/>
                </a:lnTo>
                <a:lnTo>
                  <a:pt x="1015" y="370"/>
                </a:lnTo>
                <a:lnTo>
                  <a:pt x="984" y="308"/>
                </a:lnTo>
                <a:lnTo>
                  <a:pt x="861" y="308"/>
                </a:lnTo>
                <a:lnTo>
                  <a:pt x="830" y="339"/>
                </a:lnTo>
                <a:lnTo>
                  <a:pt x="277" y="800"/>
                </a:lnTo>
                <a:lnTo>
                  <a:pt x="277" y="155"/>
                </a:lnTo>
                <a:lnTo>
                  <a:pt x="277" y="93"/>
                </a:lnTo>
                <a:lnTo>
                  <a:pt x="246" y="62"/>
                </a:lnTo>
                <a:lnTo>
                  <a:pt x="185" y="32"/>
                </a:lnTo>
                <a:lnTo>
                  <a:pt x="154" y="1"/>
                </a:lnTo>
                <a:close/>
              </a:path>
            </a:pathLst>
          </a:custGeom>
          <a:solidFill>
            <a:srgbClr val="9E57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6"/>
          <p:cNvSpPr/>
          <p:nvPr/>
        </p:nvSpPr>
        <p:spPr>
          <a:xfrm flipH="1">
            <a:off x="5871049" y="1971545"/>
            <a:ext cx="39076" cy="68887"/>
          </a:xfrm>
          <a:custGeom>
            <a:rect b="b" l="l" r="r" t="t"/>
            <a:pathLst>
              <a:path extrusionOk="0" h="1844" w="1046">
                <a:moveTo>
                  <a:pt x="861" y="0"/>
                </a:moveTo>
                <a:lnTo>
                  <a:pt x="799" y="31"/>
                </a:lnTo>
                <a:lnTo>
                  <a:pt x="769" y="92"/>
                </a:lnTo>
                <a:lnTo>
                  <a:pt x="769" y="123"/>
                </a:lnTo>
                <a:lnTo>
                  <a:pt x="769" y="799"/>
                </a:lnTo>
                <a:lnTo>
                  <a:pt x="246" y="307"/>
                </a:lnTo>
                <a:lnTo>
                  <a:pt x="185" y="277"/>
                </a:lnTo>
                <a:lnTo>
                  <a:pt x="123" y="277"/>
                </a:lnTo>
                <a:lnTo>
                  <a:pt x="62" y="307"/>
                </a:lnTo>
                <a:lnTo>
                  <a:pt x="31" y="338"/>
                </a:lnTo>
                <a:lnTo>
                  <a:pt x="0" y="430"/>
                </a:lnTo>
                <a:lnTo>
                  <a:pt x="0" y="492"/>
                </a:lnTo>
                <a:lnTo>
                  <a:pt x="31" y="522"/>
                </a:lnTo>
                <a:lnTo>
                  <a:pt x="769" y="1168"/>
                </a:lnTo>
                <a:lnTo>
                  <a:pt x="769" y="1690"/>
                </a:lnTo>
                <a:lnTo>
                  <a:pt x="769" y="1751"/>
                </a:lnTo>
                <a:lnTo>
                  <a:pt x="799" y="1782"/>
                </a:lnTo>
                <a:lnTo>
                  <a:pt x="861" y="1813"/>
                </a:lnTo>
                <a:lnTo>
                  <a:pt x="922" y="1844"/>
                </a:lnTo>
                <a:lnTo>
                  <a:pt x="984" y="1813"/>
                </a:lnTo>
                <a:lnTo>
                  <a:pt x="1014" y="1782"/>
                </a:lnTo>
                <a:lnTo>
                  <a:pt x="1045" y="1751"/>
                </a:lnTo>
                <a:lnTo>
                  <a:pt x="1045" y="1690"/>
                </a:lnTo>
                <a:lnTo>
                  <a:pt x="1045" y="123"/>
                </a:lnTo>
                <a:lnTo>
                  <a:pt x="1045" y="92"/>
                </a:lnTo>
                <a:lnTo>
                  <a:pt x="1014" y="31"/>
                </a:lnTo>
                <a:lnTo>
                  <a:pt x="984" y="0"/>
                </a:lnTo>
                <a:close/>
              </a:path>
            </a:pathLst>
          </a:custGeom>
          <a:solidFill>
            <a:srgbClr val="9E57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6"/>
          <p:cNvSpPr/>
          <p:nvPr/>
        </p:nvSpPr>
        <p:spPr>
          <a:xfrm flipH="1">
            <a:off x="5875645" y="2051860"/>
            <a:ext cx="5790" cy="114837"/>
          </a:xfrm>
          <a:custGeom>
            <a:rect b="b" l="l" r="r" t="t"/>
            <a:pathLst>
              <a:path extrusionOk="0" h="3074" w="155">
                <a:moveTo>
                  <a:pt x="154" y="1"/>
                </a:moveTo>
                <a:lnTo>
                  <a:pt x="93" y="32"/>
                </a:lnTo>
                <a:lnTo>
                  <a:pt x="31" y="62"/>
                </a:lnTo>
                <a:lnTo>
                  <a:pt x="1" y="93"/>
                </a:lnTo>
                <a:lnTo>
                  <a:pt x="1" y="155"/>
                </a:lnTo>
                <a:lnTo>
                  <a:pt x="1" y="3073"/>
                </a:lnTo>
                <a:lnTo>
                  <a:pt x="154" y="3073"/>
                </a:lnTo>
                <a:lnTo>
                  <a:pt x="154" y="1"/>
                </a:lnTo>
                <a:close/>
              </a:path>
            </a:pathLst>
          </a:custGeom>
          <a:solidFill>
            <a:srgbClr val="BF69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6"/>
          <p:cNvSpPr/>
          <p:nvPr/>
        </p:nvSpPr>
        <p:spPr>
          <a:xfrm flipH="1">
            <a:off x="5875644" y="1971545"/>
            <a:ext cx="34481" cy="68887"/>
          </a:xfrm>
          <a:custGeom>
            <a:rect b="b" l="l" r="r" t="t"/>
            <a:pathLst>
              <a:path extrusionOk="0" h="1844" w="923">
                <a:moveTo>
                  <a:pt x="861" y="0"/>
                </a:moveTo>
                <a:lnTo>
                  <a:pt x="799" y="31"/>
                </a:lnTo>
                <a:lnTo>
                  <a:pt x="769" y="92"/>
                </a:lnTo>
                <a:lnTo>
                  <a:pt x="769" y="123"/>
                </a:lnTo>
                <a:lnTo>
                  <a:pt x="769" y="799"/>
                </a:lnTo>
                <a:lnTo>
                  <a:pt x="246" y="307"/>
                </a:lnTo>
                <a:lnTo>
                  <a:pt x="185" y="277"/>
                </a:lnTo>
                <a:lnTo>
                  <a:pt x="123" y="277"/>
                </a:lnTo>
                <a:lnTo>
                  <a:pt x="62" y="307"/>
                </a:lnTo>
                <a:lnTo>
                  <a:pt x="31" y="338"/>
                </a:lnTo>
                <a:lnTo>
                  <a:pt x="0" y="430"/>
                </a:lnTo>
                <a:lnTo>
                  <a:pt x="0" y="492"/>
                </a:lnTo>
                <a:lnTo>
                  <a:pt x="31" y="522"/>
                </a:lnTo>
                <a:lnTo>
                  <a:pt x="769" y="1168"/>
                </a:lnTo>
                <a:lnTo>
                  <a:pt x="769" y="1690"/>
                </a:lnTo>
                <a:lnTo>
                  <a:pt x="769" y="1751"/>
                </a:lnTo>
                <a:lnTo>
                  <a:pt x="799" y="1782"/>
                </a:lnTo>
                <a:lnTo>
                  <a:pt x="861" y="1813"/>
                </a:lnTo>
                <a:lnTo>
                  <a:pt x="922" y="1844"/>
                </a:lnTo>
                <a:lnTo>
                  <a:pt x="922" y="0"/>
                </a:lnTo>
                <a:close/>
              </a:path>
            </a:pathLst>
          </a:custGeom>
          <a:solidFill>
            <a:srgbClr val="BF69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6"/>
          <p:cNvSpPr/>
          <p:nvPr/>
        </p:nvSpPr>
        <p:spPr>
          <a:xfrm flipH="1">
            <a:off x="5144498" y="1914129"/>
            <a:ext cx="353551" cy="246821"/>
          </a:xfrm>
          <a:custGeom>
            <a:rect b="b" l="l" r="r" t="t"/>
            <a:pathLst>
              <a:path extrusionOk="0" h="6607" w="9464">
                <a:moveTo>
                  <a:pt x="4547" y="1"/>
                </a:moveTo>
                <a:lnTo>
                  <a:pt x="4332" y="62"/>
                </a:lnTo>
                <a:lnTo>
                  <a:pt x="4148" y="124"/>
                </a:lnTo>
                <a:lnTo>
                  <a:pt x="3964" y="185"/>
                </a:lnTo>
                <a:lnTo>
                  <a:pt x="3810" y="308"/>
                </a:lnTo>
                <a:lnTo>
                  <a:pt x="3656" y="431"/>
                </a:lnTo>
                <a:lnTo>
                  <a:pt x="3503" y="585"/>
                </a:lnTo>
                <a:lnTo>
                  <a:pt x="3380" y="769"/>
                </a:lnTo>
                <a:lnTo>
                  <a:pt x="3073" y="1353"/>
                </a:lnTo>
                <a:lnTo>
                  <a:pt x="1997" y="3196"/>
                </a:lnTo>
                <a:lnTo>
                  <a:pt x="0" y="6607"/>
                </a:lnTo>
                <a:lnTo>
                  <a:pt x="9464" y="6607"/>
                </a:lnTo>
                <a:lnTo>
                  <a:pt x="6391" y="1353"/>
                </a:lnTo>
                <a:lnTo>
                  <a:pt x="6084" y="769"/>
                </a:lnTo>
                <a:lnTo>
                  <a:pt x="5961" y="585"/>
                </a:lnTo>
                <a:lnTo>
                  <a:pt x="5807" y="431"/>
                </a:lnTo>
                <a:lnTo>
                  <a:pt x="5654" y="308"/>
                </a:lnTo>
                <a:lnTo>
                  <a:pt x="5500" y="185"/>
                </a:lnTo>
                <a:lnTo>
                  <a:pt x="5316" y="124"/>
                </a:lnTo>
                <a:lnTo>
                  <a:pt x="5131" y="62"/>
                </a:lnTo>
                <a:lnTo>
                  <a:pt x="4916" y="1"/>
                </a:lnTo>
                <a:close/>
              </a:path>
            </a:pathLst>
          </a:custGeom>
          <a:solidFill>
            <a:srgbClr val="628D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6"/>
          <p:cNvSpPr/>
          <p:nvPr/>
        </p:nvSpPr>
        <p:spPr>
          <a:xfrm flipH="1">
            <a:off x="5321274" y="1914129"/>
            <a:ext cx="176776" cy="246821"/>
          </a:xfrm>
          <a:custGeom>
            <a:rect b="b" l="l" r="r" t="t"/>
            <a:pathLst>
              <a:path extrusionOk="0" h="6607" w="4732">
                <a:moveTo>
                  <a:pt x="4547" y="1"/>
                </a:moveTo>
                <a:lnTo>
                  <a:pt x="4332" y="62"/>
                </a:lnTo>
                <a:lnTo>
                  <a:pt x="4148" y="124"/>
                </a:lnTo>
                <a:lnTo>
                  <a:pt x="3964" y="185"/>
                </a:lnTo>
                <a:lnTo>
                  <a:pt x="3810" y="308"/>
                </a:lnTo>
                <a:lnTo>
                  <a:pt x="3656" y="431"/>
                </a:lnTo>
                <a:lnTo>
                  <a:pt x="3503" y="585"/>
                </a:lnTo>
                <a:lnTo>
                  <a:pt x="3380" y="769"/>
                </a:lnTo>
                <a:lnTo>
                  <a:pt x="0" y="6607"/>
                </a:lnTo>
                <a:lnTo>
                  <a:pt x="4732" y="6607"/>
                </a:lnTo>
                <a:lnTo>
                  <a:pt x="4732" y="1"/>
                </a:lnTo>
                <a:close/>
              </a:path>
            </a:pathLst>
          </a:custGeom>
          <a:solidFill>
            <a:srgbClr val="9DC1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6"/>
          <p:cNvSpPr/>
          <p:nvPr/>
        </p:nvSpPr>
        <p:spPr>
          <a:xfrm flipH="1">
            <a:off x="5259302" y="1914129"/>
            <a:ext cx="123990" cy="57456"/>
          </a:xfrm>
          <a:custGeom>
            <a:rect b="b" l="l" r="r" t="t"/>
            <a:pathLst>
              <a:path extrusionOk="0" h="1538" w="3319">
                <a:moveTo>
                  <a:pt x="1475" y="1"/>
                </a:moveTo>
                <a:lnTo>
                  <a:pt x="1260" y="62"/>
                </a:lnTo>
                <a:lnTo>
                  <a:pt x="1076" y="124"/>
                </a:lnTo>
                <a:lnTo>
                  <a:pt x="892" y="185"/>
                </a:lnTo>
                <a:lnTo>
                  <a:pt x="738" y="308"/>
                </a:lnTo>
                <a:lnTo>
                  <a:pt x="584" y="431"/>
                </a:lnTo>
                <a:lnTo>
                  <a:pt x="431" y="585"/>
                </a:lnTo>
                <a:lnTo>
                  <a:pt x="308" y="769"/>
                </a:lnTo>
                <a:lnTo>
                  <a:pt x="1" y="1353"/>
                </a:lnTo>
                <a:lnTo>
                  <a:pt x="124" y="1414"/>
                </a:lnTo>
                <a:lnTo>
                  <a:pt x="277" y="1476"/>
                </a:lnTo>
                <a:lnTo>
                  <a:pt x="431" y="1506"/>
                </a:lnTo>
                <a:lnTo>
                  <a:pt x="584" y="1537"/>
                </a:lnTo>
                <a:lnTo>
                  <a:pt x="738" y="1506"/>
                </a:lnTo>
                <a:lnTo>
                  <a:pt x="861" y="1506"/>
                </a:lnTo>
                <a:lnTo>
                  <a:pt x="1137" y="1383"/>
                </a:lnTo>
                <a:lnTo>
                  <a:pt x="1383" y="1506"/>
                </a:lnTo>
                <a:lnTo>
                  <a:pt x="1506" y="1506"/>
                </a:lnTo>
                <a:lnTo>
                  <a:pt x="1660" y="1537"/>
                </a:lnTo>
                <a:lnTo>
                  <a:pt x="1813" y="1506"/>
                </a:lnTo>
                <a:lnTo>
                  <a:pt x="1936" y="1506"/>
                </a:lnTo>
                <a:lnTo>
                  <a:pt x="2182" y="1383"/>
                </a:lnTo>
                <a:lnTo>
                  <a:pt x="2459" y="1506"/>
                </a:lnTo>
                <a:lnTo>
                  <a:pt x="2582" y="1506"/>
                </a:lnTo>
                <a:lnTo>
                  <a:pt x="2735" y="1537"/>
                </a:lnTo>
                <a:lnTo>
                  <a:pt x="2889" y="1506"/>
                </a:lnTo>
                <a:lnTo>
                  <a:pt x="3042" y="1476"/>
                </a:lnTo>
                <a:lnTo>
                  <a:pt x="3196" y="1414"/>
                </a:lnTo>
                <a:lnTo>
                  <a:pt x="3319" y="1353"/>
                </a:lnTo>
                <a:lnTo>
                  <a:pt x="3012" y="769"/>
                </a:lnTo>
                <a:lnTo>
                  <a:pt x="2889" y="585"/>
                </a:lnTo>
                <a:lnTo>
                  <a:pt x="2735" y="431"/>
                </a:lnTo>
                <a:lnTo>
                  <a:pt x="2582" y="308"/>
                </a:lnTo>
                <a:lnTo>
                  <a:pt x="2428" y="185"/>
                </a:lnTo>
                <a:lnTo>
                  <a:pt x="2244" y="124"/>
                </a:lnTo>
                <a:lnTo>
                  <a:pt x="2059" y="62"/>
                </a:lnTo>
                <a:lnTo>
                  <a:pt x="1844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6"/>
          <p:cNvSpPr/>
          <p:nvPr/>
        </p:nvSpPr>
        <p:spPr>
          <a:xfrm flipH="1">
            <a:off x="5321278" y="1914129"/>
            <a:ext cx="62013" cy="57456"/>
          </a:xfrm>
          <a:custGeom>
            <a:rect b="b" l="l" r="r" t="t"/>
            <a:pathLst>
              <a:path extrusionOk="0" h="1538" w="1660">
                <a:moveTo>
                  <a:pt x="1475" y="1"/>
                </a:moveTo>
                <a:lnTo>
                  <a:pt x="1260" y="62"/>
                </a:lnTo>
                <a:lnTo>
                  <a:pt x="1076" y="124"/>
                </a:lnTo>
                <a:lnTo>
                  <a:pt x="892" y="185"/>
                </a:lnTo>
                <a:lnTo>
                  <a:pt x="738" y="308"/>
                </a:lnTo>
                <a:lnTo>
                  <a:pt x="584" y="431"/>
                </a:lnTo>
                <a:lnTo>
                  <a:pt x="431" y="585"/>
                </a:lnTo>
                <a:lnTo>
                  <a:pt x="308" y="769"/>
                </a:lnTo>
                <a:lnTo>
                  <a:pt x="1" y="1353"/>
                </a:lnTo>
                <a:lnTo>
                  <a:pt x="124" y="1414"/>
                </a:lnTo>
                <a:lnTo>
                  <a:pt x="277" y="1476"/>
                </a:lnTo>
                <a:lnTo>
                  <a:pt x="431" y="1506"/>
                </a:lnTo>
                <a:lnTo>
                  <a:pt x="584" y="1537"/>
                </a:lnTo>
                <a:lnTo>
                  <a:pt x="738" y="1506"/>
                </a:lnTo>
                <a:lnTo>
                  <a:pt x="861" y="1506"/>
                </a:lnTo>
                <a:lnTo>
                  <a:pt x="1137" y="1383"/>
                </a:lnTo>
                <a:lnTo>
                  <a:pt x="1383" y="1506"/>
                </a:lnTo>
                <a:lnTo>
                  <a:pt x="1506" y="1506"/>
                </a:lnTo>
                <a:lnTo>
                  <a:pt x="1660" y="1537"/>
                </a:lnTo>
                <a:lnTo>
                  <a:pt x="16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6"/>
          <p:cNvSpPr/>
          <p:nvPr/>
        </p:nvSpPr>
        <p:spPr>
          <a:xfrm flipH="1">
            <a:off x="5265021" y="1736239"/>
            <a:ext cx="10385" cy="29886"/>
          </a:xfrm>
          <a:custGeom>
            <a:rect b="b" l="l" r="r" t="t"/>
            <a:pathLst>
              <a:path extrusionOk="0" h="800" w="278">
                <a:moveTo>
                  <a:pt x="1" y="0"/>
                </a:moveTo>
                <a:lnTo>
                  <a:pt x="1" y="799"/>
                </a:lnTo>
                <a:lnTo>
                  <a:pt x="277" y="799"/>
                </a:lnTo>
                <a:lnTo>
                  <a:pt x="2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6"/>
          <p:cNvSpPr/>
          <p:nvPr/>
        </p:nvSpPr>
        <p:spPr>
          <a:xfrm flipH="1">
            <a:off x="5265022" y="1736239"/>
            <a:ext cx="5790" cy="29886"/>
          </a:xfrm>
          <a:custGeom>
            <a:rect b="b" l="l" r="r" t="t"/>
            <a:pathLst>
              <a:path extrusionOk="0" h="800" w="155">
                <a:moveTo>
                  <a:pt x="1" y="0"/>
                </a:moveTo>
                <a:lnTo>
                  <a:pt x="1" y="799"/>
                </a:lnTo>
                <a:lnTo>
                  <a:pt x="154" y="799"/>
                </a:lnTo>
                <a:lnTo>
                  <a:pt x="154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6"/>
          <p:cNvSpPr/>
          <p:nvPr/>
        </p:nvSpPr>
        <p:spPr>
          <a:xfrm flipH="1">
            <a:off x="5263863" y="1679981"/>
            <a:ext cx="12664" cy="34481"/>
          </a:xfrm>
          <a:custGeom>
            <a:rect b="b" l="l" r="r" t="t"/>
            <a:pathLst>
              <a:path extrusionOk="0" h="923" w="339">
                <a:moveTo>
                  <a:pt x="0" y="1"/>
                </a:moveTo>
                <a:lnTo>
                  <a:pt x="0" y="922"/>
                </a:lnTo>
                <a:lnTo>
                  <a:pt x="338" y="922"/>
                </a:lnTo>
                <a:lnTo>
                  <a:pt x="3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6"/>
          <p:cNvSpPr/>
          <p:nvPr/>
        </p:nvSpPr>
        <p:spPr>
          <a:xfrm flipH="1">
            <a:off x="5263864" y="1679981"/>
            <a:ext cx="6948" cy="34481"/>
          </a:xfrm>
          <a:custGeom>
            <a:rect b="b" l="l" r="r" t="t"/>
            <a:pathLst>
              <a:path extrusionOk="0" h="923" w="186">
                <a:moveTo>
                  <a:pt x="1" y="1"/>
                </a:moveTo>
                <a:lnTo>
                  <a:pt x="1" y="922"/>
                </a:lnTo>
                <a:lnTo>
                  <a:pt x="185" y="922"/>
                </a:lnTo>
                <a:lnTo>
                  <a:pt x="185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6"/>
          <p:cNvSpPr/>
          <p:nvPr/>
        </p:nvSpPr>
        <p:spPr>
          <a:xfrm flipH="1">
            <a:off x="5254710" y="1529623"/>
            <a:ext cx="31007" cy="163028"/>
          </a:xfrm>
          <a:custGeom>
            <a:rect b="b" l="l" r="r" t="t"/>
            <a:pathLst>
              <a:path extrusionOk="0" h="4364" w="830">
                <a:moveTo>
                  <a:pt x="400" y="1"/>
                </a:moveTo>
                <a:lnTo>
                  <a:pt x="308" y="31"/>
                </a:lnTo>
                <a:lnTo>
                  <a:pt x="215" y="62"/>
                </a:lnTo>
                <a:lnTo>
                  <a:pt x="154" y="154"/>
                </a:lnTo>
                <a:lnTo>
                  <a:pt x="154" y="246"/>
                </a:lnTo>
                <a:lnTo>
                  <a:pt x="0" y="3903"/>
                </a:lnTo>
                <a:lnTo>
                  <a:pt x="0" y="4087"/>
                </a:lnTo>
                <a:lnTo>
                  <a:pt x="92" y="4241"/>
                </a:lnTo>
                <a:lnTo>
                  <a:pt x="185" y="4333"/>
                </a:lnTo>
                <a:lnTo>
                  <a:pt x="246" y="4364"/>
                </a:lnTo>
                <a:lnTo>
                  <a:pt x="584" y="4364"/>
                </a:lnTo>
                <a:lnTo>
                  <a:pt x="646" y="4333"/>
                </a:lnTo>
                <a:lnTo>
                  <a:pt x="738" y="4210"/>
                </a:lnTo>
                <a:lnTo>
                  <a:pt x="830" y="4087"/>
                </a:lnTo>
                <a:lnTo>
                  <a:pt x="830" y="3903"/>
                </a:lnTo>
                <a:lnTo>
                  <a:pt x="676" y="246"/>
                </a:lnTo>
                <a:lnTo>
                  <a:pt x="646" y="154"/>
                </a:lnTo>
                <a:lnTo>
                  <a:pt x="584" y="62"/>
                </a:lnTo>
                <a:lnTo>
                  <a:pt x="492" y="31"/>
                </a:lnTo>
                <a:lnTo>
                  <a:pt x="400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6"/>
          <p:cNvSpPr/>
          <p:nvPr/>
        </p:nvSpPr>
        <p:spPr>
          <a:xfrm flipH="1">
            <a:off x="5270774" y="1529623"/>
            <a:ext cx="14943" cy="163028"/>
          </a:xfrm>
          <a:custGeom>
            <a:rect b="b" l="l" r="r" t="t"/>
            <a:pathLst>
              <a:path extrusionOk="0" h="4364" w="400">
                <a:moveTo>
                  <a:pt x="400" y="1"/>
                </a:moveTo>
                <a:lnTo>
                  <a:pt x="308" y="31"/>
                </a:lnTo>
                <a:lnTo>
                  <a:pt x="215" y="62"/>
                </a:lnTo>
                <a:lnTo>
                  <a:pt x="154" y="154"/>
                </a:lnTo>
                <a:lnTo>
                  <a:pt x="154" y="246"/>
                </a:lnTo>
                <a:lnTo>
                  <a:pt x="0" y="3903"/>
                </a:lnTo>
                <a:lnTo>
                  <a:pt x="0" y="4087"/>
                </a:lnTo>
                <a:lnTo>
                  <a:pt x="92" y="4241"/>
                </a:lnTo>
                <a:lnTo>
                  <a:pt x="185" y="4333"/>
                </a:lnTo>
                <a:lnTo>
                  <a:pt x="246" y="4364"/>
                </a:lnTo>
                <a:lnTo>
                  <a:pt x="400" y="4364"/>
                </a:lnTo>
                <a:lnTo>
                  <a:pt x="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6"/>
          <p:cNvSpPr/>
          <p:nvPr/>
        </p:nvSpPr>
        <p:spPr>
          <a:xfrm flipH="1">
            <a:off x="5227141" y="1723613"/>
            <a:ext cx="36760" cy="25291"/>
          </a:xfrm>
          <a:custGeom>
            <a:rect b="b" l="l" r="r" t="t"/>
            <a:pathLst>
              <a:path extrusionOk="0" h="677" w="984">
                <a:moveTo>
                  <a:pt x="154" y="0"/>
                </a:moveTo>
                <a:lnTo>
                  <a:pt x="0" y="338"/>
                </a:lnTo>
                <a:lnTo>
                  <a:pt x="860" y="676"/>
                </a:lnTo>
                <a:lnTo>
                  <a:pt x="983" y="338"/>
                </a:lnTo>
                <a:lnTo>
                  <a:pt x="1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6"/>
          <p:cNvSpPr/>
          <p:nvPr/>
        </p:nvSpPr>
        <p:spPr>
          <a:xfrm flipH="1">
            <a:off x="5229458" y="1730486"/>
            <a:ext cx="34444" cy="18417"/>
          </a:xfrm>
          <a:custGeom>
            <a:rect b="b" l="l" r="r" t="t"/>
            <a:pathLst>
              <a:path extrusionOk="0" h="493" w="922">
                <a:moveTo>
                  <a:pt x="62" y="1"/>
                </a:moveTo>
                <a:lnTo>
                  <a:pt x="0" y="154"/>
                </a:lnTo>
                <a:lnTo>
                  <a:pt x="860" y="492"/>
                </a:lnTo>
                <a:lnTo>
                  <a:pt x="922" y="339"/>
                </a:lnTo>
                <a:lnTo>
                  <a:pt x="6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6"/>
          <p:cNvSpPr/>
          <p:nvPr/>
        </p:nvSpPr>
        <p:spPr>
          <a:xfrm flipH="1">
            <a:off x="5088247" y="1728207"/>
            <a:ext cx="153876" cy="76919"/>
          </a:xfrm>
          <a:custGeom>
            <a:rect b="b" l="l" r="r" t="t"/>
            <a:pathLst>
              <a:path extrusionOk="0" h="2059" w="4119">
                <a:moveTo>
                  <a:pt x="308" y="0"/>
                </a:moveTo>
                <a:lnTo>
                  <a:pt x="155" y="62"/>
                </a:lnTo>
                <a:lnTo>
                  <a:pt x="124" y="123"/>
                </a:lnTo>
                <a:lnTo>
                  <a:pt x="62" y="185"/>
                </a:lnTo>
                <a:lnTo>
                  <a:pt x="1" y="338"/>
                </a:lnTo>
                <a:lnTo>
                  <a:pt x="1" y="430"/>
                </a:lnTo>
                <a:lnTo>
                  <a:pt x="1" y="492"/>
                </a:lnTo>
                <a:lnTo>
                  <a:pt x="32" y="645"/>
                </a:lnTo>
                <a:lnTo>
                  <a:pt x="155" y="768"/>
                </a:lnTo>
                <a:lnTo>
                  <a:pt x="339" y="830"/>
                </a:lnTo>
                <a:lnTo>
                  <a:pt x="3749" y="2059"/>
                </a:lnTo>
                <a:lnTo>
                  <a:pt x="3872" y="2059"/>
                </a:lnTo>
                <a:lnTo>
                  <a:pt x="3964" y="2028"/>
                </a:lnTo>
                <a:lnTo>
                  <a:pt x="4026" y="1997"/>
                </a:lnTo>
                <a:lnTo>
                  <a:pt x="4087" y="1905"/>
                </a:lnTo>
                <a:lnTo>
                  <a:pt x="4118" y="1813"/>
                </a:lnTo>
                <a:lnTo>
                  <a:pt x="4087" y="1721"/>
                </a:lnTo>
                <a:lnTo>
                  <a:pt x="4026" y="1629"/>
                </a:lnTo>
                <a:lnTo>
                  <a:pt x="3964" y="1567"/>
                </a:lnTo>
                <a:lnTo>
                  <a:pt x="646" y="62"/>
                </a:lnTo>
                <a:lnTo>
                  <a:pt x="46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6"/>
          <p:cNvSpPr/>
          <p:nvPr/>
        </p:nvSpPr>
        <p:spPr>
          <a:xfrm flipH="1">
            <a:off x="5088247" y="1728207"/>
            <a:ext cx="152717" cy="71203"/>
          </a:xfrm>
          <a:custGeom>
            <a:rect b="b" l="l" r="r" t="t"/>
            <a:pathLst>
              <a:path extrusionOk="0" h="1906" w="4088">
                <a:moveTo>
                  <a:pt x="277" y="0"/>
                </a:moveTo>
                <a:lnTo>
                  <a:pt x="124" y="62"/>
                </a:lnTo>
                <a:lnTo>
                  <a:pt x="93" y="123"/>
                </a:lnTo>
                <a:lnTo>
                  <a:pt x="31" y="185"/>
                </a:lnTo>
                <a:lnTo>
                  <a:pt x="1" y="277"/>
                </a:lnTo>
                <a:lnTo>
                  <a:pt x="4056" y="1905"/>
                </a:lnTo>
                <a:lnTo>
                  <a:pt x="4087" y="1813"/>
                </a:lnTo>
                <a:lnTo>
                  <a:pt x="4056" y="1721"/>
                </a:lnTo>
                <a:lnTo>
                  <a:pt x="3995" y="1629"/>
                </a:lnTo>
                <a:lnTo>
                  <a:pt x="3933" y="1567"/>
                </a:lnTo>
                <a:lnTo>
                  <a:pt x="615" y="62"/>
                </a:lnTo>
                <a:lnTo>
                  <a:pt x="43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6"/>
          <p:cNvSpPr/>
          <p:nvPr/>
        </p:nvSpPr>
        <p:spPr>
          <a:xfrm flipH="1">
            <a:off x="5276489" y="1723613"/>
            <a:ext cx="37918" cy="25291"/>
          </a:xfrm>
          <a:custGeom>
            <a:rect b="b" l="l" r="r" t="t"/>
            <a:pathLst>
              <a:path extrusionOk="0" h="677" w="1015">
                <a:moveTo>
                  <a:pt x="860" y="0"/>
                </a:moveTo>
                <a:lnTo>
                  <a:pt x="0" y="338"/>
                </a:lnTo>
                <a:lnTo>
                  <a:pt x="154" y="676"/>
                </a:lnTo>
                <a:lnTo>
                  <a:pt x="1014" y="338"/>
                </a:lnTo>
                <a:lnTo>
                  <a:pt x="86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6"/>
          <p:cNvSpPr/>
          <p:nvPr/>
        </p:nvSpPr>
        <p:spPr>
          <a:xfrm flipH="1">
            <a:off x="5276489" y="1730486"/>
            <a:ext cx="34481" cy="18417"/>
          </a:xfrm>
          <a:custGeom>
            <a:rect b="b" l="l" r="r" t="t"/>
            <a:pathLst>
              <a:path extrusionOk="0" h="493" w="923">
                <a:moveTo>
                  <a:pt x="830" y="1"/>
                </a:moveTo>
                <a:lnTo>
                  <a:pt x="0" y="339"/>
                </a:lnTo>
                <a:lnTo>
                  <a:pt x="62" y="492"/>
                </a:lnTo>
                <a:lnTo>
                  <a:pt x="922" y="154"/>
                </a:lnTo>
                <a:lnTo>
                  <a:pt x="830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6"/>
          <p:cNvSpPr/>
          <p:nvPr/>
        </p:nvSpPr>
        <p:spPr>
          <a:xfrm flipH="1">
            <a:off x="5298300" y="1728207"/>
            <a:ext cx="153838" cy="76919"/>
          </a:xfrm>
          <a:custGeom>
            <a:rect b="b" l="l" r="r" t="t"/>
            <a:pathLst>
              <a:path extrusionOk="0" h="2059" w="4118">
                <a:moveTo>
                  <a:pt x="3656" y="0"/>
                </a:moveTo>
                <a:lnTo>
                  <a:pt x="3472" y="62"/>
                </a:lnTo>
                <a:lnTo>
                  <a:pt x="154" y="1567"/>
                </a:lnTo>
                <a:lnTo>
                  <a:pt x="62" y="1629"/>
                </a:lnTo>
                <a:lnTo>
                  <a:pt x="31" y="1721"/>
                </a:lnTo>
                <a:lnTo>
                  <a:pt x="0" y="1813"/>
                </a:lnTo>
                <a:lnTo>
                  <a:pt x="31" y="1905"/>
                </a:lnTo>
                <a:lnTo>
                  <a:pt x="62" y="1997"/>
                </a:lnTo>
                <a:lnTo>
                  <a:pt x="154" y="2028"/>
                </a:lnTo>
                <a:lnTo>
                  <a:pt x="246" y="2059"/>
                </a:lnTo>
                <a:lnTo>
                  <a:pt x="338" y="2059"/>
                </a:lnTo>
                <a:lnTo>
                  <a:pt x="3779" y="830"/>
                </a:lnTo>
                <a:lnTo>
                  <a:pt x="3964" y="768"/>
                </a:lnTo>
                <a:lnTo>
                  <a:pt x="4056" y="645"/>
                </a:lnTo>
                <a:lnTo>
                  <a:pt x="4117" y="492"/>
                </a:lnTo>
                <a:lnTo>
                  <a:pt x="4117" y="430"/>
                </a:lnTo>
                <a:lnTo>
                  <a:pt x="4117" y="338"/>
                </a:lnTo>
                <a:lnTo>
                  <a:pt x="4025" y="185"/>
                </a:lnTo>
                <a:lnTo>
                  <a:pt x="3994" y="123"/>
                </a:lnTo>
                <a:lnTo>
                  <a:pt x="3964" y="62"/>
                </a:lnTo>
                <a:lnTo>
                  <a:pt x="3810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6"/>
          <p:cNvSpPr/>
          <p:nvPr/>
        </p:nvSpPr>
        <p:spPr>
          <a:xfrm flipH="1">
            <a:off x="5299459" y="1728207"/>
            <a:ext cx="152680" cy="71203"/>
          </a:xfrm>
          <a:custGeom>
            <a:rect b="b" l="l" r="r" t="t"/>
            <a:pathLst>
              <a:path extrusionOk="0" h="1906" w="4087">
                <a:moveTo>
                  <a:pt x="3656" y="0"/>
                </a:moveTo>
                <a:lnTo>
                  <a:pt x="3472" y="62"/>
                </a:lnTo>
                <a:lnTo>
                  <a:pt x="154" y="1567"/>
                </a:lnTo>
                <a:lnTo>
                  <a:pt x="62" y="1629"/>
                </a:lnTo>
                <a:lnTo>
                  <a:pt x="31" y="1721"/>
                </a:lnTo>
                <a:lnTo>
                  <a:pt x="0" y="1813"/>
                </a:lnTo>
                <a:lnTo>
                  <a:pt x="31" y="1905"/>
                </a:lnTo>
                <a:lnTo>
                  <a:pt x="4087" y="277"/>
                </a:lnTo>
                <a:lnTo>
                  <a:pt x="4025" y="185"/>
                </a:lnTo>
                <a:lnTo>
                  <a:pt x="3994" y="123"/>
                </a:lnTo>
                <a:lnTo>
                  <a:pt x="3964" y="62"/>
                </a:lnTo>
                <a:lnTo>
                  <a:pt x="38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6"/>
          <p:cNvSpPr/>
          <p:nvPr/>
        </p:nvSpPr>
        <p:spPr>
          <a:xfrm flipH="1">
            <a:off x="5250115" y="1755739"/>
            <a:ext cx="40197" cy="410970"/>
          </a:xfrm>
          <a:custGeom>
            <a:rect b="b" l="l" r="r" t="t"/>
            <a:pathLst>
              <a:path extrusionOk="0" h="11001" w="1076">
                <a:moveTo>
                  <a:pt x="523" y="1"/>
                </a:moveTo>
                <a:lnTo>
                  <a:pt x="431" y="31"/>
                </a:lnTo>
                <a:lnTo>
                  <a:pt x="338" y="93"/>
                </a:lnTo>
                <a:lnTo>
                  <a:pt x="277" y="185"/>
                </a:lnTo>
                <a:lnTo>
                  <a:pt x="246" y="277"/>
                </a:lnTo>
                <a:lnTo>
                  <a:pt x="0" y="11000"/>
                </a:lnTo>
                <a:lnTo>
                  <a:pt x="1076" y="11000"/>
                </a:lnTo>
                <a:lnTo>
                  <a:pt x="799" y="277"/>
                </a:lnTo>
                <a:lnTo>
                  <a:pt x="799" y="185"/>
                </a:lnTo>
                <a:lnTo>
                  <a:pt x="738" y="93"/>
                </a:lnTo>
                <a:lnTo>
                  <a:pt x="646" y="31"/>
                </a:lnTo>
                <a:lnTo>
                  <a:pt x="52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6"/>
          <p:cNvSpPr/>
          <p:nvPr/>
        </p:nvSpPr>
        <p:spPr>
          <a:xfrm flipH="1">
            <a:off x="5250116" y="1755739"/>
            <a:ext cx="20696" cy="410970"/>
          </a:xfrm>
          <a:custGeom>
            <a:rect b="b" l="l" r="r" t="t"/>
            <a:pathLst>
              <a:path extrusionOk="0" h="11001" w="554">
                <a:moveTo>
                  <a:pt x="1" y="1"/>
                </a:moveTo>
                <a:lnTo>
                  <a:pt x="1" y="11000"/>
                </a:lnTo>
                <a:lnTo>
                  <a:pt x="554" y="11000"/>
                </a:lnTo>
                <a:lnTo>
                  <a:pt x="277" y="277"/>
                </a:lnTo>
                <a:lnTo>
                  <a:pt x="277" y="185"/>
                </a:lnTo>
                <a:lnTo>
                  <a:pt x="216" y="93"/>
                </a:lnTo>
                <a:lnTo>
                  <a:pt x="124" y="31"/>
                </a:lnTo>
                <a:lnTo>
                  <a:pt x="1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6"/>
          <p:cNvSpPr/>
          <p:nvPr/>
        </p:nvSpPr>
        <p:spPr>
          <a:xfrm flipH="1">
            <a:off x="5252394" y="1706391"/>
            <a:ext cx="35639" cy="35602"/>
          </a:xfrm>
          <a:custGeom>
            <a:rect b="b" l="l" r="r" t="t"/>
            <a:pathLst>
              <a:path extrusionOk="0" h="953" w="954">
                <a:moveTo>
                  <a:pt x="370" y="0"/>
                </a:moveTo>
                <a:lnTo>
                  <a:pt x="277" y="31"/>
                </a:lnTo>
                <a:lnTo>
                  <a:pt x="124" y="154"/>
                </a:lnTo>
                <a:lnTo>
                  <a:pt x="32" y="308"/>
                </a:lnTo>
                <a:lnTo>
                  <a:pt x="1" y="400"/>
                </a:lnTo>
                <a:lnTo>
                  <a:pt x="1" y="492"/>
                </a:lnTo>
                <a:lnTo>
                  <a:pt x="1" y="584"/>
                </a:lnTo>
                <a:lnTo>
                  <a:pt x="32" y="676"/>
                </a:lnTo>
                <a:lnTo>
                  <a:pt x="124" y="830"/>
                </a:lnTo>
                <a:lnTo>
                  <a:pt x="277" y="922"/>
                </a:lnTo>
                <a:lnTo>
                  <a:pt x="370" y="953"/>
                </a:lnTo>
                <a:lnTo>
                  <a:pt x="585" y="953"/>
                </a:lnTo>
                <a:lnTo>
                  <a:pt x="677" y="922"/>
                </a:lnTo>
                <a:lnTo>
                  <a:pt x="830" y="830"/>
                </a:lnTo>
                <a:lnTo>
                  <a:pt x="923" y="676"/>
                </a:lnTo>
                <a:lnTo>
                  <a:pt x="953" y="584"/>
                </a:lnTo>
                <a:lnTo>
                  <a:pt x="953" y="492"/>
                </a:lnTo>
                <a:lnTo>
                  <a:pt x="953" y="400"/>
                </a:lnTo>
                <a:lnTo>
                  <a:pt x="923" y="308"/>
                </a:lnTo>
                <a:lnTo>
                  <a:pt x="830" y="154"/>
                </a:lnTo>
                <a:lnTo>
                  <a:pt x="677" y="31"/>
                </a:lnTo>
                <a:lnTo>
                  <a:pt x="585" y="0"/>
                </a:ln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6"/>
          <p:cNvSpPr/>
          <p:nvPr/>
        </p:nvSpPr>
        <p:spPr>
          <a:xfrm flipH="1">
            <a:off x="5259306" y="1713265"/>
            <a:ext cx="21817" cy="21854"/>
          </a:xfrm>
          <a:custGeom>
            <a:rect b="b" l="l" r="r" t="t"/>
            <a:pathLst>
              <a:path extrusionOk="0" h="585" w="584">
                <a:moveTo>
                  <a:pt x="277" y="1"/>
                </a:moveTo>
                <a:lnTo>
                  <a:pt x="185" y="31"/>
                </a:lnTo>
                <a:lnTo>
                  <a:pt x="92" y="93"/>
                </a:lnTo>
                <a:lnTo>
                  <a:pt x="31" y="185"/>
                </a:lnTo>
                <a:lnTo>
                  <a:pt x="0" y="308"/>
                </a:lnTo>
                <a:lnTo>
                  <a:pt x="31" y="400"/>
                </a:lnTo>
                <a:lnTo>
                  <a:pt x="92" y="492"/>
                </a:lnTo>
                <a:lnTo>
                  <a:pt x="185" y="554"/>
                </a:lnTo>
                <a:lnTo>
                  <a:pt x="277" y="585"/>
                </a:lnTo>
                <a:lnTo>
                  <a:pt x="400" y="554"/>
                </a:lnTo>
                <a:lnTo>
                  <a:pt x="492" y="492"/>
                </a:lnTo>
                <a:lnTo>
                  <a:pt x="553" y="400"/>
                </a:lnTo>
                <a:lnTo>
                  <a:pt x="584" y="308"/>
                </a:lnTo>
                <a:lnTo>
                  <a:pt x="553" y="185"/>
                </a:lnTo>
                <a:lnTo>
                  <a:pt x="492" y="93"/>
                </a:lnTo>
                <a:lnTo>
                  <a:pt x="400" y="31"/>
                </a:lnTo>
                <a:lnTo>
                  <a:pt x="277" y="1"/>
                </a:ln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6"/>
          <p:cNvSpPr/>
          <p:nvPr/>
        </p:nvSpPr>
        <p:spPr>
          <a:xfrm flipH="1">
            <a:off x="5496891" y="1840687"/>
            <a:ext cx="8069" cy="21854"/>
          </a:xfrm>
          <a:custGeom>
            <a:rect b="b" l="l" r="r" t="t"/>
            <a:pathLst>
              <a:path extrusionOk="0" h="585" w="216">
                <a:moveTo>
                  <a:pt x="1" y="0"/>
                </a:moveTo>
                <a:lnTo>
                  <a:pt x="1" y="584"/>
                </a:lnTo>
                <a:lnTo>
                  <a:pt x="216" y="584"/>
                </a:lnTo>
                <a:lnTo>
                  <a:pt x="21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6"/>
          <p:cNvSpPr/>
          <p:nvPr/>
        </p:nvSpPr>
        <p:spPr>
          <a:xfrm flipH="1">
            <a:off x="5496891" y="1840687"/>
            <a:ext cx="3474" cy="21854"/>
          </a:xfrm>
          <a:custGeom>
            <a:rect b="b" l="l" r="r" t="t"/>
            <a:pathLst>
              <a:path extrusionOk="0" h="585" w="93">
                <a:moveTo>
                  <a:pt x="1" y="0"/>
                </a:moveTo>
                <a:lnTo>
                  <a:pt x="1" y="584"/>
                </a:lnTo>
                <a:lnTo>
                  <a:pt x="93" y="584"/>
                </a:lnTo>
                <a:lnTo>
                  <a:pt x="93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6"/>
          <p:cNvSpPr/>
          <p:nvPr/>
        </p:nvSpPr>
        <p:spPr>
          <a:xfrm flipH="1">
            <a:off x="5495733" y="1798213"/>
            <a:ext cx="10385" cy="26449"/>
          </a:xfrm>
          <a:custGeom>
            <a:rect b="b" l="l" r="r" t="t"/>
            <a:pathLst>
              <a:path extrusionOk="0" h="708" w="278">
                <a:moveTo>
                  <a:pt x="1" y="0"/>
                </a:moveTo>
                <a:lnTo>
                  <a:pt x="1" y="707"/>
                </a:lnTo>
                <a:lnTo>
                  <a:pt x="277" y="707"/>
                </a:lnTo>
                <a:lnTo>
                  <a:pt x="27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6"/>
          <p:cNvSpPr/>
          <p:nvPr/>
        </p:nvSpPr>
        <p:spPr>
          <a:xfrm flipH="1">
            <a:off x="5495733" y="1798213"/>
            <a:ext cx="4632" cy="26449"/>
          </a:xfrm>
          <a:custGeom>
            <a:rect b="b" l="l" r="r" t="t"/>
            <a:pathLst>
              <a:path extrusionOk="0" h="708" w="124">
                <a:moveTo>
                  <a:pt x="1" y="0"/>
                </a:moveTo>
                <a:lnTo>
                  <a:pt x="1" y="707"/>
                </a:lnTo>
                <a:lnTo>
                  <a:pt x="123" y="707"/>
                </a:lnTo>
                <a:lnTo>
                  <a:pt x="123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6"/>
          <p:cNvSpPr/>
          <p:nvPr/>
        </p:nvSpPr>
        <p:spPr>
          <a:xfrm flipH="1">
            <a:off x="5488859" y="1683417"/>
            <a:ext cx="24133" cy="124027"/>
          </a:xfrm>
          <a:custGeom>
            <a:rect b="b" l="l" r="r" t="t"/>
            <a:pathLst>
              <a:path extrusionOk="0" h="3320" w="646">
                <a:moveTo>
                  <a:pt x="308" y="1"/>
                </a:moveTo>
                <a:lnTo>
                  <a:pt x="246" y="32"/>
                </a:lnTo>
                <a:lnTo>
                  <a:pt x="185" y="62"/>
                </a:lnTo>
                <a:lnTo>
                  <a:pt x="154" y="124"/>
                </a:lnTo>
                <a:lnTo>
                  <a:pt x="124" y="185"/>
                </a:lnTo>
                <a:lnTo>
                  <a:pt x="1" y="2951"/>
                </a:lnTo>
                <a:lnTo>
                  <a:pt x="31" y="3104"/>
                </a:lnTo>
                <a:lnTo>
                  <a:pt x="62" y="3227"/>
                </a:lnTo>
                <a:lnTo>
                  <a:pt x="154" y="3289"/>
                </a:lnTo>
                <a:lnTo>
                  <a:pt x="246" y="3319"/>
                </a:lnTo>
                <a:lnTo>
                  <a:pt x="400" y="3319"/>
                </a:lnTo>
                <a:lnTo>
                  <a:pt x="492" y="3289"/>
                </a:lnTo>
                <a:lnTo>
                  <a:pt x="584" y="3196"/>
                </a:lnTo>
                <a:lnTo>
                  <a:pt x="646" y="3104"/>
                </a:lnTo>
                <a:lnTo>
                  <a:pt x="646" y="2951"/>
                </a:lnTo>
                <a:lnTo>
                  <a:pt x="523" y="185"/>
                </a:lnTo>
                <a:lnTo>
                  <a:pt x="492" y="124"/>
                </a:lnTo>
                <a:lnTo>
                  <a:pt x="461" y="62"/>
                </a:lnTo>
                <a:lnTo>
                  <a:pt x="400" y="32"/>
                </a:lnTo>
                <a:lnTo>
                  <a:pt x="308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6"/>
          <p:cNvSpPr/>
          <p:nvPr/>
        </p:nvSpPr>
        <p:spPr>
          <a:xfrm flipH="1">
            <a:off x="5500328" y="1683417"/>
            <a:ext cx="12664" cy="124027"/>
          </a:xfrm>
          <a:custGeom>
            <a:rect b="b" l="l" r="r" t="t"/>
            <a:pathLst>
              <a:path extrusionOk="0" h="3320" w="339">
                <a:moveTo>
                  <a:pt x="308" y="1"/>
                </a:moveTo>
                <a:lnTo>
                  <a:pt x="246" y="32"/>
                </a:lnTo>
                <a:lnTo>
                  <a:pt x="185" y="62"/>
                </a:lnTo>
                <a:lnTo>
                  <a:pt x="154" y="124"/>
                </a:lnTo>
                <a:lnTo>
                  <a:pt x="124" y="216"/>
                </a:lnTo>
                <a:lnTo>
                  <a:pt x="1" y="2951"/>
                </a:lnTo>
                <a:lnTo>
                  <a:pt x="31" y="3104"/>
                </a:lnTo>
                <a:lnTo>
                  <a:pt x="62" y="3227"/>
                </a:lnTo>
                <a:lnTo>
                  <a:pt x="154" y="3289"/>
                </a:lnTo>
                <a:lnTo>
                  <a:pt x="246" y="3319"/>
                </a:lnTo>
                <a:lnTo>
                  <a:pt x="339" y="3319"/>
                </a:lnTo>
                <a:lnTo>
                  <a:pt x="3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6"/>
          <p:cNvSpPr/>
          <p:nvPr/>
        </p:nvSpPr>
        <p:spPr>
          <a:xfrm flipH="1">
            <a:off x="5468201" y="1831497"/>
            <a:ext cx="27570" cy="18417"/>
          </a:xfrm>
          <a:custGeom>
            <a:rect b="b" l="l" r="r" t="t"/>
            <a:pathLst>
              <a:path extrusionOk="0" h="493" w="738">
                <a:moveTo>
                  <a:pt x="93" y="1"/>
                </a:moveTo>
                <a:lnTo>
                  <a:pt x="0" y="246"/>
                </a:lnTo>
                <a:lnTo>
                  <a:pt x="646" y="492"/>
                </a:lnTo>
                <a:lnTo>
                  <a:pt x="738" y="246"/>
                </a:lnTo>
                <a:lnTo>
                  <a:pt x="9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6"/>
          <p:cNvSpPr/>
          <p:nvPr/>
        </p:nvSpPr>
        <p:spPr>
          <a:xfrm flipH="1">
            <a:off x="5469321" y="1836092"/>
            <a:ext cx="26449" cy="13822"/>
          </a:xfrm>
          <a:custGeom>
            <a:rect b="b" l="l" r="r" t="t"/>
            <a:pathLst>
              <a:path extrusionOk="0" h="370" w="708">
                <a:moveTo>
                  <a:pt x="62" y="0"/>
                </a:moveTo>
                <a:lnTo>
                  <a:pt x="0" y="123"/>
                </a:lnTo>
                <a:lnTo>
                  <a:pt x="646" y="369"/>
                </a:lnTo>
                <a:lnTo>
                  <a:pt x="707" y="246"/>
                </a:lnTo>
                <a:lnTo>
                  <a:pt x="62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6"/>
          <p:cNvSpPr/>
          <p:nvPr/>
        </p:nvSpPr>
        <p:spPr>
          <a:xfrm flipH="1">
            <a:off x="5362592" y="1833776"/>
            <a:ext cx="117116" cy="58577"/>
          </a:xfrm>
          <a:custGeom>
            <a:rect b="b" l="l" r="r" t="t"/>
            <a:pathLst>
              <a:path extrusionOk="0" h="1568" w="3135">
                <a:moveTo>
                  <a:pt x="369" y="1"/>
                </a:moveTo>
                <a:lnTo>
                  <a:pt x="246" y="32"/>
                </a:lnTo>
                <a:lnTo>
                  <a:pt x="124" y="62"/>
                </a:lnTo>
                <a:lnTo>
                  <a:pt x="62" y="155"/>
                </a:lnTo>
                <a:lnTo>
                  <a:pt x="1" y="278"/>
                </a:lnTo>
                <a:lnTo>
                  <a:pt x="1" y="400"/>
                </a:lnTo>
                <a:lnTo>
                  <a:pt x="31" y="493"/>
                </a:lnTo>
                <a:lnTo>
                  <a:pt x="124" y="585"/>
                </a:lnTo>
                <a:lnTo>
                  <a:pt x="246" y="646"/>
                </a:lnTo>
                <a:lnTo>
                  <a:pt x="2858" y="1568"/>
                </a:lnTo>
                <a:lnTo>
                  <a:pt x="3012" y="1568"/>
                </a:lnTo>
                <a:lnTo>
                  <a:pt x="3073" y="1507"/>
                </a:lnTo>
                <a:lnTo>
                  <a:pt x="3104" y="1445"/>
                </a:lnTo>
                <a:lnTo>
                  <a:pt x="3135" y="1384"/>
                </a:lnTo>
                <a:lnTo>
                  <a:pt x="3104" y="1322"/>
                </a:lnTo>
                <a:lnTo>
                  <a:pt x="3073" y="1230"/>
                </a:lnTo>
                <a:lnTo>
                  <a:pt x="3012" y="1199"/>
                </a:lnTo>
                <a:lnTo>
                  <a:pt x="492" y="62"/>
                </a:lnTo>
                <a:lnTo>
                  <a:pt x="369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6"/>
          <p:cNvSpPr/>
          <p:nvPr/>
        </p:nvSpPr>
        <p:spPr>
          <a:xfrm flipH="1">
            <a:off x="5362592" y="1833776"/>
            <a:ext cx="115958" cy="54019"/>
          </a:xfrm>
          <a:custGeom>
            <a:rect b="b" l="l" r="r" t="t"/>
            <a:pathLst>
              <a:path extrusionOk="0" h="1446" w="3104">
                <a:moveTo>
                  <a:pt x="338" y="1"/>
                </a:moveTo>
                <a:lnTo>
                  <a:pt x="215" y="32"/>
                </a:lnTo>
                <a:lnTo>
                  <a:pt x="93" y="62"/>
                </a:lnTo>
                <a:lnTo>
                  <a:pt x="31" y="155"/>
                </a:lnTo>
                <a:lnTo>
                  <a:pt x="0" y="216"/>
                </a:lnTo>
                <a:lnTo>
                  <a:pt x="3073" y="1445"/>
                </a:lnTo>
                <a:lnTo>
                  <a:pt x="3104" y="1384"/>
                </a:lnTo>
                <a:lnTo>
                  <a:pt x="3073" y="1322"/>
                </a:lnTo>
                <a:lnTo>
                  <a:pt x="3042" y="1230"/>
                </a:lnTo>
                <a:lnTo>
                  <a:pt x="2981" y="1199"/>
                </a:lnTo>
                <a:lnTo>
                  <a:pt x="461" y="62"/>
                </a:lnTo>
                <a:lnTo>
                  <a:pt x="3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6"/>
          <p:cNvSpPr/>
          <p:nvPr/>
        </p:nvSpPr>
        <p:spPr>
          <a:xfrm flipH="1">
            <a:off x="5506080" y="1831497"/>
            <a:ext cx="27570" cy="18417"/>
          </a:xfrm>
          <a:custGeom>
            <a:rect b="b" l="l" r="r" t="t"/>
            <a:pathLst>
              <a:path extrusionOk="0" h="493" w="738">
                <a:moveTo>
                  <a:pt x="646" y="1"/>
                </a:moveTo>
                <a:lnTo>
                  <a:pt x="1" y="246"/>
                </a:lnTo>
                <a:lnTo>
                  <a:pt x="93" y="492"/>
                </a:lnTo>
                <a:lnTo>
                  <a:pt x="738" y="246"/>
                </a:lnTo>
                <a:lnTo>
                  <a:pt x="6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6"/>
          <p:cNvSpPr/>
          <p:nvPr/>
        </p:nvSpPr>
        <p:spPr>
          <a:xfrm flipH="1">
            <a:off x="5506080" y="1836092"/>
            <a:ext cx="26412" cy="13822"/>
          </a:xfrm>
          <a:custGeom>
            <a:rect b="b" l="l" r="r" t="t"/>
            <a:pathLst>
              <a:path extrusionOk="0" h="370" w="707">
                <a:moveTo>
                  <a:pt x="676" y="0"/>
                </a:moveTo>
                <a:lnTo>
                  <a:pt x="0" y="246"/>
                </a:lnTo>
                <a:lnTo>
                  <a:pt x="62" y="369"/>
                </a:lnTo>
                <a:lnTo>
                  <a:pt x="707" y="123"/>
                </a:lnTo>
                <a:lnTo>
                  <a:pt x="67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6"/>
          <p:cNvSpPr/>
          <p:nvPr/>
        </p:nvSpPr>
        <p:spPr>
          <a:xfrm flipH="1">
            <a:off x="5522140" y="1833776"/>
            <a:ext cx="115958" cy="58577"/>
          </a:xfrm>
          <a:custGeom>
            <a:rect b="b" l="l" r="r" t="t"/>
            <a:pathLst>
              <a:path extrusionOk="0" h="1568" w="3104">
                <a:moveTo>
                  <a:pt x="2766" y="1"/>
                </a:moveTo>
                <a:lnTo>
                  <a:pt x="2612" y="62"/>
                </a:lnTo>
                <a:lnTo>
                  <a:pt x="93" y="1199"/>
                </a:lnTo>
                <a:lnTo>
                  <a:pt x="31" y="1230"/>
                </a:lnTo>
                <a:lnTo>
                  <a:pt x="0" y="1322"/>
                </a:lnTo>
                <a:lnTo>
                  <a:pt x="0" y="1384"/>
                </a:lnTo>
                <a:lnTo>
                  <a:pt x="0" y="1445"/>
                </a:lnTo>
                <a:lnTo>
                  <a:pt x="31" y="1507"/>
                </a:lnTo>
                <a:lnTo>
                  <a:pt x="93" y="1568"/>
                </a:lnTo>
                <a:lnTo>
                  <a:pt x="246" y="1568"/>
                </a:lnTo>
                <a:lnTo>
                  <a:pt x="2858" y="646"/>
                </a:lnTo>
                <a:lnTo>
                  <a:pt x="2981" y="585"/>
                </a:lnTo>
                <a:lnTo>
                  <a:pt x="3073" y="493"/>
                </a:lnTo>
                <a:lnTo>
                  <a:pt x="3104" y="400"/>
                </a:lnTo>
                <a:lnTo>
                  <a:pt x="3104" y="278"/>
                </a:lnTo>
                <a:lnTo>
                  <a:pt x="3042" y="155"/>
                </a:lnTo>
                <a:lnTo>
                  <a:pt x="2981" y="62"/>
                </a:lnTo>
                <a:lnTo>
                  <a:pt x="2889" y="32"/>
                </a:lnTo>
                <a:lnTo>
                  <a:pt x="2766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6"/>
          <p:cNvSpPr/>
          <p:nvPr/>
        </p:nvSpPr>
        <p:spPr>
          <a:xfrm flipH="1">
            <a:off x="5523260" y="1833776"/>
            <a:ext cx="114837" cy="54019"/>
          </a:xfrm>
          <a:custGeom>
            <a:rect b="b" l="l" r="r" t="t"/>
            <a:pathLst>
              <a:path extrusionOk="0" h="1446" w="3074">
                <a:moveTo>
                  <a:pt x="2735" y="1"/>
                </a:moveTo>
                <a:lnTo>
                  <a:pt x="2612" y="62"/>
                </a:lnTo>
                <a:lnTo>
                  <a:pt x="93" y="1199"/>
                </a:lnTo>
                <a:lnTo>
                  <a:pt x="31" y="1230"/>
                </a:lnTo>
                <a:lnTo>
                  <a:pt x="0" y="1322"/>
                </a:lnTo>
                <a:lnTo>
                  <a:pt x="0" y="1384"/>
                </a:lnTo>
                <a:lnTo>
                  <a:pt x="0" y="1445"/>
                </a:lnTo>
                <a:lnTo>
                  <a:pt x="3073" y="216"/>
                </a:lnTo>
                <a:lnTo>
                  <a:pt x="3042" y="155"/>
                </a:lnTo>
                <a:lnTo>
                  <a:pt x="2981" y="62"/>
                </a:lnTo>
                <a:lnTo>
                  <a:pt x="2889" y="32"/>
                </a:lnTo>
                <a:lnTo>
                  <a:pt x="273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6"/>
          <p:cNvSpPr/>
          <p:nvPr/>
        </p:nvSpPr>
        <p:spPr>
          <a:xfrm flipH="1">
            <a:off x="5485422" y="1855592"/>
            <a:ext cx="31007" cy="311113"/>
          </a:xfrm>
          <a:custGeom>
            <a:rect b="b" l="l" r="r" t="t"/>
            <a:pathLst>
              <a:path extrusionOk="0" h="8328" w="830">
                <a:moveTo>
                  <a:pt x="338" y="1"/>
                </a:moveTo>
                <a:lnTo>
                  <a:pt x="277" y="62"/>
                </a:lnTo>
                <a:lnTo>
                  <a:pt x="216" y="124"/>
                </a:lnTo>
                <a:lnTo>
                  <a:pt x="216" y="185"/>
                </a:lnTo>
                <a:lnTo>
                  <a:pt x="0" y="8327"/>
                </a:lnTo>
                <a:lnTo>
                  <a:pt x="830" y="8327"/>
                </a:lnTo>
                <a:lnTo>
                  <a:pt x="615" y="185"/>
                </a:lnTo>
                <a:lnTo>
                  <a:pt x="615" y="124"/>
                </a:lnTo>
                <a:lnTo>
                  <a:pt x="553" y="62"/>
                </a:lnTo>
                <a:lnTo>
                  <a:pt x="49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36"/>
          <p:cNvSpPr/>
          <p:nvPr/>
        </p:nvSpPr>
        <p:spPr>
          <a:xfrm flipH="1">
            <a:off x="5485422" y="1855592"/>
            <a:ext cx="14943" cy="311113"/>
          </a:xfrm>
          <a:custGeom>
            <a:rect b="b" l="l" r="r" t="t"/>
            <a:pathLst>
              <a:path extrusionOk="0" h="8328" w="400">
                <a:moveTo>
                  <a:pt x="1" y="1"/>
                </a:moveTo>
                <a:lnTo>
                  <a:pt x="1" y="8327"/>
                </a:lnTo>
                <a:lnTo>
                  <a:pt x="400" y="8327"/>
                </a:lnTo>
                <a:lnTo>
                  <a:pt x="185" y="185"/>
                </a:lnTo>
                <a:lnTo>
                  <a:pt x="185" y="124"/>
                </a:lnTo>
                <a:lnTo>
                  <a:pt x="123" y="62"/>
                </a:lnTo>
                <a:lnTo>
                  <a:pt x="62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6"/>
          <p:cNvSpPr/>
          <p:nvPr/>
        </p:nvSpPr>
        <p:spPr>
          <a:xfrm flipH="1">
            <a:off x="5487701" y="1817713"/>
            <a:ext cx="26449" cy="27607"/>
          </a:xfrm>
          <a:custGeom>
            <a:rect b="b" l="l" r="r" t="t"/>
            <a:pathLst>
              <a:path extrusionOk="0" h="739" w="708">
                <a:moveTo>
                  <a:pt x="370" y="1"/>
                </a:moveTo>
                <a:lnTo>
                  <a:pt x="216" y="32"/>
                </a:lnTo>
                <a:lnTo>
                  <a:pt x="93" y="93"/>
                </a:lnTo>
                <a:lnTo>
                  <a:pt x="32" y="216"/>
                </a:lnTo>
                <a:lnTo>
                  <a:pt x="1" y="370"/>
                </a:lnTo>
                <a:lnTo>
                  <a:pt x="32" y="523"/>
                </a:lnTo>
                <a:lnTo>
                  <a:pt x="93" y="615"/>
                </a:lnTo>
                <a:lnTo>
                  <a:pt x="216" y="708"/>
                </a:lnTo>
                <a:lnTo>
                  <a:pt x="370" y="738"/>
                </a:lnTo>
                <a:lnTo>
                  <a:pt x="492" y="708"/>
                </a:lnTo>
                <a:lnTo>
                  <a:pt x="615" y="615"/>
                </a:lnTo>
                <a:lnTo>
                  <a:pt x="708" y="523"/>
                </a:lnTo>
                <a:lnTo>
                  <a:pt x="708" y="370"/>
                </a:lnTo>
                <a:lnTo>
                  <a:pt x="708" y="216"/>
                </a:lnTo>
                <a:lnTo>
                  <a:pt x="615" y="93"/>
                </a:lnTo>
                <a:lnTo>
                  <a:pt x="492" y="32"/>
                </a:lnTo>
                <a:lnTo>
                  <a:pt x="370" y="1"/>
                </a:ln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6"/>
          <p:cNvSpPr/>
          <p:nvPr/>
        </p:nvSpPr>
        <p:spPr>
          <a:xfrm flipH="1">
            <a:off x="5492296" y="1823465"/>
            <a:ext cx="16101" cy="16101"/>
          </a:xfrm>
          <a:custGeom>
            <a:rect b="b" l="l" r="r" t="t"/>
            <a:pathLst>
              <a:path extrusionOk="0" h="431" w="431">
                <a:moveTo>
                  <a:pt x="123" y="0"/>
                </a:moveTo>
                <a:lnTo>
                  <a:pt x="62" y="62"/>
                </a:lnTo>
                <a:lnTo>
                  <a:pt x="1" y="123"/>
                </a:lnTo>
                <a:lnTo>
                  <a:pt x="1" y="216"/>
                </a:lnTo>
                <a:lnTo>
                  <a:pt x="1" y="308"/>
                </a:lnTo>
                <a:lnTo>
                  <a:pt x="62" y="369"/>
                </a:lnTo>
                <a:lnTo>
                  <a:pt x="123" y="400"/>
                </a:lnTo>
                <a:lnTo>
                  <a:pt x="216" y="431"/>
                </a:lnTo>
                <a:lnTo>
                  <a:pt x="277" y="400"/>
                </a:lnTo>
                <a:lnTo>
                  <a:pt x="369" y="369"/>
                </a:lnTo>
                <a:lnTo>
                  <a:pt x="400" y="308"/>
                </a:lnTo>
                <a:lnTo>
                  <a:pt x="431" y="216"/>
                </a:lnTo>
                <a:lnTo>
                  <a:pt x="400" y="123"/>
                </a:lnTo>
                <a:lnTo>
                  <a:pt x="369" y="62"/>
                </a:lnTo>
                <a:lnTo>
                  <a:pt x="277" y="0"/>
                </a:ln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6"/>
          <p:cNvSpPr/>
          <p:nvPr/>
        </p:nvSpPr>
        <p:spPr>
          <a:xfrm flipH="1">
            <a:off x="5054968" y="1909534"/>
            <a:ext cx="5790" cy="17259"/>
          </a:xfrm>
          <a:custGeom>
            <a:rect b="b" l="l" r="r" t="t"/>
            <a:pathLst>
              <a:path extrusionOk="0" h="462" w="155">
                <a:moveTo>
                  <a:pt x="1" y="1"/>
                </a:moveTo>
                <a:lnTo>
                  <a:pt x="1" y="462"/>
                </a:lnTo>
                <a:lnTo>
                  <a:pt x="154" y="462"/>
                </a:lnTo>
                <a:lnTo>
                  <a:pt x="1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6"/>
          <p:cNvSpPr/>
          <p:nvPr/>
        </p:nvSpPr>
        <p:spPr>
          <a:xfrm flipH="1">
            <a:off x="5054968" y="1909534"/>
            <a:ext cx="3512" cy="17259"/>
          </a:xfrm>
          <a:custGeom>
            <a:rect b="b" l="l" r="r" t="t"/>
            <a:pathLst>
              <a:path extrusionOk="0" h="462" w="94">
                <a:moveTo>
                  <a:pt x="1" y="1"/>
                </a:moveTo>
                <a:lnTo>
                  <a:pt x="1" y="462"/>
                </a:lnTo>
                <a:lnTo>
                  <a:pt x="93" y="462"/>
                </a:lnTo>
                <a:lnTo>
                  <a:pt x="9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6"/>
          <p:cNvSpPr/>
          <p:nvPr/>
        </p:nvSpPr>
        <p:spPr>
          <a:xfrm flipH="1">
            <a:off x="5053847" y="1876249"/>
            <a:ext cx="8069" cy="20696"/>
          </a:xfrm>
          <a:custGeom>
            <a:rect b="b" l="l" r="r" t="t"/>
            <a:pathLst>
              <a:path extrusionOk="0" h="554" w="216">
                <a:moveTo>
                  <a:pt x="1" y="1"/>
                </a:moveTo>
                <a:lnTo>
                  <a:pt x="1" y="554"/>
                </a:lnTo>
                <a:lnTo>
                  <a:pt x="216" y="554"/>
                </a:lnTo>
                <a:lnTo>
                  <a:pt x="21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6"/>
          <p:cNvSpPr/>
          <p:nvPr/>
        </p:nvSpPr>
        <p:spPr>
          <a:xfrm flipH="1">
            <a:off x="5053848" y="1876249"/>
            <a:ext cx="4632" cy="20696"/>
          </a:xfrm>
          <a:custGeom>
            <a:rect b="b" l="l" r="r" t="t"/>
            <a:pathLst>
              <a:path extrusionOk="0" h="554" w="124">
                <a:moveTo>
                  <a:pt x="1" y="1"/>
                </a:moveTo>
                <a:lnTo>
                  <a:pt x="1" y="554"/>
                </a:lnTo>
                <a:lnTo>
                  <a:pt x="124" y="554"/>
                </a:lnTo>
                <a:lnTo>
                  <a:pt x="124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6"/>
          <p:cNvSpPr/>
          <p:nvPr/>
        </p:nvSpPr>
        <p:spPr>
          <a:xfrm flipH="1">
            <a:off x="5048094" y="1785586"/>
            <a:ext cx="19538" cy="97615"/>
          </a:xfrm>
          <a:custGeom>
            <a:rect b="b" l="l" r="r" t="t"/>
            <a:pathLst>
              <a:path extrusionOk="0" h="2613" w="523">
                <a:moveTo>
                  <a:pt x="246" y="0"/>
                </a:moveTo>
                <a:lnTo>
                  <a:pt x="185" y="31"/>
                </a:lnTo>
                <a:lnTo>
                  <a:pt x="154" y="62"/>
                </a:lnTo>
                <a:lnTo>
                  <a:pt x="123" y="93"/>
                </a:lnTo>
                <a:lnTo>
                  <a:pt x="92" y="154"/>
                </a:lnTo>
                <a:lnTo>
                  <a:pt x="0" y="2336"/>
                </a:lnTo>
                <a:lnTo>
                  <a:pt x="0" y="2459"/>
                </a:lnTo>
                <a:lnTo>
                  <a:pt x="62" y="2551"/>
                </a:lnTo>
                <a:lnTo>
                  <a:pt x="123" y="2612"/>
                </a:lnTo>
                <a:lnTo>
                  <a:pt x="400" y="2612"/>
                </a:lnTo>
                <a:lnTo>
                  <a:pt x="461" y="2551"/>
                </a:lnTo>
                <a:lnTo>
                  <a:pt x="492" y="2459"/>
                </a:lnTo>
                <a:lnTo>
                  <a:pt x="523" y="2336"/>
                </a:lnTo>
                <a:lnTo>
                  <a:pt x="400" y="154"/>
                </a:lnTo>
                <a:lnTo>
                  <a:pt x="400" y="93"/>
                </a:lnTo>
                <a:lnTo>
                  <a:pt x="369" y="62"/>
                </a:lnTo>
                <a:lnTo>
                  <a:pt x="307" y="31"/>
                </a:lnTo>
                <a:lnTo>
                  <a:pt x="246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6"/>
          <p:cNvSpPr/>
          <p:nvPr/>
        </p:nvSpPr>
        <p:spPr>
          <a:xfrm flipH="1">
            <a:off x="5058442" y="1785586"/>
            <a:ext cx="9190" cy="97615"/>
          </a:xfrm>
          <a:custGeom>
            <a:rect b="b" l="l" r="r" t="t"/>
            <a:pathLst>
              <a:path extrusionOk="0" h="2613" w="246">
                <a:moveTo>
                  <a:pt x="246" y="0"/>
                </a:moveTo>
                <a:lnTo>
                  <a:pt x="185" y="31"/>
                </a:lnTo>
                <a:lnTo>
                  <a:pt x="154" y="62"/>
                </a:lnTo>
                <a:lnTo>
                  <a:pt x="123" y="93"/>
                </a:lnTo>
                <a:lnTo>
                  <a:pt x="92" y="154"/>
                </a:lnTo>
                <a:lnTo>
                  <a:pt x="0" y="2336"/>
                </a:lnTo>
                <a:lnTo>
                  <a:pt x="0" y="2459"/>
                </a:lnTo>
                <a:lnTo>
                  <a:pt x="62" y="2551"/>
                </a:lnTo>
                <a:lnTo>
                  <a:pt x="123" y="2612"/>
                </a:lnTo>
                <a:lnTo>
                  <a:pt x="246" y="2612"/>
                </a:lnTo>
                <a:lnTo>
                  <a:pt x="24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6"/>
          <p:cNvSpPr/>
          <p:nvPr/>
        </p:nvSpPr>
        <p:spPr>
          <a:xfrm flipH="1">
            <a:off x="5032031" y="1901502"/>
            <a:ext cx="21854" cy="16101"/>
          </a:xfrm>
          <a:custGeom>
            <a:rect b="b" l="l" r="r" t="t"/>
            <a:pathLst>
              <a:path extrusionOk="0" h="431" w="585">
                <a:moveTo>
                  <a:pt x="62" y="1"/>
                </a:moveTo>
                <a:lnTo>
                  <a:pt x="1" y="216"/>
                </a:lnTo>
                <a:lnTo>
                  <a:pt x="493" y="431"/>
                </a:lnTo>
                <a:lnTo>
                  <a:pt x="585" y="216"/>
                </a:lnTo>
                <a:lnTo>
                  <a:pt x="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6"/>
          <p:cNvSpPr/>
          <p:nvPr/>
        </p:nvSpPr>
        <p:spPr>
          <a:xfrm flipH="1">
            <a:off x="5033189" y="1906097"/>
            <a:ext cx="20696" cy="11506"/>
          </a:xfrm>
          <a:custGeom>
            <a:rect b="b" l="l" r="r" t="t"/>
            <a:pathLst>
              <a:path extrusionOk="0" h="308" w="554">
                <a:moveTo>
                  <a:pt x="32" y="1"/>
                </a:moveTo>
                <a:lnTo>
                  <a:pt x="1" y="93"/>
                </a:lnTo>
                <a:lnTo>
                  <a:pt x="493" y="308"/>
                </a:lnTo>
                <a:lnTo>
                  <a:pt x="554" y="185"/>
                </a:lnTo>
                <a:lnTo>
                  <a:pt x="32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6"/>
          <p:cNvSpPr/>
          <p:nvPr/>
        </p:nvSpPr>
        <p:spPr>
          <a:xfrm flipH="1">
            <a:off x="4949397" y="1904939"/>
            <a:ext cx="91862" cy="45950"/>
          </a:xfrm>
          <a:custGeom>
            <a:rect b="b" l="l" r="r" t="t"/>
            <a:pathLst>
              <a:path extrusionOk="0" h="1230" w="2459">
                <a:moveTo>
                  <a:pt x="185" y="1"/>
                </a:moveTo>
                <a:lnTo>
                  <a:pt x="93" y="32"/>
                </a:lnTo>
                <a:lnTo>
                  <a:pt x="32" y="93"/>
                </a:lnTo>
                <a:lnTo>
                  <a:pt x="1" y="216"/>
                </a:lnTo>
                <a:lnTo>
                  <a:pt x="1" y="278"/>
                </a:lnTo>
                <a:lnTo>
                  <a:pt x="32" y="370"/>
                </a:lnTo>
                <a:lnTo>
                  <a:pt x="93" y="431"/>
                </a:lnTo>
                <a:lnTo>
                  <a:pt x="185" y="493"/>
                </a:lnTo>
                <a:lnTo>
                  <a:pt x="2244" y="1230"/>
                </a:lnTo>
                <a:lnTo>
                  <a:pt x="2305" y="1230"/>
                </a:lnTo>
                <a:lnTo>
                  <a:pt x="2367" y="1199"/>
                </a:lnTo>
                <a:lnTo>
                  <a:pt x="2397" y="1169"/>
                </a:lnTo>
                <a:lnTo>
                  <a:pt x="2459" y="1138"/>
                </a:lnTo>
                <a:lnTo>
                  <a:pt x="2459" y="1076"/>
                </a:lnTo>
                <a:lnTo>
                  <a:pt x="2459" y="1015"/>
                </a:lnTo>
                <a:lnTo>
                  <a:pt x="2397" y="953"/>
                </a:lnTo>
                <a:lnTo>
                  <a:pt x="2367" y="923"/>
                </a:lnTo>
                <a:lnTo>
                  <a:pt x="370" y="32"/>
                </a:lnTo>
                <a:lnTo>
                  <a:pt x="277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6"/>
          <p:cNvSpPr/>
          <p:nvPr/>
        </p:nvSpPr>
        <p:spPr>
          <a:xfrm flipH="1">
            <a:off x="4949397" y="1904939"/>
            <a:ext cx="90704" cy="42513"/>
          </a:xfrm>
          <a:custGeom>
            <a:rect b="b" l="l" r="r" t="t"/>
            <a:pathLst>
              <a:path extrusionOk="0" h="1138" w="2428">
                <a:moveTo>
                  <a:pt x="154" y="1"/>
                </a:moveTo>
                <a:lnTo>
                  <a:pt x="62" y="32"/>
                </a:lnTo>
                <a:lnTo>
                  <a:pt x="1" y="93"/>
                </a:lnTo>
                <a:lnTo>
                  <a:pt x="1" y="155"/>
                </a:lnTo>
                <a:lnTo>
                  <a:pt x="2397" y="1138"/>
                </a:lnTo>
                <a:lnTo>
                  <a:pt x="2428" y="1138"/>
                </a:lnTo>
                <a:lnTo>
                  <a:pt x="2428" y="1076"/>
                </a:lnTo>
                <a:lnTo>
                  <a:pt x="2428" y="1015"/>
                </a:lnTo>
                <a:lnTo>
                  <a:pt x="2366" y="953"/>
                </a:lnTo>
                <a:lnTo>
                  <a:pt x="2336" y="923"/>
                </a:lnTo>
                <a:lnTo>
                  <a:pt x="339" y="32"/>
                </a:lnTo>
                <a:lnTo>
                  <a:pt x="2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6"/>
          <p:cNvSpPr/>
          <p:nvPr/>
        </p:nvSpPr>
        <p:spPr>
          <a:xfrm flipH="1">
            <a:off x="5061878" y="1901502"/>
            <a:ext cx="21817" cy="16101"/>
          </a:xfrm>
          <a:custGeom>
            <a:rect b="b" l="l" r="r" t="t"/>
            <a:pathLst>
              <a:path extrusionOk="0" h="431" w="584">
                <a:moveTo>
                  <a:pt x="492" y="1"/>
                </a:moveTo>
                <a:lnTo>
                  <a:pt x="0" y="216"/>
                </a:lnTo>
                <a:lnTo>
                  <a:pt x="61" y="431"/>
                </a:lnTo>
                <a:lnTo>
                  <a:pt x="584" y="216"/>
                </a:lnTo>
                <a:lnTo>
                  <a:pt x="49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6"/>
          <p:cNvSpPr/>
          <p:nvPr/>
        </p:nvSpPr>
        <p:spPr>
          <a:xfrm flipH="1">
            <a:off x="5061879" y="1906097"/>
            <a:ext cx="20696" cy="11506"/>
          </a:xfrm>
          <a:custGeom>
            <a:rect b="b" l="l" r="r" t="t"/>
            <a:pathLst>
              <a:path extrusionOk="0" h="308" w="554">
                <a:moveTo>
                  <a:pt x="523" y="1"/>
                </a:moveTo>
                <a:lnTo>
                  <a:pt x="1" y="185"/>
                </a:lnTo>
                <a:lnTo>
                  <a:pt x="31" y="308"/>
                </a:lnTo>
                <a:lnTo>
                  <a:pt x="554" y="93"/>
                </a:lnTo>
                <a:lnTo>
                  <a:pt x="523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6"/>
          <p:cNvSpPr/>
          <p:nvPr/>
        </p:nvSpPr>
        <p:spPr>
          <a:xfrm flipH="1">
            <a:off x="5074502" y="1904939"/>
            <a:ext cx="91862" cy="45950"/>
          </a:xfrm>
          <a:custGeom>
            <a:rect b="b" l="l" r="r" t="t"/>
            <a:pathLst>
              <a:path extrusionOk="0" h="1230" w="2459">
                <a:moveTo>
                  <a:pt x="2182" y="1"/>
                </a:moveTo>
                <a:lnTo>
                  <a:pt x="2059" y="32"/>
                </a:lnTo>
                <a:lnTo>
                  <a:pt x="93" y="923"/>
                </a:lnTo>
                <a:lnTo>
                  <a:pt x="31" y="953"/>
                </a:lnTo>
                <a:lnTo>
                  <a:pt x="1" y="1015"/>
                </a:lnTo>
                <a:lnTo>
                  <a:pt x="1" y="1076"/>
                </a:lnTo>
                <a:lnTo>
                  <a:pt x="1" y="1138"/>
                </a:lnTo>
                <a:lnTo>
                  <a:pt x="31" y="1169"/>
                </a:lnTo>
                <a:lnTo>
                  <a:pt x="93" y="1199"/>
                </a:lnTo>
                <a:lnTo>
                  <a:pt x="154" y="1230"/>
                </a:lnTo>
                <a:lnTo>
                  <a:pt x="185" y="1230"/>
                </a:lnTo>
                <a:lnTo>
                  <a:pt x="2244" y="493"/>
                </a:lnTo>
                <a:lnTo>
                  <a:pt x="2336" y="431"/>
                </a:lnTo>
                <a:lnTo>
                  <a:pt x="2428" y="370"/>
                </a:lnTo>
                <a:lnTo>
                  <a:pt x="2459" y="278"/>
                </a:lnTo>
                <a:lnTo>
                  <a:pt x="2428" y="216"/>
                </a:lnTo>
                <a:lnTo>
                  <a:pt x="2397" y="93"/>
                </a:lnTo>
                <a:lnTo>
                  <a:pt x="2336" y="32"/>
                </a:lnTo>
                <a:lnTo>
                  <a:pt x="2274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6"/>
          <p:cNvSpPr/>
          <p:nvPr/>
        </p:nvSpPr>
        <p:spPr>
          <a:xfrm flipH="1">
            <a:off x="5075623" y="1904939"/>
            <a:ext cx="90741" cy="42513"/>
          </a:xfrm>
          <a:custGeom>
            <a:rect b="b" l="l" r="r" t="t"/>
            <a:pathLst>
              <a:path extrusionOk="0" h="1138" w="2429">
                <a:moveTo>
                  <a:pt x="2182" y="1"/>
                </a:moveTo>
                <a:lnTo>
                  <a:pt x="2059" y="32"/>
                </a:lnTo>
                <a:lnTo>
                  <a:pt x="93" y="923"/>
                </a:lnTo>
                <a:lnTo>
                  <a:pt x="31" y="953"/>
                </a:lnTo>
                <a:lnTo>
                  <a:pt x="1" y="1015"/>
                </a:lnTo>
                <a:lnTo>
                  <a:pt x="1" y="1076"/>
                </a:lnTo>
                <a:lnTo>
                  <a:pt x="1" y="1138"/>
                </a:lnTo>
                <a:lnTo>
                  <a:pt x="2428" y="155"/>
                </a:lnTo>
                <a:lnTo>
                  <a:pt x="2397" y="93"/>
                </a:lnTo>
                <a:lnTo>
                  <a:pt x="2336" y="32"/>
                </a:lnTo>
                <a:lnTo>
                  <a:pt x="227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6"/>
          <p:cNvSpPr/>
          <p:nvPr/>
        </p:nvSpPr>
        <p:spPr>
          <a:xfrm flipH="1">
            <a:off x="5045815" y="1921039"/>
            <a:ext cx="24133" cy="245663"/>
          </a:xfrm>
          <a:custGeom>
            <a:rect b="b" l="l" r="r" t="t"/>
            <a:pathLst>
              <a:path extrusionOk="0" h="6576" w="646">
                <a:moveTo>
                  <a:pt x="308" y="0"/>
                </a:moveTo>
                <a:lnTo>
                  <a:pt x="247" y="31"/>
                </a:lnTo>
                <a:lnTo>
                  <a:pt x="216" y="62"/>
                </a:lnTo>
                <a:lnTo>
                  <a:pt x="154" y="92"/>
                </a:lnTo>
                <a:lnTo>
                  <a:pt x="154" y="184"/>
                </a:lnTo>
                <a:lnTo>
                  <a:pt x="1" y="6575"/>
                </a:lnTo>
                <a:lnTo>
                  <a:pt x="646" y="6575"/>
                </a:lnTo>
                <a:lnTo>
                  <a:pt x="492" y="184"/>
                </a:lnTo>
                <a:lnTo>
                  <a:pt x="462" y="92"/>
                </a:lnTo>
                <a:lnTo>
                  <a:pt x="431" y="62"/>
                </a:lnTo>
                <a:lnTo>
                  <a:pt x="369" y="31"/>
                </a:lnTo>
                <a:lnTo>
                  <a:pt x="3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/>
          <p:nvPr/>
        </p:nvSpPr>
        <p:spPr>
          <a:xfrm flipH="1">
            <a:off x="5045816" y="1921039"/>
            <a:ext cx="12664" cy="245663"/>
          </a:xfrm>
          <a:custGeom>
            <a:rect b="b" l="l" r="r" t="t"/>
            <a:pathLst>
              <a:path extrusionOk="0" h="6576" w="339">
                <a:moveTo>
                  <a:pt x="1" y="0"/>
                </a:moveTo>
                <a:lnTo>
                  <a:pt x="1" y="6575"/>
                </a:lnTo>
                <a:lnTo>
                  <a:pt x="339" y="6575"/>
                </a:lnTo>
                <a:lnTo>
                  <a:pt x="185" y="184"/>
                </a:lnTo>
                <a:lnTo>
                  <a:pt x="155" y="92"/>
                </a:lnTo>
                <a:lnTo>
                  <a:pt x="124" y="62"/>
                </a:lnTo>
                <a:lnTo>
                  <a:pt x="62" y="31"/>
                </a:lnTo>
                <a:lnTo>
                  <a:pt x="1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6"/>
          <p:cNvSpPr/>
          <p:nvPr/>
        </p:nvSpPr>
        <p:spPr>
          <a:xfrm flipH="1">
            <a:off x="5046936" y="1891192"/>
            <a:ext cx="21854" cy="21854"/>
          </a:xfrm>
          <a:custGeom>
            <a:rect b="b" l="l" r="r" t="t"/>
            <a:pathLst>
              <a:path extrusionOk="0" h="585" w="585">
                <a:moveTo>
                  <a:pt x="277" y="0"/>
                </a:moveTo>
                <a:lnTo>
                  <a:pt x="185" y="31"/>
                </a:lnTo>
                <a:lnTo>
                  <a:pt x="93" y="92"/>
                </a:lnTo>
                <a:lnTo>
                  <a:pt x="31" y="185"/>
                </a:lnTo>
                <a:lnTo>
                  <a:pt x="0" y="308"/>
                </a:lnTo>
                <a:lnTo>
                  <a:pt x="31" y="400"/>
                </a:lnTo>
                <a:lnTo>
                  <a:pt x="93" y="492"/>
                </a:lnTo>
                <a:lnTo>
                  <a:pt x="185" y="553"/>
                </a:lnTo>
                <a:lnTo>
                  <a:pt x="277" y="584"/>
                </a:lnTo>
                <a:lnTo>
                  <a:pt x="400" y="553"/>
                </a:lnTo>
                <a:lnTo>
                  <a:pt x="492" y="492"/>
                </a:lnTo>
                <a:lnTo>
                  <a:pt x="554" y="400"/>
                </a:lnTo>
                <a:lnTo>
                  <a:pt x="584" y="308"/>
                </a:lnTo>
                <a:lnTo>
                  <a:pt x="554" y="185"/>
                </a:lnTo>
                <a:lnTo>
                  <a:pt x="492" y="92"/>
                </a:lnTo>
                <a:lnTo>
                  <a:pt x="400" y="31"/>
                </a:lnTo>
                <a:lnTo>
                  <a:pt x="277" y="0"/>
                </a:lnTo>
                <a:close/>
              </a:path>
            </a:pathLst>
          </a:custGeom>
          <a:solidFill>
            <a:srgbClr val="3E7B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6"/>
          <p:cNvSpPr/>
          <p:nvPr/>
        </p:nvSpPr>
        <p:spPr>
          <a:xfrm flipH="1">
            <a:off x="5051531" y="1895787"/>
            <a:ext cx="12664" cy="12664"/>
          </a:xfrm>
          <a:custGeom>
            <a:rect b="b" l="l" r="r" t="t"/>
            <a:pathLst>
              <a:path extrusionOk="0" h="339" w="339">
                <a:moveTo>
                  <a:pt x="154" y="0"/>
                </a:moveTo>
                <a:lnTo>
                  <a:pt x="93" y="31"/>
                </a:lnTo>
                <a:lnTo>
                  <a:pt x="31" y="62"/>
                </a:lnTo>
                <a:lnTo>
                  <a:pt x="0" y="123"/>
                </a:lnTo>
                <a:lnTo>
                  <a:pt x="0" y="185"/>
                </a:lnTo>
                <a:lnTo>
                  <a:pt x="0" y="246"/>
                </a:lnTo>
                <a:lnTo>
                  <a:pt x="31" y="307"/>
                </a:lnTo>
                <a:lnTo>
                  <a:pt x="93" y="338"/>
                </a:lnTo>
                <a:lnTo>
                  <a:pt x="215" y="338"/>
                </a:lnTo>
                <a:lnTo>
                  <a:pt x="277" y="307"/>
                </a:lnTo>
                <a:lnTo>
                  <a:pt x="308" y="246"/>
                </a:lnTo>
                <a:lnTo>
                  <a:pt x="338" y="185"/>
                </a:lnTo>
                <a:lnTo>
                  <a:pt x="308" y="123"/>
                </a:lnTo>
                <a:lnTo>
                  <a:pt x="277" y="62"/>
                </a:lnTo>
                <a:lnTo>
                  <a:pt x="215" y="31"/>
                </a:lnTo>
                <a:lnTo>
                  <a:pt x="154" y="0"/>
                </a:lnTo>
                <a:close/>
              </a:path>
            </a:pathLst>
          </a:custGeom>
          <a:solidFill>
            <a:srgbClr val="5696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6"/>
          <p:cNvSpPr/>
          <p:nvPr/>
        </p:nvSpPr>
        <p:spPr>
          <a:xfrm flipH="1">
            <a:off x="4942481" y="1631791"/>
            <a:ext cx="218130" cy="83830"/>
          </a:xfrm>
          <a:custGeom>
            <a:rect b="b" l="l" r="r" t="t"/>
            <a:pathLst>
              <a:path extrusionOk="0" h="2244" w="5839">
                <a:moveTo>
                  <a:pt x="4056" y="0"/>
                </a:moveTo>
                <a:lnTo>
                  <a:pt x="3841" y="31"/>
                </a:lnTo>
                <a:lnTo>
                  <a:pt x="3657" y="92"/>
                </a:lnTo>
                <a:lnTo>
                  <a:pt x="3472" y="185"/>
                </a:lnTo>
                <a:lnTo>
                  <a:pt x="3319" y="307"/>
                </a:lnTo>
                <a:lnTo>
                  <a:pt x="3165" y="430"/>
                </a:lnTo>
                <a:lnTo>
                  <a:pt x="3042" y="553"/>
                </a:lnTo>
                <a:lnTo>
                  <a:pt x="2919" y="738"/>
                </a:lnTo>
                <a:lnTo>
                  <a:pt x="2674" y="645"/>
                </a:lnTo>
                <a:lnTo>
                  <a:pt x="2366" y="615"/>
                </a:lnTo>
                <a:lnTo>
                  <a:pt x="2182" y="615"/>
                </a:lnTo>
                <a:lnTo>
                  <a:pt x="1998" y="645"/>
                </a:lnTo>
                <a:lnTo>
                  <a:pt x="1844" y="738"/>
                </a:lnTo>
                <a:lnTo>
                  <a:pt x="1660" y="830"/>
                </a:lnTo>
                <a:lnTo>
                  <a:pt x="1537" y="922"/>
                </a:lnTo>
                <a:lnTo>
                  <a:pt x="1414" y="1045"/>
                </a:lnTo>
                <a:lnTo>
                  <a:pt x="1291" y="1199"/>
                </a:lnTo>
                <a:lnTo>
                  <a:pt x="1229" y="1352"/>
                </a:lnTo>
                <a:lnTo>
                  <a:pt x="1199" y="1352"/>
                </a:lnTo>
                <a:lnTo>
                  <a:pt x="1045" y="1321"/>
                </a:lnTo>
                <a:lnTo>
                  <a:pt x="707" y="1321"/>
                </a:lnTo>
                <a:lnTo>
                  <a:pt x="553" y="1383"/>
                </a:lnTo>
                <a:lnTo>
                  <a:pt x="400" y="1475"/>
                </a:lnTo>
                <a:lnTo>
                  <a:pt x="246" y="1598"/>
                </a:lnTo>
                <a:lnTo>
                  <a:pt x="154" y="1721"/>
                </a:lnTo>
                <a:lnTo>
                  <a:pt x="62" y="1875"/>
                </a:lnTo>
                <a:lnTo>
                  <a:pt x="31" y="2059"/>
                </a:lnTo>
                <a:lnTo>
                  <a:pt x="0" y="2243"/>
                </a:lnTo>
                <a:lnTo>
                  <a:pt x="5285" y="2243"/>
                </a:lnTo>
                <a:lnTo>
                  <a:pt x="5408" y="2182"/>
                </a:lnTo>
                <a:lnTo>
                  <a:pt x="5531" y="2120"/>
                </a:lnTo>
                <a:lnTo>
                  <a:pt x="5623" y="2059"/>
                </a:lnTo>
                <a:lnTo>
                  <a:pt x="5715" y="1936"/>
                </a:lnTo>
                <a:lnTo>
                  <a:pt x="5777" y="1813"/>
                </a:lnTo>
                <a:lnTo>
                  <a:pt x="5808" y="1690"/>
                </a:lnTo>
                <a:lnTo>
                  <a:pt x="5838" y="1567"/>
                </a:lnTo>
                <a:lnTo>
                  <a:pt x="5808" y="1229"/>
                </a:lnTo>
                <a:lnTo>
                  <a:pt x="5715" y="953"/>
                </a:lnTo>
                <a:lnTo>
                  <a:pt x="5562" y="676"/>
                </a:lnTo>
                <a:lnTo>
                  <a:pt x="5377" y="461"/>
                </a:lnTo>
                <a:lnTo>
                  <a:pt x="5132" y="246"/>
                </a:lnTo>
                <a:lnTo>
                  <a:pt x="4855" y="123"/>
                </a:lnTo>
                <a:lnTo>
                  <a:pt x="4579" y="31"/>
                </a:lnTo>
                <a:lnTo>
                  <a:pt x="4271" y="0"/>
                </a:lnTo>
                <a:close/>
              </a:path>
            </a:pathLst>
          </a:custGeom>
          <a:solidFill>
            <a:srgbClr val="B6EF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6"/>
          <p:cNvSpPr/>
          <p:nvPr/>
        </p:nvSpPr>
        <p:spPr>
          <a:xfrm flipH="1">
            <a:off x="5829055" y="1979813"/>
            <a:ext cx="13785" cy="26449"/>
          </a:xfrm>
          <a:custGeom>
            <a:rect b="b" l="l" r="r" t="t"/>
            <a:pathLst>
              <a:path extrusionOk="0" h="708" w="369">
                <a:moveTo>
                  <a:pt x="0" y="1"/>
                </a:moveTo>
                <a:lnTo>
                  <a:pt x="0" y="707"/>
                </a:lnTo>
                <a:lnTo>
                  <a:pt x="369" y="707"/>
                </a:lnTo>
                <a:lnTo>
                  <a:pt x="36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6"/>
          <p:cNvSpPr/>
          <p:nvPr/>
        </p:nvSpPr>
        <p:spPr>
          <a:xfrm flipH="1">
            <a:off x="5829055" y="1979813"/>
            <a:ext cx="13785" cy="26449"/>
          </a:xfrm>
          <a:custGeom>
            <a:rect b="b" l="l" r="r" t="t"/>
            <a:pathLst>
              <a:path extrusionOk="0" fill="none" h="708" w="369">
                <a:moveTo>
                  <a:pt x="369" y="707"/>
                </a:moveTo>
                <a:lnTo>
                  <a:pt x="0" y="707"/>
                </a:lnTo>
                <a:lnTo>
                  <a:pt x="0" y="1"/>
                </a:lnTo>
                <a:lnTo>
                  <a:pt x="369" y="1"/>
                </a:lnTo>
                <a:lnTo>
                  <a:pt x="369" y="707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 flipH="1">
            <a:off x="5829055" y="1979813"/>
            <a:ext cx="6911" cy="26449"/>
          </a:xfrm>
          <a:custGeom>
            <a:rect b="b" l="l" r="r" t="t"/>
            <a:pathLst>
              <a:path extrusionOk="0" h="708" w="185">
                <a:moveTo>
                  <a:pt x="1" y="1"/>
                </a:moveTo>
                <a:lnTo>
                  <a:pt x="1" y="707"/>
                </a:lnTo>
                <a:lnTo>
                  <a:pt x="185" y="707"/>
                </a:lnTo>
                <a:lnTo>
                  <a:pt x="185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/>
          <p:nvPr/>
        </p:nvSpPr>
        <p:spPr>
          <a:xfrm flipH="1">
            <a:off x="5829055" y="1979813"/>
            <a:ext cx="6911" cy="26449"/>
          </a:xfrm>
          <a:custGeom>
            <a:rect b="b" l="l" r="r" t="t"/>
            <a:pathLst>
              <a:path extrusionOk="0" fill="none" h="708" w="185">
                <a:moveTo>
                  <a:pt x="185" y="707"/>
                </a:moveTo>
                <a:lnTo>
                  <a:pt x="1" y="707"/>
                </a:lnTo>
                <a:lnTo>
                  <a:pt x="1" y="1"/>
                </a:lnTo>
                <a:lnTo>
                  <a:pt x="185" y="1"/>
                </a:lnTo>
                <a:lnTo>
                  <a:pt x="185" y="707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6"/>
          <p:cNvSpPr/>
          <p:nvPr/>
        </p:nvSpPr>
        <p:spPr>
          <a:xfrm flipH="1">
            <a:off x="5690839" y="2051860"/>
            <a:ext cx="137774" cy="93020"/>
          </a:xfrm>
          <a:custGeom>
            <a:rect b="b" l="l" r="r" t="t"/>
            <a:pathLst>
              <a:path extrusionOk="0" h="2490" w="3688">
                <a:moveTo>
                  <a:pt x="0" y="1"/>
                </a:moveTo>
                <a:lnTo>
                  <a:pt x="0" y="2490"/>
                </a:lnTo>
                <a:lnTo>
                  <a:pt x="3687" y="2490"/>
                </a:lnTo>
                <a:lnTo>
                  <a:pt x="3687" y="1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6"/>
          <p:cNvSpPr/>
          <p:nvPr/>
        </p:nvSpPr>
        <p:spPr>
          <a:xfrm flipH="1">
            <a:off x="5690839" y="2051860"/>
            <a:ext cx="137774" cy="93020"/>
          </a:xfrm>
          <a:custGeom>
            <a:rect b="b" l="l" r="r" t="t"/>
            <a:pathLst>
              <a:path extrusionOk="0" fill="none" h="2490" w="3688">
                <a:moveTo>
                  <a:pt x="3687" y="2490"/>
                </a:moveTo>
                <a:lnTo>
                  <a:pt x="0" y="2490"/>
                </a:lnTo>
                <a:lnTo>
                  <a:pt x="0" y="1"/>
                </a:lnTo>
                <a:lnTo>
                  <a:pt x="3687" y="1"/>
                </a:lnTo>
                <a:lnTo>
                  <a:pt x="3687" y="249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6"/>
          <p:cNvSpPr/>
          <p:nvPr/>
        </p:nvSpPr>
        <p:spPr>
          <a:xfrm flipH="1">
            <a:off x="5783822" y="2056455"/>
            <a:ext cx="39076" cy="39076"/>
          </a:xfrm>
          <a:custGeom>
            <a:rect b="b" l="l" r="r" t="t"/>
            <a:pathLst>
              <a:path extrusionOk="0" h="1046" w="1046">
                <a:moveTo>
                  <a:pt x="1" y="1"/>
                </a:moveTo>
                <a:lnTo>
                  <a:pt x="1" y="1045"/>
                </a:lnTo>
                <a:lnTo>
                  <a:pt x="1045" y="1045"/>
                </a:lnTo>
                <a:lnTo>
                  <a:pt x="1045" y="1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/>
          <p:nvPr/>
        </p:nvSpPr>
        <p:spPr>
          <a:xfrm flipH="1">
            <a:off x="5783822" y="2056455"/>
            <a:ext cx="39076" cy="39076"/>
          </a:xfrm>
          <a:custGeom>
            <a:rect b="b" l="l" r="r" t="t"/>
            <a:pathLst>
              <a:path extrusionOk="0" fill="none" h="1046" w="1046">
                <a:moveTo>
                  <a:pt x="1045" y="1045"/>
                </a:moveTo>
                <a:lnTo>
                  <a:pt x="1" y="1045"/>
                </a:lnTo>
                <a:lnTo>
                  <a:pt x="1" y="1"/>
                </a:lnTo>
                <a:lnTo>
                  <a:pt x="1045" y="1"/>
                </a:lnTo>
                <a:lnTo>
                  <a:pt x="1045" y="104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6"/>
          <p:cNvSpPr/>
          <p:nvPr/>
        </p:nvSpPr>
        <p:spPr>
          <a:xfrm flipH="1">
            <a:off x="5740228" y="2056455"/>
            <a:ext cx="39039" cy="39076"/>
          </a:xfrm>
          <a:custGeom>
            <a:rect b="b" l="l" r="r" t="t"/>
            <a:pathLst>
              <a:path extrusionOk="0" h="1046" w="1045">
                <a:moveTo>
                  <a:pt x="0" y="1"/>
                </a:moveTo>
                <a:lnTo>
                  <a:pt x="0" y="1045"/>
                </a:lnTo>
                <a:lnTo>
                  <a:pt x="1045" y="1045"/>
                </a:lnTo>
                <a:lnTo>
                  <a:pt x="1045" y="1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6"/>
          <p:cNvSpPr/>
          <p:nvPr/>
        </p:nvSpPr>
        <p:spPr>
          <a:xfrm flipH="1">
            <a:off x="5740228" y="2056455"/>
            <a:ext cx="39039" cy="39076"/>
          </a:xfrm>
          <a:custGeom>
            <a:rect b="b" l="l" r="r" t="t"/>
            <a:pathLst>
              <a:path extrusionOk="0" fill="none" h="1046" w="1045">
                <a:moveTo>
                  <a:pt x="1045" y="1045"/>
                </a:moveTo>
                <a:lnTo>
                  <a:pt x="0" y="1045"/>
                </a:lnTo>
                <a:lnTo>
                  <a:pt x="0" y="1"/>
                </a:lnTo>
                <a:lnTo>
                  <a:pt x="1045" y="1"/>
                </a:lnTo>
                <a:lnTo>
                  <a:pt x="1045" y="104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6"/>
          <p:cNvSpPr/>
          <p:nvPr/>
        </p:nvSpPr>
        <p:spPr>
          <a:xfrm flipH="1">
            <a:off x="5696596" y="2056455"/>
            <a:ext cx="39076" cy="39076"/>
          </a:xfrm>
          <a:custGeom>
            <a:rect b="b" l="l" r="r" t="t"/>
            <a:pathLst>
              <a:path extrusionOk="0" h="1046" w="1046">
                <a:moveTo>
                  <a:pt x="1" y="1"/>
                </a:moveTo>
                <a:lnTo>
                  <a:pt x="1" y="1045"/>
                </a:lnTo>
                <a:lnTo>
                  <a:pt x="1045" y="1045"/>
                </a:lnTo>
                <a:lnTo>
                  <a:pt x="1045" y="1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6"/>
          <p:cNvSpPr/>
          <p:nvPr/>
        </p:nvSpPr>
        <p:spPr>
          <a:xfrm flipH="1">
            <a:off x="5783822" y="2100087"/>
            <a:ext cx="39076" cy="39076"/>
          </a:xfrm>
          <a:custGeom>
            <a:rect b="b" l="l" r="r" t="t"/>
            <a:pathLst>
              <a:path extrusionOk="0" h="1046" w="1046">
                <a:moveTo>
                  <a:pt x="1" y="0"/>
                </a:moveTo>
                <a:lnTo>
                  <a:pt x="1" y="1045"/>
                </a:lnTo>
                <a:lnTo>
                  <a:pt x="1045" y="1045"/>
                </a:lnTo>
                <a:lnTo>
                  <a:pt x="1045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6"/>
          <p:cNvSpPr/>
          <p:nvPr/>
        </p:nvSpPr>
        <p:spPr>
          <a:xfrm flipH="1">
            <a:off x="5783822" y="2100087"/>
            <a:ext cx="39076" cy="39076"/>
          </a:xfrm>
          <a:custGeom>
            <a:rect b="b" l="l" r="r" t="t"/>
            <a:pathLst>
              <a:path extrusionOk="0" fill="none" h="1046" w="1046">
                <a:moveTo>
                  <a:pt x="1045" y="1045"/>
                </a:moveTo>
                <a:lnTo>
                  <a:pt x="1" y="1045"/>
                </a:lnTo>
                <a:lnTo>
                  <a:pt x="1" y="0"/>
                </a:lnTo>
                <a:lnTo>
                  <a:pt x="1045" y="0"/>
                </a:lnTo>
                <a:lnTo>
                  <a:pt x="1045" y="104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6"/>
          <p:cNvSpPr/>
          <p:nvPr/>
        </p:nvSpPr>
        <p:spPr>
          <a:xfrm flipH="1">
            <a:off x="5740228" y="2100087"/>
            <a:ext cx="39039" cy="39076"/>
          </a:xfrm>
          <a:custGeom>
            <a:rect b="b" l="l" r="r" t="t"/>
            <a:pathLst>
              <a:path extrusionOk="0" h="1046" w="1045">
                <a:moveTo>
                  <a:pt x="0" y="0"/>
                </a:moveTo>
                <a:lnTo>
                  <a:pt x="0" y="1045"/>
                </a:lnTo>
                <a:lnTo>
                  <a:pt x="1045" y="1045"/>
                </a:lnTo>
                <a:lnTo>
                  <a:pt x="1045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6"/>
          <p:cNvSpPr/>
          <p:nvPr/>
        </p:nvSpPr>
        <p:spPr>
          <a:xfrm flipH="1">
            <a:off x="5740228" y="2100087"/>
            <a:ext cx="39039" cy="39076"/>
          </a:xfrm>
          <a:custGeom>
            <a:rect b="b" l="l" r="r" t="t"/>
            <a:pathLst>
              <a:path extrusionOk="0" fill="none" h="1046" w="1045">
                <a:moveTo>
                  <a:pt x="1045" y="1045"/>
                </a:moveTo>
                <a:lnTo>
                  <a:pt x="0" y="1045"/>
                </a:lnTo>
                <a:lnTo>
                  <a:pt x="0" y="0"/>
                </a:lnTo>
                <a:lnTo>
                  <a:pt x="1045" y="0"/>
                </a:lnTo>
                <a:lnTo>
                  <a:pt x="1045" y="104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6"/>
          <p:cNvSpPr/>
          <p:nvPr/>
        </p:nvSpPr>
        <p:spPr>
          <a:xfrm flipH="1">
            <a:off x="5696596" y="2100087"/>
            <a:ext cx="39076" cy="39076"/>
          </a:xfrm>
          <a:custGeom>
            <a:rect b="b" l="l" r="r" t="t"/>
            <a:pathLst>
              <a:path extrusionOk="0" h="1046" w="1046">
                <a:moveTo>
                  <a:pt x="1" y="0"/>
                </a:moveTo>
                <a:lnTo>
                  <a:pt x="1" y="1045"/>
                </a:lnTo>
                <a:lnTo>
                  <a:pt x="1045" y="1045"/>
                </a:lnTo>
                <a:lnTo>
                  <a:pt x="1045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6"/>
          <p:cNvSpPr/>
          <p:nvPr/>
        </p:nvSpPr>
        <p:spPr>
          <a:xfrm flipH="1">
            <a:off x="5751694" y="2051860"/>
            <a:ext cx="76919" cy="93020"/>
          </a:xfrm>
          <a:custGeom>
            <a:rect b="b" l="l" r="r" t="t"/>
            <a:pathLst>
              <a:path extrusionOk="0" h="2490" w="2059">
                <a:moveTo>
                  <a:pt x="1198" y="124"/>
                </a:moveTo>
                <a:lnTo>
                  <a:pt x="1198" y="1168"/>
                </a:lnTo>
                <a:lnTo>
                  <a:pt x="154" y="1168"/>
                </a:lnTo>
                <a:lnTo>
                  <a:pt x="154" y="124"/>
                </a:lnTo>
                <a:close/>
                <a:moveTo>
                  <a:pt x="1198" y="1291"/>
                </a:moveTo>
                <a:lnTo>
                  <a:pt x="1198" y="2336"/>
                </a:lnTo>
                <a:lnTo>
                  <a:pt x="154" y="2336"/>
                </a:lnTo>
                <a:lnTo>
                  <a:pt x="154" y="1291"/>
                </a:lnTo>
                <a:close/>
                <a:moveTo>
                  <a:pt x="0" y="1"/>
                </a:moveTo>
                <a:lnTo>
                  <a:pt x="0" y="2490"/>
                </a:lnTo>
                <a:lnTo>
                  <a:pt x="2059" y="2490"/>
                </a:lnTo>
                <a:lnTo>
                  <a:pt x="2028" y="2336"/>
                </a:lnTo>
                <a:lnTo>
                  <a:pt x="1321" y="2336"/>
                </a:lnTo>
                <a:lnTo>
                  <a:pt x="1321" y="1291"/>
                </a:lnTo>
                <a:lnTo>
                  <a:pt x="1844" y="1291"/>
                </a:lnTo>
                <a:lnTo>
                  <a:pt x="1813" y="1168"/>
                </a:lnTo>
                <a:lnTo>
                  <a:pt x="1321" y="1168"/>
                </a:lnTo>
                <a:lnTo>
                  <a:pt x="1321" y="124"/>
                </a:lnTo>
                <a:lnTo>
                  <a:pt x="1628" y="124"/>
                </a:lnTo>
                <a:lnTo>
                  <a:pt x="1598" y="1"/>
                </a:lnTo>
                <a:close/>
              </a:path>
            </a:pathLst>
          </a:custGeom>
          <a:solidFill>
            <a:srgbClr val="D7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6"/>
          <p:cNvSpPr/>
          <p:nvPr/>
        </p:nvSpPr>
        <p:spPr>
          <a:xfrm flipH="1">
            <a:off x="5783822" y="2100087"/>
            <a:ext cx="39076" cy="39076"/>
          </a:xfrm>
          <a:custGeom>
            <a:rect b="b" l="l" r="r" t="t"/>
            <a:pathLst>
              <a:path extrusionOk="0" fill="none" h="1046" w="1046">
                <a:moveTo>
                  <a:pt x="1" y="1045"/>
                </a:moveTo>
                <a:lnTo>
                  <a:pt x="1" y="0"/>
                </a:lnTo>
                <a:lnTo>
                  <a:pt x="1045" y="0"/>
                </a:lnTo>
                <a:lnTo>
                  <a:pt x="1045" y="1045"/>
                </a:lnTo>
                <a:lnTo>
                  <a:pt x="1" y="104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 flipH="1">
            <a:off x="5783822" y="2056455"/>
            <a:ext cx="39076" cy="39076"/>
          </a:xfrm>
          <a:custGeom>
            <a:rect b="b" l="l" r="r" t="t"/>
            <a:pathLst>
              <a:path extrusionOk="0" fill="none" h="1046" w="1046">
                <a:moveTo>
                  <a:pt x="1" y="1045"/>
                </a:moveTo>
                <a:lnTo>
                  <a:pt x="1" y="1"/>
                </a:lnTo>
                <a:lnTo>
                  <a:pt x="1045" y="1"/>
                </a:lnTo>
                <a:lnTo>
                  <a:pt x="1045" y="1045"/>
                </a:lnTo>
                <a:lnTo>
                  <a:pt x="1" y="104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5751694" y="2051860"/>
            <a:ext cx="76919" cy="93020"/>
          </a:xfrm>
          <a:custGeom>
            <a:rect b="b" l="l" r="r" t="t"/>
            <a:pathLst>
              <a:path extrusionOk="0" fill="none" h="2490" w="2059">
                <a:moveTo>
                  <a:pt x="1598" y="1"/>
                </a:moveTo>
                <a:lnTo>
                  <a:pt x="369" y="1"/>
                </a:lnTo>
                <a:lnTo>
                  <a:pt x="0" y="1"/>
                </a:lnTo>
                <a:lnTo>
                  <a:pt x="0" y="2490"/>
                </a:lnTo>
                <a:lnTo>
                  <a:pt x="2059" y="2490"/>
                </a:lnTo>
                <a:lnTo>
                  <a:pt x="2028" y="2336"/>
                </a:lnTo>
                <a:lnTo>
                  <a:pt x="1321" y="2336"/>
                </a:lnTo>
                <a:lnTo>
                  <a:pt x="1321" y="1291"/>
                </a:lnTo>
                <a:lnTo>
                  <a:pt x="1844" y="1291"/>
                </a:lnTo>
                <a:lnTo>
                  <a:pt x="1813" y="1168"/>
                </a:lnTo>
                <a:lnTo>
                  <a:pt x="1321" y="1168"/>
                </a:lnTo>
                <a:lnTo>
                  <a:pt x="1321" y="124"/>
                </a:lnTo>
                <a:lnTo>
                  <a:pt x="1628" y="124"/>
                </a:lnTo>
                <a:lnTo>
                  <a:pt x="1598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flipH="1">
            <a:off x="5783822" y="2056455"/>
            <a:ext cx="39076" cy="39076"/>
          </a:xfrm>
          <a:custGeom>
            <a:rect b="b" l="l" r="r" t="t"/>
            <a:pathLst>
              <a:path extrusionOk="0" h="1046" w="1046">
                <a:moveTo>
                  <a:pt x="1" y="1"/>
                </a:moveTo>
                <a:lnTo>
                  <a:pt x="1" y="1045"/>
                </a:lnTo>
                <a:lnTo>
                  <a:pt x="1045" y="1045"/>
                </a:lnTo>
                <a:lnTo>
                  <a:pt x="1045" y="1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/>
          <p:nvPr/>
        </p:nvSpPr>
        <p:spPr>
          <a:xfrm flipH="1">
            <a:off x="5783822" y="2056455"/>
            <a:ext cx="39076" cy="39076"/>
          </a:xfrm>
          <a:custGeom>
            <a:rect b="b" l="l" r="r" t="t"/>
            <a:pathLst>
              <a:path extrusionOk="0" fill="none" h="1046" w="1046">
                <a:moveTo>
                  <a:pt x="1045" y="1"/>
                </a:moveTo>
                <a:lnTo>
                  <a:pt x="1" y="1"/>
                </a:lnTo>
                <a:lnTo>
                  <a:pt x="1" y="1045"/>
                </a:lnTo>
                <a:lnTo>
                  <a:pt x="1045" y="1045"/>
                </a:lnTo>
                <a:lnTo>
                  <a:pt x="1045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6"/>
          <p:cNvSpPr/>
          <p:nvPr/>
        </p:nvSpPr>
        <p:spPr>
          <a:xfrm flipH="1">
            <a:off x="5760886" y="2056455"/>
            <a:ext cx="18380" cy="39076"/>
          </a:xfrm>
          <a:custGeom>
            <a:rect b="b" l="l" r="r" t="t"/>
            <a:pathLst>
              <a:path extrusionOk="0" h="1046" w="492">
                <a:moveTo>
                  <a:pt x="0" y="1"/>
                </a:moveTo>
                <a:lnTo>
                  <a:pt x="0" y="1045"/>
                </a:lnTo>
                <a:lnTo>
                  <a:pt x="492" y="1045"/>
                </a:lnTo>
                <a:lnTo>
                  <a:pt x="307" y="1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6"/>
          <p:cNvSpPr/>
          <p:nvPr/>
        </p:nvSpPr>
        <p:spPr>
          <a:xfrm flipH="1">
            <a:off x="5760886" y="2056455"/>
            <a:ext cx="18380" cy="39076"/>
          </a:xfrm>
          <a:custGeom>
            <a:rect b="b" l="l" r="r" t="t"/>
            <a:pathLst>
              <a:path extrusionOk="0" fill="none" h="1046" w="492">
                <a:moveTo>
                  <a:pt x="307" y="1"/>
                </a:moveTo>
                <a:lnTo>
                  <a:pt x="0" y="1"/>
                </a:lnTo>
                <a:lnTo>
                  <a:pt x="0" y="1045"/>
                </a:lnTo>
                <a:lnTo>
                  <a:pt x="492" y="1045"/>
                </a:lnTo>
                <a:lnTo>
                  <a:pt x="307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6"/>
          <p:cNvSpPr/>
          <p:nvPr/>
        </p:nvSpPr>
        <p:spPr>
          <a:xfrm flipH="1">
            <a:off x="5783822" y="2100087"/>
            <a:ext cx="39076" cy="39076"/>
          </a:xfrm>
          <a:custGeom>
            <a:rect b="b" l="l" r="r" t="t"/>
            <a:pathLst>
              <a:path extrusionOk="0" h="1046" w="1046">
                <a:moveTo>
                  <a:pt x="1" y="0"/>
                </a:moveTo>
                <a:lnTo>
                  <a:pt x="1" y="1045"/>
                </a:lnTo>
                <a:lnTo>
                  <a:pt x="1045" y="1045"/>
                </a:lnTo>
                <a:lnTo>
                  <a:pt x="1045" y="0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6"/>
          <p:cNvSpPr/>
          <p:nvPr/>
        </p:nvSpPr>
        <p:spPr>
          <a:xfrm flipH="1">
            <a:off x="5783822" y="2100087"/>
            <a:ext cx="39076" cy="39076"/>
          </a:xfrm>
          <a:custGeom>
            <a:rect b="b" l="l" r="r" t="t"/>
            <a:pathLst>
              <a:path extrusionOk="0" fill="none" h="1046" w="1046">
                <a:moveTo>
                  <a:pt x="1045" y="0"/>
                </a:moveTo>
                <a:lnTo>
                  <a:pt x="1" y="0"/>
                </a:lnTo>
                <a:lnTo>
                  <a:pt x="1" y="1045"/>
                </a:lnTo>
                <a:lnTo>
                  <a:pt x="1045" y="1045"/>
                </a:lnTo>
                <a:lnTo>
                  <a:pt x="1045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6"/>
          <p:cNvSpPr/>
          <p:nvPr/>
        </p:nvSpPr>
        <p:spPr>
          <a:xfrm flipH="1">
            <a:off x="5752854" y="2100087"/>
            <a:ext cx="26412" cy="39076"/>
          </a:xfrm>
          <a:custGeom>
            <a:rect b="b" l="l" r="r" t="t"/>
            <a:pathLst>
              <a:path extrusionOk="0" h="1046" w="707">
                <a:moveTo>
                  <a:pt x="0" y="0"/>
                </a:moveTo>
                <a:lnTo>
                  <a:pt x="0" y="1045"/>
                </a:lnTo>
                <a:lnTo>
                  <a:pt x="707" y="1045"/>
                </a:lnTo>
                <a:lnTo>
                  <a:pt x="523" y="0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6"/>
          <p:cNvSpPr/>
          <p:nvPr/>
        </p:nvSpPr>
        <p:spPr>
          <a:xfrm flipH="1">
            <a:off x="5752854" y="2100087"/>
            <a:ext cx="26412" cy="39076"/>
          </a:xfrm>
          <a:custGeom>
            <a:rect b="b" l="l" r="r" t="t"/>
            <a:pathLst>
              <a:path extrusionOk="0" fill="none" h="1046" w="707">
                <a:moveTo>
                  <a:pt x="523" y="0"/>
                </a:moveTo>
                <a:lnTo>
                  <a:pt x="0" y="0"/>
                </a:lnTo>
                <a:lnTo>
                  <a:pt x="0" y="1045"/>
                </a:lnTo>
                <a:lnTo>
                  <a:pt x="707" y="1045"/>
                </a:lnTo>
                <a:lnTo>
                  <a:pt x="523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6"/>
          <p:cNvSpPr/>
          <p:nvPr/>
        </p:nvSpPr>
        <p:spPr>
          <a:xfrm flipH="1">
            <a:off x="5825580" y="2006224"/>
            <a:ext cx="20696" cy="2316"/>
          </a:xfrm>
          <a:custGeom>
            <a:rect b="b" l="l" r="r" t="t"/>
            <a:pathLst>
              <a:path extrusionOk="0" h="62" w="554">
                <a:moveTo>
                  <a:pt x="0" y="0"/>
                </a:moveTo>
                <a:lnTo>
                  <a:pt x="0" y="62"/>
                </a:lnTo>
                <a:lnTo>
                  <a:pt x="553" y="62"/>
                </a:lnTo>
                <a:lnTo>
                  <a:pt x="553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6"/>
          <p:cNvSpPr/>
          <p:nvPr/>
        </p:nvSpPr>
        <p:spPr>
          <a:xfrm flipH="1">
            <a:off x="5825581" y="2006224"/>
            <a:ext cx="10385" cy="2316"/>
          </a:xfrm>
          <a:custGeom>
            <a:rect b="b" l="l" r="r" t="t"/>
            <a:pathLst>
              <a:path extrusionOk="0" h="62" w="278">
                <a:moveTo>
                  <a:pt x="1" y="0"/>
                </a:moveTo>
                <a:lnTo>
                  <a:pt x="1" y="62"/>
                </a:lnTo>
                <a:lnTo>
                  <a:pt x="277" y="62"/>
                </a:lnTo>
                <a:lnTo>
                  <a:pt x="277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6"/>
          <p:cNvSpPr/>
          <p:nvPr/>
        </p:nvSpPr>
        <p:spPr>
          <a:xfrm flipH="1">
            <a:off x="5661475" y="1979813"/>
            <a:ext cx="13785" cy="26449"/>
          </a:xfrm>
          <a:custGeom>
            <a:rect b="b" l="l" r="r" t="t"/>
            <a:pathLst>
              <a:path extrusionOk="0" h="708" w="369">
                <a:moveTo>
                  <a:pt x="0" y="1"/>
                </a:moveTo>
                <a:lnTo>
                  <a:pt x="0" y="707"/>
                </a:lnTo>
                <a:lnTo>
                  <a:pt x="369" y="707"/>
                </a:lnTo>
                <a:lnTo>
                  <a:pt x="36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6"/>
          <p:cNvSpPr/>
          <p:nvPr/>
        </p:nvSpPr>
        <p:spPr>
          <a:xfrm flipH="1">
            <a:off x="5661475" y="1979813"/>
            <a:ext cx="13785" cy="26449"/>
          </a:xfrm>
          <a:custGeom>
            <a:rect b="b" l="l" r="r" t="t"/>
            <a:pathLst>
              <a:path extrusionOk="0" fill="none" h="708" w="369">
                <a:moveTo>
                  <a:pt x="369" y="707"/>
                </a:moveTo>
                <a:lnTo>
                  <a:pt x="0" y="707"/>
                </a:lnTo>
                <a:lnTo>
                  <a:pt x="0" y="1"/>
                </a:lnTo>
                <a:lnTo>
                  <a:pt x="369" y="1"/>
                </a:lnTo>
                <a:lnTo>
                  <a:pt x="369" y="707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6"/>
          <p:cNvSpPr/>
          <p:nvPr/>
        </p:nvSpPr>
        <p:spPr>
          <a:xfrm flipH="1">
            <a:off x="5661476" y="1979813"/>
            <a:ext cx="6911" cy="26449"/>
          </a:xfrm>
          <a:custGeom>
            <a:rect b="b" l="l" r="r" t="t"/>
            <a:pathLst>
              <a:path extrusionOk="0" h="708" w="185">
                <a:moveTo>
                  <a:pt x="1" y="1"/>
                </a:moveTo>
                <a:lnTo>
                  <a:pt x="1" y="707"/>
                </a:lnTo>
                <a:lnTo>
                  <a:pt x="185" y="707"/>
                </a:lnTo>
                <a:lnTo>
                  <a:pt x="185" y="1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6"/>
          <p:cNvSpPr/>
          <p:nvPr/>
        </p:nvSpPr>
        <p:spPr>
          <a:xfrm flipH="1">
            <a:off x="5661476" y="1979813"/>
            <a:ext cx="6911" cy="26449"/>
          </a:xfrm>
          <a:custGeom>
            <a:rect b="b" l="l" r="r" t="t"/>
            <a:pathLst>
              <a:path extrusionOk="0" fill="none" h="708" w="185">
                <a:moveTo>
                  <a:pt x="185" y="707"/>
                </a:moveTo>
                <a:lnTo>
                  <a:pt x="1" y="707"/>
                </a:lnTo>
                <a:lnTo>
                  <a:pt x="1" y="1"/>
                </a:lnTo>
                <a:lnTo>
                  <a:pt x="185" y="1"/>
                </a:lnTo>
                <a:lnTo>
                  <a:pt x="185" y="707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6"/>
          <p:cNvSpPr/>
          <p:nvPr/>
        </p:nvSpPr>
        <p:spPr>
          <a:xfrm flipH="1">
            <a:off x="5523260" y="2051860"/>
            <a:ext cx="137812" cy="93020"/>
          </a:xfrm>
          <a:custGeom>
            <a:rect b="b" l="l" r="r" t="t"/>
            <a:pathLst>
              <a:path extrusionOk="0" h="2490" w="3689">
                <a:moveTo>
                  <a:pt x="1" y="1"/>
                </a:moveTo>
                <a:lnTo>
                  <a:pt x="1" y="2490"/>
                </a:lnTo>
                <a:lnTo>
                  <a:pt x="3688" y="2490"/>
                </a:lnTo>
                <a:lnTo>
                  <a:pt x="3688" y="1"/>
                </a:lnTo>
                <a:close/>
              </a:path>
            </a:pathLst>
          </a:custGeom>
          <a:solidFill>
            <a:srgbClr val="C9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6"/>
          <p:cNvSpPr/>
          <p:nvPr/>
        </p:nvSpPr>
        <p:spPr>
          <a:xfrm flipH="1">
            <a:off x="5523260" y="2051860"/>
            <a:ext cx="137812" cy="93020"/>
          </a:xfrm>
          <a:custGeom>
            <a:rect b="b" l="l" r="r" t="t"/>
            <a:pathLst>
              <a:path extrusionOk="0" fill="none" h="2490" w="3689">
                <a:moveTo>
                  <a:pt x="3688" y="2490"/>
                </a:moveTo>
                <a:lnTo>
                  <a:pt x="1" y="2490"/>
                </a:lnTo>
                <a:lnTo>
                  <a:pt x="1" y="1"/>
                </a:lnTo>
                <a:lnTo>
                  <a:pt x="3688" y="1"/>
                </a:lnTo>
                <a:lnTo>
                  <a:pt x="3688" y="249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6"/>
          <p:cNvSpPr/>
          <p:nvPr/>
        </p:nvSpPr>
        <p:spPr>
          <a:xfrm flipH="1">
            <a:off x="5616243" y="2056455"/>
            <a:ext cx="40234" cy="39076"/>
          </a:xfrm>
          <a:custGeom>
            <a:rect b="b" l="l" r="r" t="t"/>
            <a:pathLst>
              <a:path extrusionOk="0" h="1046" w="1077">
                <a:moveTo>
                  <a:pt x="1" y="1"/>
                </a:moveTo>
                <a:lnTo>
                  <a:pt x="1" y="1045"/>
                </a:lnTo>
                <a:lnTo>
                  <a:pt x="1076" y="1045"/>
                </a:lnTo>
                <a:lnTo>
                  <a:pt x="1076" y="1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6"/>
          <p:cNvSpPr/>
          <p:nvPr/>
        </p:nvSpPr>
        <p:spPr>
          <a:xfrm flipH="1">
            <a:off x="5616243" y="2056455"/>
            <a:ext cx="40234" cy="39076"/>
          </a:xfrm>
          <a:custGeom>
            <a:rect b="b" l="l" r="r" t="t"/>
            <a:pathLst>
              <a:path extrusionOk="0" fill="none" h="1046" w="1077">
                <a:moveTo>
                  <a:pt x="1076" y="1045"/>
                </a:moveTo>
                <a:lnTo>
                  <a:pt x="1" y="1045"/>
                </a:lnTo>
                <a:lnTo>
                  <a:pt x="1" y="1"/>
                </a:lnTo>
                <a:lnTo>
                  <a:pt x="1076" y="1"/>
                </a:lnTo>
                <a:lnTo>
                  <a:pt x="1076" y="104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6"/>
          <p:cNvSpPr/>
          <p:nvPr/>
        </p:nvSpPr>
        <p:spPr>
          <a:xfrm flipH="1">
            <a:off x="5572648" y="2056455"/>
            <a:ext cx="39039" cy="39076"/>
          </a:xfrm>
          <a:custGeom>
            <a:rect b="b" l="l" r="r" t="t"/>
            <a:pathLst>
              <a:path extrusionOk="0" h="1046" w="1045">
                <a:moveTo>
                  <a:pt x="0" y="1"/>
                </a:moveTo>
                <a:lnTo>
                  <a:pt x="0" y="1045"/>
                </a:lnTo>
                <a:lnTo>
                  <a:pt x="1045" y="1045"/>
                </a:lnTo>
                <a:lnTo>
                  <a:pt x="1045" y="1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6"/>
          <p:cNvSpPr/>
          <p:nvPr/>
        </p:nvSpPr>
        <p:spPr>
          <a:xfrm flipH="1">
            <a:off x="5572648" y="2056455"/>
            <a:ext cx="39039" cy="39076"/>
          </a:xfrm>
          <a:custGeom>
            <a:rect b="b" l="l" r="r" t="t"/>
            <a:pathLst>
              <a:path extrusionOk="0" fill="none" h="1046" w="1045">
                <a:moveTo>
                  <a:pt x="1045" y="1045"/>
                </a:moveTo>
                <a:lnTo>
                  <a:pt x="0" y="1045"/>
                </a:lnTo>
                <a:lnTo>
                  <a:pt x="0" y="1"/>
                </a:lnTo>
                <a:lnTo>
                  <a:pt x="1045" y="1"/>
                </a:lnTo>
                <a:lnTo>
                  <a:pt x="1045" y="104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6"/>
          <p:cNvSpPr/>
          <p:nvPr/>
        </p:nvSpPr>
        <p:spPr>
          <a:xfrm flipH="1">
            <a:off x="5529016" y="2056455"/>
            <a:ext cx="39076" cy="39076"/>
          </a:xfrm>
          <a:custGeom>
            <a:rect b="b" l="l" r="r" t="t"/>
            <a:pathLst>
              <a:path extrusionOk="0" h="1046" w="1046">
                <a:moveTo>
                  <a:pt x="1" y="1"/>
                </a:moveTo>
                <a:lnTo>
                  <a:pt x="1" y="1045"/>
                </a:lnTo>
                <a:lnTo>
                  <a:pt x="1045" y="1045"/>
                </a:lnTo>
                <a:lnTo>
                  <a:pt x="1045" y="1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6"/>
          <p:cNvSpPr/>
          <p:nvPr/>
        </p:nvSpPr>
        <p:spPr>
          <a:xfrm flipH="1">
            <a:off x="5616243" y="2100087"/>
            <a:ext cx="40234" cy="39076"/>
          </a:xfrm>
          <a:custGeom>
            <a:rect b="b" l="l" r="r" t="t"/>
            <a:pathLst>
              <a:path extrusionOk="0" h="1046" w="1077">
                <a:moveTo>
                  <a:pt x="1" y="0"/>
                </a:moveTo>
                <a:lnTo>
                  <a:pt x="1" y="1045"/>
                </a:lnTo>
                <a:lnTo>
                  <a:pt x="1076" y="1045"/>
                </a:lnTo>
                <a:lnTo>
                  <a:pt x="1076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6"/>
          <p:cNvSpPr/>
          <p:nvPr/>
        </p:nvSpPr>
        <p:spPr>
          <a:xfrm flipH="1">
            <a:off x="5616243" y="2100087"/>
            <a:ext cx="40234" cy="39076"/>
          </a:xfrm>
          <a:custGeom>
            <a:rect b="b" l="l" r="r" t="t"/>
            <a:pathLst>
              <a:path extrusionOk="0" fill="none" h="1046" w="1077">
                <a:moveTo>
                  <a:pt x="1076" y="1045"/>
                </a:moveTo>
                <a:lnTo>
                  <a:pt x="1" y="1045"/>
                </a:lnTo>
                <a:lnTo>
                  <a:pt x="1" y="0"/>
                </a:lnTo>
                <a:lnTo>
                  <a:pt x="1076" y="0"/>
                </a:lnTo>
                <a:lnTo>
                  <a:pt x="1076" y="104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6"/>
          <p:cNvSpPr/>
          <p:nvPr/>
        </p:nvSpPr>
        <p:spPr>
          <a:xfrm flipH="1">
            <a:off x="5572648" y="2100087"/>
            <a:ext cx="39039" cy="39076"/>
          </a:xfrm>
          <a:custGeom>
            <a:rect b="b" l="l" r="r" t="t"/>
            <a:pathLst>
              <a:path extrusionOk="0" h="1046" w="1045">
                <a:moveTo>
                  <a:pt x="0" y="0"/>
                </a:moveTo>
                <a:lnTo>
                  <a:pt x="0" y="1045"/>
                </a:lnTo>
                <a:lnTo>
                  <a:pt x="1045" y="1045"/>
                </a:lnTo>
                <a:lnTo>
                  <a:pt x="1045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"/>
          <p:cNvSpPr/>
          <p:nvPr/>
        </p:nvSpPr>
        <p:spPr>
          <a:xfrm flipH="1">
            <a:off x="5572648" y="2100087"/>
            <a:ext cx="39039" cy="39076"/>
          </a:xfrm>
          <a:custGeom>
            <a:rect b="b" l="l" r="r" t="t"/>
            <a:pathLst>
              <a:path extrusionOk="0" fill="none" h="1046" w="1045">
                <a:moveTo>
                  <a:pt x="1045" y="1045"/>
                </a:moveTo>
                <a:lnTo>
                  <a:pt x="0" y="1045"/>
                </a:lnTo>
                <a:lnTo>
                  <a:pt x="0" y="0"/>
                </a:lnTo>
                <a:lnTo>
                  <a:pt x="1045" y="0"/>
                </a:lnTo>
                <a:lnTo>
                  <a:pt x="1045" y="104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6"/>
          <p:cNvSpPr/>
          <p:nvPr/>
        </p:nvSpPr>
        <p:spPr>
          <a:xfrm flipH="1">
            <a:off x="5529016" y="2100087"/>
            <a:ext cx="39076" cy="39076"/>
          </a:xfrm>
          <a:custGeom>
            <a:rect b="b" l="l" r="r" t="t"/>
            <a:pathLst>
              <a:path extrusionOk="0" h="1046" w="1046">
                <a:moveTo>
                  <a:pt x="1" y="0"/>
                </a:moveTo>
                <a:lnTo>
                  <a:pt x="1" y="1045"/>
                </a:lnTo>
                <a:lnTo>
                  <a:pt x="1045" y="1045"/>
                </a:lnTo>
                <a:lnTo>
                  <a:pt x="1045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6"/>
          <p:cNvSpPr/>
          <p:nvPr/>
        </p:nvSpPr>
        <p:spPr>
          <a:xfrm flipH="1">
            <a:off x="5584115" y="2051860"/>
            <a:ext cx="76956" cy="93020"/>
          </a:xfrm>
          <a:custGeom>
            <a:rect b="b" l="l" r="r" t="t"/>
            <a:pathLst>
              <a:path extrusionOk="0" h="2490" w="2060">
                <a:moveTo>
                  <a:pt x="1199" y="124"/>
                </a:moveTo>
                <a:lnTo>
                  <a:pt x="1199" y="1168"/>
                </a:lnTo>
                <a:lnTo>
                  <a:pt x="124" y="1168"/>
                </a:lnTo>
                <a:lnTo>
                  <a:pt x="124" y="124"/>
                </a:lnTo>
                <a:close/>
                <a:moveTo>
                  <a:pt x="1199" y="1291"/>
                </a:moveTo>
                <a:lnTo>
                  <a:pt x="1199" y="2336"/>
                </a:lnTo>
                <a:lnTo>
                  <a:pt x="124" y="2336"/>
                </a:lnTo>
                <a:lnTo>
                  <a:pt x="124" y="1291"/>
                </a:lnTo>
                <a:close/>
                <a:moveTo>
                  <a:pt x="1" y="1"/>
                </a:moveTo>
                <a:lnTo>
                  <a:pt x="1" y="2490"/>
                </a:lnTo>
                <a:lnTo>
                  <a:pt x="2060" y="2490"/>
                </a:lnTo>
                <a:lnTo>
                  <a:pt x="2029" y="2336"/>
                </a:lnTo>
                <a:lnTo>
                  <a:pt x="1322" y="2336"/>
                </a:lnTo>
                <a:lnTo>
                  <a:pt x="1322" y="1291"/>
                </a:lnTo>
                <a:lnTo>
                  <a:pt x="1845" y="1291"/>
                </a:lnTo>
                <a:lnTo>
                  <a:pt x="1814" y="1168"/>
                </a:lnTo>
                <a:lnTo>
                  <a:pt x="1322" y="1168"/>
                </a:lnTo>
                <a:lnTo>
                  <a:pt x="1322" y="124"/>
                </a:lnTo>
                <a:lnTo>
                  <a:pt x="1599" y="124"/>
                </a:lnTo>
                <a:lnTo>
                  <a:pt x="1599" y="1"/>
                </a:lnTo>
                <a:close/>
              </a:path>
            </a:pathLst>
          </a:custGeom>
          <a:solidFill>
            <a:srgbClr val="D7F8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6"/>
          <p:cNvSpPr/>
          <p:nvPr/>
        </p:nvSpPr>
        <p:spPr>
          <a:xfrm flipH="1">
            <a:off x="5616243" y="2100087"/>
            <a:ext cx="40234" cy="39076"/>
          </a:xfrm>
          <a:custGeom>
            <a:rect b="b" l="l" r="r" t="t"/>
            <a:pathLst>
              <a:path extrusionOk="0" fill="none" h="1046" w="1077">
                <a:moveTo>
                  <a:pt x="1" y="1045"/>
                </a:moveTo>
                <a:lnTo>
                  <a:pt x="1" y="0"/>
                </a:lnTo>
                <a:lnTo>
                  <a:pt x="1076" y="0"/>
                </a:lnTo>
                <a:lnTo>
                  <a:pt x="1076" y="1045"/>
                </a:lnTo>
                <a:lnTo>
                  <a:pt x="1" y="104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6"/>
          <p:cNvSpPr/>
          <p:nvPr/>
        </p:nvSpPr>
        <p:spPr>
          <a:xfrm flipH="1">
            <a:off x="5616243" y="2056455"/>
            <a:ext cx="40234" cy="39076"/>
          </a:xfrm>
          <a:custGeom>
            <a:rect b="b" l="l" r="r" t="t"/>
            <a:pathLst>
              <a:path extrusionOk="0" fill="none" h="1046" w="1077">
                <a:moveTo>
                  <a:pt x="1" y="1045"/>
                </a:moveTo>
                <a:lnTo>
                  <a:pt x="1" y="1"/>
                </a:lnTo>
                <a:lnTo>
                  <a:pt x="1076" y="1"/>
                </a:lnTo>
                <a:lnTo>
                  <a:pt x="1076" y="1045"/>
                </a:lnTo>
                <a:lnTo>
                  <a:pt x="1" y="104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6"/>
          <p:cNvSpPr/>
          <p:nvPr/>
        </p:nvSpPr>
        <p:spPr>
          <a:xfrm flipH="1">
            <a:off x="5584115" y="2051860"/>
            <a:ext cx="76956" cy="93020"/>
          </a:xfrm>
          <a:custGeom>
            <a:rect b="b" l="l" r="r" t="t"/>
            <a:pathLst>
              <a:path extrusionOk="0" fill="none" h="2490" w="2060">
                <a:moveTo>
                  <a:pt x="1599" y="1"/>
                </a:moveTo>
                <a:lnTo>
                  <a:pt x="1" y="1"/>
                </a:lnTo>
                <a:lnTo>
                  <a:pt x="1" y="2490"/>
                </a:lnTo>
                <a:lnTo>
                  <a:pt x="2060" y="2490"/>
                </a:lnTo>
                <a:lnTo>
                  <a:pt x="2029" y="2336"/>
                </a:lnTo>
                <a:lnTo>
                  <a:pt x="1322" y="2336"/>
                </a:lnTo>
                <a:lnTo>
                  <a:pt x="1322" y="1291"/>
                </a:lnTo>
                <a:lnTo>
                  <a:pt x="1845" y="1291"/>
                </a:lnTo>
                <a:lnTo>
                  <a:pt x="1814" y="1168"/>
                </a:lnTo>
                <a:lnTo>
                  <a:pt x="1322" y="1168"/>
                </a:lnTo>
                <a:lnTo>
                  <a:pt x="1322" y="124"/>
                </a:lnTo>
                <a:lnTo>
                  <a:pt x="1599" y="124"/>
                </a:lnTo>
                <a:lnTo>
                  <a:pt x="1599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6"/>
          <p:cNvSpPr/>
          <p:nvPr/>
        </p:nvSpPr>
        <p:spPr>
          <a:xfrm flipH="1">
            <a:off x="5616243" y="2056455"/>
            <a:ext cx="40234" cy="39076"/>
          </a:xfrm>
          <a:custGeom>
            <a:rect b="b" l="l" r="r" t="t"/>
            <a:pathLst>
              <a:path extrusionOk="0" h="1046" w="1077">
                <a:moveTo>
                  <a:pt x="1" y="1"/>
                </a:moveTo>
                <a:lnTo>
                  <a:pt x="1" y="1045"/>
                </a:lnTo>
                <a:lnTo>
                  <a:pt x="1076" y="1045"/>
                </a:lnTo>
                <a:lnTo>
                  <a:pt x="1076" y="1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6"/>
          <p:cNvSpPr/>
          <p:nvPr/>
        </p:nvSpPr>
        <p:spPr>
          <a:xfrm flipH="1">
            <a:off x="5616243" y="2056455"/>
            <a:ext cx="40234" cy="39076"/>
          </a:xfrm>
          <a:custGeom>
            <a:rect b="b" l="l" r="r" t="t"/>
            <a:pathLst>
              <a:path extrusionOk="0" fill="none" h="1046" w="1077">
                <a:moveTo>
                  <a:pt x="1076" y="1"/>
                </a:moveTo>
                <a:lnTo>
                  <a:pt x="1" y="1"/>
                </a:lnTo>
                <a:lnTo>
                  <a:pt x="1" y="1045"/>
                </a:lnTo>
                <a:lnTo>
                  <a:pt x="1076" y="1045"/>
                </a:lnTo>
                <a:lnTo>
                  <a:pt x="1076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6"/>
          <p:cNvSpPr/>
          <p:nvPr/>
        </p:nvSpPr>
        <p:spPr>
          <a:xfrm flipH="1">
            <a:off x="5593307" y="2056455"/>
            <a:ext cx="18380" cy="39076"/>
          </a:xfrm>
          <a:custGeom>
            <a:rect b="b" l="l" r="r" t="t"/>
            <a:pathLst>
              <a:path extrusionOk="0" h="1046" w="492">
                <a:moveTo>
                  <a:pt x="0" y="1"/>
                </a:moveTo>
                <a:lnTo>
                  <a:pt x="0" y="1045"/>
                </a:lnTo>
                <a:lnTo>
                  <a:pt x="492" y="1045"/>
                </a:lnTo>
                <a:lnTo>
                  <a:pt x="277" y="1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6"/>
          <p:cNvSpPr/>
          <p:nvPr/>
        </p:nvSpPr>
        <p:spPr>
          <a:xfrm flipH="1">
            <a:off x="5593307" y="2056455"/>
            <a:ext cx="18380" cy="39076"/>
          </a:xfrm>
          <a:custGeom>
            <a:rect b="b" l="l" r="r" t="t"/>
            <a:pathLst>
              <a:path extrusionOk="0" fill="none" h="1046" w="492">
                <a:moveTo>
                  <a:pt x="277" y="1"/>
                </a:moveTo>
                <a:lnTo>
                  <a:pt x="0" y="1"/>
                </a:lnTo>
                <a:lnTo>
                  <a:pt x="0" y="1045"/>
                </a:lnTo>
                <a:lnTo>
                  <a:pt x="492" y="1045"/>
                </a:lnTo>
                <a:lnTo>
                  <a:pt x="277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6"/>
          <p:cNvSpPr/>
          <p:nvPr/>
        </p:nvSpPr>
        <p:spPr>
          <a:xfrm flipH="1">
            <a:off x="5616243" y="2100087"/>
            <a:ext cx="40234" cy="39076"/>
          </a:xfrm>
          <a:custGeom>
            <a:rect b="b" l="l" r="r" t="t"/>
            <a:pathLst>
              <a:path extrusionOk="0" h="1046" w="1077">
                <a:moveTo>
                  <a:pt x="1" y="0"/>
                </a:moveTo>
                <a:lnTo>
                  <a:pt x="1" y="1045"/>
                </a:lnTo>
                <a:lnTo>
                  <a:pt x="1076" y="1045"/>
                </a:lnTo>
                <a:lnTo>
                  <a:pt x="1076" y="0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6"/>
          <p:cNvSpPr/>
          <p:nvPr/>
        </p:nvSpPr>
        <p:spPr>
          <a:xfrm flipH="1">
            <a:off x="5616243" y="2100087"/>
            <a:ext cx="40234" cy="39076"/>
          </a:xfrm>
          <a:custGeom>
            <a:rect b="b" l="l" r="r" t="t"/>
            <a:pathLst>
              <a:path extrusionOk="0" fill="none" h="1046" w="1077">
                <a:moveTo>
                  <a:pt x="1076" y="0"/>
                </a:moveTo>
                <a:lnTo>
                  <a:pt x="1" y="0"/>
                </a:lnTo>
                <a:lnTo>
                  <a:pt x="1" y="1045"/>
                </a:lnTo>
                <a:lnTo>
                  <a:pt x="1076" y="1045"/>
                </a:lnTo>
                <a:lnTo>
                  <a:pt x="1076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6"/>
          <p:cNvSpPr/>
          <p:nvPr/>
        </p:nvSpPr>
        <p:spPr>
          <a:xfrm flipH="1">
            <a:off x="5585275" y="2100087"/>
            <a:ext cx="26412" cy="39076"/>
          </a:xfrm>
          <a:custGeom>
            <a:rect b="b" l="l" r="r" t="t"/>
            <a:pathLst>
              <a:path extrusionOk="0" h="1046" w="707">
                <a:moveTo>
                  <a:pt x="0" y="0"/>
                </a:moveTo>
                <a:lnTo>
                  <a:pt x="0" y="1045"/>
                </a:lnTo>
                <a:lnTo>
                  <a:pt x="707" y="1045"/>
                </a:lnTo>
                <a:lnTo>
                  <a:pt x="523" y="0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6"/>
          <p:cNvSpPr/>
          <p:nvPr/>
        </p:nvSpPr>
        <p:spPr>
          <a:xfrm flipH="1">
            <a:off x="5585275" y="2100087"/>
            <a:ext cx="26412" cy="39076"/>
          </a:xfrm>
          <a:custGeom>
            <a:rect b="b" l="l" r="r" t="t"/>
            <a:pathLst>
              <a:path extrusionOk="0" fill="none" h="1046" w="707">
                <a:moveTo>
                  <a:pt x="523" y="0"/>
                </a:moveTo>
                <a:lnTo>
                  <a:pt x="0" y="0"/>
                </a:lnTo>
                <a:lnTo>
                  <a:pt x="0" y="1045"/>
                </a:lnTo>
                <a:lnTo>
                  <a:pt x="707" y="1045"/>
                </a:lnTo>
                <a:lnTo>
                  <a:pt x="523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6"/>
          <p:cNvSpPr/>
          <p:nvPr/>
        </p:nvSpPr>
        <p:spPr>
          <a:xfrm flipH="1">
            <a:off x="5659159" y="2006224"/>
            <a:ext cx="19575" cy="2316"/>
          </a:xfrm>
          <a:custGeom>
            <a:rect b="b" l="l" r="r" t="t"/>
            <a:pathLst>
              <a:path extrusionOk="0" h="62" w="524">
                <a:moveTo>
                  <a:pt x="1" y="0"/>
                </a:moveTo>
                <a:lnTo>
                  <a:pt x="1" y="62"/>
                </a:lnTo>
                <a:lnTo>
                  <a:pt x="523" y="62"/>
                </a:lnTo>
                <a:lnTo>
                  <a:pt x="523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6"/>
          <p:cNvSpPr/>
          <p:nvPr/>
        </p:nvSpPr>
        <p:spPr>
          <a:xfrm flipH="1">
            <a:off x="5659159" y="2006224"/>
            <a:ext cx="9227" cy="2316"/>
          </a:xfrm>
          <a:custGeom>
            <a:rect b="b" l="l" r="r" t="t"/>
            <a:pathLst>
              <a:path extrusionOk="0" h="62" w="247">
                <a:moveTo>
                  <a:pt x="1" y="0"/>
                </a:moveTo>
                <a:lnTo>
                  <a:pt x="1" y="62"/>
                </a:lnTo>
                <a:lnTo>
                  <a:pt x="246" y="62"/>
                </a:lnTo>
                <a:lnTo>
                  <a:pt x="246" y="0"/>
                </a:lnTo>
                <a:close/>
              </a:path>
            </a:pathLst>
          </a:custGeom>
          <a:solidFill>
            <a:srgbClr val="BCBCB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6"/>
          <p:cNvSpPr/>
          <p:nvPr/>
        </p:nvSpPr>
        <p:spPr>
          <a:xfrm flipH="1">
            <a:off x="5619676" y="2104682"/>
            <a:ext cx="136654" cy="56260"/>
          </a:xfrm>
          <a:custGeom>
            <a:rect b="b" l="l" r="r" t="t"/>
            <a:pathLst>
              <a:path extrusionOk="0" h="1506" w="3658">
                <a:moveTo>
                  <a:pt x="1752" y="0"/>
                </a:moveTo>
                <a:lnTo>
                  <a:pt x="1598" y="62"/>
                </a:lnTo>
                <a:lnTo>
                  <a:pt x="1476" y="123"/>
                </a:lnTo>
                <a:lnTo>
                  <a:pt x="1353" y="185"/>
                </a:lnTo>
                <a:lnTo>
                  <a:pt x="1230" y="308"/>
                </a:lnTo>
                <a:lnTo>
                  <a:pt x="1138" y="430"/>
                </a:lnTo>
                <a:lnTo>
                  <a:pt x="1076" y="553"/>
                </a:lnTo>
                <a:lnTo>
                  <a:pt x="1015" y="707"/>
                </a:lnTo>
                <a:lnTo>
                  <a:pt x="861" y="646"/>
                </a:lnTo>
                <a:lnTo>
                  <a:pt x="523" y="646"/>
                </a:lnTo>
                <a:lnTo>
                  <a:pt x="339" y="738"/>
                </a:lnTo>
                <a:lnTo>
                  <a:pt x="216" y="830"/>
                </a:lnTo>
                <a:lnTo>
                  <a:pt x="93" y="983"/>
                </a:lnTo>
                <a:lnTo>
                  <a:pt x="31" y="1168"/>
                </a:lnTo>
                <a:lnTo>
                  <a:pt x="1" y="1352"/>
                </a:lnTo>
                <a:lnTo>
                  <a:pt x="31" y="1506"/>
                </a:lnTo>
                <a:lnTo>
                  <a:pt x="3657" y="1506"/>
                </a:lnTo>
                <a:lnTo>
                  <a:pt x="3657" y="1352"/>
                </a:lnTo>
                <a:lnTo>
                  <a:pt x="3657" y="1199"/>
                </a:lnTo>
                <a:lnTo>
                  <a:pt x="3596" y="1076"/>
                </a:lnTo>
                <a:lnTo>
                  <a:pt x="3534" y="953"/>
                </a:lnTo>
                <a:lnTo>
                  <a:pt x="3473" y="830"/>
                </a:lnTo>
                <a:lnTo>
                  <a:pt x="3350" y="768"/>
                </a:lnTo>
                <a:lnTo>
                  <a:pt x="3227" y="676"/>
                </a:lnTo>
                <a:lnTo>
                  <a:pt x="3104" y="646"/>
                </a:lnTo>
                <a:lnTo>
                  <a:pt x="2797" y="646"/>
                </a:lnTo>
                <a:lnTo>
                  <a:pt x="2705" y="430"/>
                </a:lnTo>
                <a:lnTo>
                  <a:pt x="2582" y="277"/>
                </a:lnTo>
                <a:lnTo>
                  <a:pt x="2428" y="154"/>
                </a:lnTo>
                <a:lnTo>
                  <a:pt x="2274" y="62"/>
                </a:lnTo>
                <a:lnTo>
                  <a:pt x="2090" y="31"/>
                </a:lnTo>
                <a:lnTo>
                  <a:pt x="1906" y="0"/>
                </a:lnTo>
                <a:close/>
              </a:path>
            </a:pathLst>
          </a:custGeom>
          <a:solidFill>
            <a:srgbClr val="BFE5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6"/>
          <p:cNvSpPr/>
          <p:nvPr/>
        </p:nvSpPr>
        <p:spPr>
          <a:xfrm flipH="1">
            <a:off x="5579519" y="2116150"/>
            <a:ext cx="107926" cy="44792"/>
          </a:xfrm>
          <a:custGeom>
            <a:rect b="b" l="l" r="r" t="t"/>
            <a:pathLst>
              <a:path extrusionOk="0" h="1199" w="2889">
                <a:moveTo>
                  <a:pt x="1383" y="1"/>
                </a:moveTo>
                <a:lnTo>
                  <a:pt x="1260" y="31"/>
                </a:lnTo>
                <a:lnTo>
                  <a:pt x="1168" y="93"/>
                </a:lnTo>
                <a:lnTo>
                  <a:pt x="1045" y="154"/>
                </a:lnTo>
                <a:lnTo>
                  <a:pt x="953" y="246"/>
                </a:lnTo>
                <a:lnTo>
                  <a:pt x="891" y="339"/>
                </a:lnTo>
                <a:lnTo>
                  <a:pt x="830" y="431"/>
                </a:lnTo>
                <a:lnTo>
                  <a:pt x="799" y="554"/>
                </a:lnTo>
                <a:lnTo>
                  <a:pt x="676" y="523"/>
                </a:lnTo>
                <a:lnTo>
                  <a:pt x="553" y="492"/>
                </a:lnTo>
                <a:lnTo>
                  <a:pt x="400" y="523"/>
                </a:lnTo>
                <a:lnTo>
                  <a:pt x="277" y="584"/>
                </a:lnTo>
                <a:lnTo>
                  <a:pt x="154" y="676"/>
                </a:lnTo>
                <a:lnTo>
                  <a:pt x="62" y="799"/>
                </a:lnTo>
                <a:lnTo>
                  <a:pt x="0" y="922"/>
                </a:lnTo>
                <a:lnTo>
                  <a:pt x="0" y="1076"/>
                </a:lnTo>
                <a:lnTo>
                  <a:pt x="0" y="1199"/>
                </a:lnTo>
                <a:lnTo>
                  <a:pt x="2889" y="1199"/>
                </a:lnTo>
                <a:lnTo>
                  <a:pt x="2889" y="1076"/>
                </a:lnTo>
                <a:lnTo>
                  <a:pt x="2889" y="953"/>
                </a:lnTo>
                <a:lnTo>
                  <a:pt x="2858" y="861"/>
                </a:lnTo>
                <a:lnTo>
                  <a:pt x="2796" y="769"/>
                </a:lnTo>
                <a:lnTo>
                  <a:pt x="2735" y="676"/>
                </a:lnTo>
                <a:lnTo>
                  <a:pt x="2643" y="615"/>
                </a:lnTo>
                <a:lnTo>
                  <a:pt x="2551" y="554"/>
                </a:lnTo>
                <a:lnTo>
                  <a:pt x="2458" y="523"/>
                </a:lnTo>
                <a:lnTo>
                  <a:pt x="2335" y="492"/>
                </a:lnTo>
                <a:lnTo>
                  <a:pt x="2213" y="523"/>
                </a:lnTo>
                <a:lnTo>
                  <a:pt x="2151" y="369"/>
                </a:lnTo>
                <a:lnTo>
                  <a:pt x="2028" y="216"/>
                </a:lnTo>
                <a:lnTo>
                  <a:pt x="1936" y="123"/>
                </a:lnTo>
                <a:lnTo>
                  <a:pt x="1813" y="62"/>
                </a:lnTo>
                <a:lnTo>
                  <a:pt x="1659" y="31"/>
                </a:lnTo>
                <a:lnTo>
                  <a:pt x="1506" y="1"/>
                </a:lnTo>
                <a:close/>
              </a:path>
            </a:pathLst>
          </a:custGeom>
          <a:solidFill>
            <a:srgbClr val="658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6"/>
          <p:cNvSpPr/>
          <p:nvPr/>
        </p:nvSpPr>
        <p:spPr>
          <a:xfrm flipH="1">
            <a:off x="5178949" y="2113871"/>
            <a:ext cx="114800" cy="48229"/>
          </a:xfrm>
          <a:custGeom>
            <a:rect b="b" l="l" r="r" t="t"/>
            <a:pathLst>
              <a:path extrusionOk="0" h="1291" w="3073">
                <a:moveTo>
                  <a:pt x="1629" y="0"/>
                </a:moveTo>
                <a:lnTo>
                  <a:pt x="1475" y="31"/>
                </a:lnTo>
                <a:lnTo>
                  <a:pt x="1352" y="62"/>
                </a:lnTo>
                <a:lnTo>
                  <a:pt x="1229" y="123"/>
                </a:lnTo>
                <a:lnTo>
                  <a:pt x="1137" y="184"/>
                </a:lnTo>
                <a:lnTo>
                  <a:pt x="1045" y="277"/>
                </a:lnTo>
                <a:lnTo>
                  <a:pt x="953" y="369"/>
                </a:lnTo>
                <a:lnTo>
                  <a:pt x="891" y="492"/>
                </a:lnTo>
                <a:lnTo>
                  <a:pt x="861" y="615"/>
                </a:lnTo>
                <a:lnTo>
                  <a:pt x="738" y="553"/>
                </a:lnTo>
                <a:lnTo>
                  <a:pt x="461" y="553"/>
                </a:lnTo>
                <a:lnTo>
                  <a:pt x="307" y="615"/>
                </a:lnTo>
                <a:lnTo>
                  <a:pt x="185" y="707"/>
                </a:lnTo>
                <a:lnTo>
                  <a:pt x="92" y="830"/>
                </a:lnTo>
                <a:lnTo>
                  <a:pt x="31" y="983"/>
                </a:lnTo>
                <a:lnTo>
                  <a:pt x="0" y="1137"/>
                </a:lnTo>
                <a:lnTo>
                  <a:pt x="31" y="1291"/>
                </a:lnTo>
                <a:lnTo>
                  <a:pt x="3073" y="1291"/>
                </a:lnTo>
                <a:lnTo>
                  <a:pt x="3073" y="1137"/>
                </a:lnTo>
                <a:lnTo>
                  <a:pt x="3073" y="1014"/>
                </a:lnTo>
                <a:lnTo>
                  <a:pt x="3042" y="922"/>
                </a:lnTo>
                <a:lnTo>
                  <a:pt x="2981" y="799"/>
                </a:lnTo>
                <a:lnTo>
                  <a:pt x="2919" y="707"/>
                </a:lnTo>
                <a:lnTo>
                  <a:pt x="2827" y="645"/>
                </a:lnTo>
                <a:lnTo>
                  <a:pt x="2704" y="584"/>
                </a:lnTo>
                <a:lnTo>
                  <a:pt x="2612" y="553"/>
                </a:lnTo>
                <a:lnTo>
                  <a:pt x="2366" y="553"/>
                </a:lnTo>
                <a:lnTo>
                  <a:pt x="2274" y="400"/>
                </a:lnTo>
                <a:lnTo>
                  <a:pt x="2151" y="246"/>
                </a:lnTo>
                <a:lnTo>
                  <a:pt x="2059" y="154"/>
                </a:lnTo>
                <a:lnTo>
                  <a:pt x="1905" y="62"/>
                </a:lnTo>
                <a:lnTo>
                  <a:pt x="1782" y="31"/>
                </a:lnTo>
                <a:lnTo>
                  <a:pt x="1629" y="0"/>
                </a:lnTo>
                <a:close/>
              </a:path>
            </a:pathLst>
          </a:custGeom>
          <a:solidFill>
            <a:srgbClr val="BFE5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6"/>
          <p:cNvSpPr/>
          <p:nvPr/>
        </p:nvSpPr>
        <p:spPr>
          <a:xfrm flipH="1">
            <a:off x="5220708" y="1971782"/>
            <a:ext cx="91862" cy="37918"/>
          </a:xfrm>
          <a:custGeom>
            <a:rect b="b" l="l" r="r" t="t"/>
            <a:pathLst>
              <a:path extrusionOk="0" h="1015" w="2459">
                <a:moveTo>
                  <a:pt x="1291" y="1"/>
                </a:moveTo>
                <a:lnTo>
                  <a:pt x="1076" y="31"/>
                </a:lnTo>
                <a:lnTo>
                  <a:pt x="892" y="124"/>
                </a:lnTo>
                <a:lnTo>
                  <a:pt x="769" y="277"/>
                </a:lnTo>
                <a:lnTo>
                  <a:pt x="676" y="461"/>
                </a:lnTo>
                <a:lnTo>
                  <a:pt x="584" y="431"/>
                </a:lnTo>
                <a:lnTo>
                  <a:pt x="369" y="431"/>
                </a:lnTo>
                <a:lnTo>
                  <a:pt x="246" y="492"/>
                </a:lnTo>
                <a:lnTo>
                  <a:pt x="154" y="554"/>
                </a:lnTo>
                <a:lnTo>
                  <a:pt x="62" y="646"/>
                </a:lnTo>
                <a:lnTo>
                  <a:pt x="31" y="769"/>
                </a:lnTo>
                <a:lnTo>
                  <a:pt x="1" y="892"/>
                </a:lnTo>
                <a:lnTo>
                  <a:pt x="31" y="1015"/>
                </a:lnTo>
                <a:lnTo>
                  <a:pt x="2428" y="1015"/>
                </a:lnTo>
                <a:lnTo>
                  <a:pt x="2459" y="892"/>
                </a:lnTo>
                <a:lnTo>
                  <a:pt x="2428" y="799"/>
                </a:lnTo>
                <a:lnTo>
                  <a:pt x="2397" y="707"/>
                </a:lnTo>
                <a:lnTo>
                  <a:pt x="2305" y="554"/>
                </a:lnTo>
                <a:lnTo>
                  <a:pt x="2151" y="461"/>
                </a:lnTo>
                <a:lnTo>
                  <a:pt x="2059" y="431"/>
                </a:lnTo>
                <a:lnTo>
                  <a:pt x="1875" y="431"/>
                </a:lnTo>
                <a:lnTo>
                  <a:pt x="1813" y="308"/>
                </a:lnTo>
                <a:lnTo>
                  <a:pt x="1721" y="185"/>
                </a:lnTo>
                <a:lnTo>
                  <a:pt x="1629" y="93"/>
                </a:lnTo>
                <a:lnTo>
                  <a:pt x="1537" y="62"/>
                </a:lnTo>
                <a:lnTo>
                  <a:pt x="1414" y="1"/>
                </a:lnTo>
                <a:close/>
              </a:path>
            </a:pathLst>
          </a:custGeom>
          <a:solidFill>
            <a:srgbClr val="658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6"/>
          <p:cNvSpPr/>
          <p:nvPr/>
        </p:nvSpPr>
        <p:spPr>
          <a:xfrm flipH="1">
            <a:off x="4887384" y="2104682"/>
            <a:ext cx="137774" cy="56260"/>
          </a:xfrm>
          <a:custGeom>
            <a:rect b="b" l="l" r="r" t="t"/>
            <a:pathLst>
              <a:path extrusionOk="0" h="1506" w="3688">
                <a:moveTo>
                  <a:pt x="1782" y="0"/>
                </a:moveTo>
                <a:lnTo>
                  <a:pt x="1629" y="31"/>
                </a:lnTo>
                <a:lnTo>
                  <a:pt x="1475" y="92"/>
                </a:lnTo>
                <a:lnTo>
                  <a:pt x="1352" y="185"/>
                </a:lnTo>
                <a:lnTo>
                  <a:pt x="1229" y="308"/>
                </a:lnTo>
                <a:lnTo>
                  <a:pt x="1137" y="400"/>
                </a:lnTo>
                <a:lnTo>
                  <a:pt x="1075" y="553"/>
                </a:lnTo>
                <a:lnTo>
                  <a:pt x="1014" y="707"/>
                </a:lnTo>
                <a:lnTo>
                  <a:pt x="860" y="646"/>
                </a:lnTo>
                <a:lnTo>
                  <a:pt x="707" y="615"/>
                </a:lnTo>
                <a:lnTo>
                  <a:pt x="522" y="646"/>
                </a:lnTo>
                <a:lnTo>
                  <a:pt x="369" y="738"/>
                </a:lnTo>
                <a:lnTo>
                  <a:pt x="215" y="830"/>
                </a:lnTo>
                <a:lnTo>
                  <a:pt x="92" y="983"/>
                </a:lnTo>
                <a:lnTo>
                  <a:pt x="31" y="1168"/>
                </a:lnTo>
                <a:lnTo>
                  <a:pt x="0" y="1352"/>
                </a:lnTo>
                <a:lnTo>
                  <a:pt x="31" y="1506"/>
                </a:lnTo>
                <a:lnTo>
                  <a:pt x="3656" y="1506"/>
                </a:lnTo>
                <a:lnTo>
                  <a:pt x="3687" y="1352"/>
                </a:lnTo>
                <a:lnTo>
                  <a:pt x="3687" y="1199"/>
                </a:lnTo>
                <a:lnTo>
                  <a:pt x="3626" y="1076"/>
                </a:lnTo>
                <a:lnTo>
                  <a:pt x="3564" y="953"/>
                </a:lnTo>
                <a:lnTo>
                  <a:pt x="3472" y="830"/>
                </a:lnTo>
                <a:lnTo>
                  <a:pt x="3380" y="738"/>
                </a:lnTo>
                <a:lnTo>
                  <a:pt x="3257" y="676"/>
                </a:lnTo>
                <a:lnTo>
                  <a:pt x="3134" y="646"/>
                </a:lnTo>
                <a:lnTo>
                  <a:pt x="2980" y="615"/>
                </a:lnTo>
                <a:lnTo>
                  <a:pt x="2827" y="646"/>
                </a:lnTo>
                <a:lnTo>
                  <a:pt x="2735" y="430"/>
                </a:lnTo>
                <a:lnTo>
                  <a:pt x="2581" y="277"/>
                </a:lnTo>
                <a:lnTo>
                  <a:pt x="2458" y="154"/>
                </a:lnTo>
                <a:lnTo>
                  <a:pt x="2304" y="62"/>
                </a:lnTo>
                <a:lnTo>
                  <a:pt x="2120" y="0"/>
                </a:lnTo>
                <a:close/>
              </a:path>
            </a:pathLst>
          </a:custGeom>
          <a:solidFill>
            <a:srgbClr val="BFE5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6"/>
          <p:cNvSpPr/>
          <p:nvPr/>
        </p:nvSpPr>
        <p:spPr>
          <a:xfrm flipH="1">
            <a:off x="5053128" y="1969503"/>
            <a:ext cx="96457" cy="39039"/>
          </a:xfrm>
          <a:custGeom>
            <a:rect b="b" l="l" r="r" t="t"/>
            <a:pathLst>
              <a:path extrusionOk="0" h="1045" w="2582">
                <a:moveTo>
                  <a:pt x="1230" y="0"/>
                </a:moveTo>
                <a:lnTo>
                  <a:pt x="1137" y="31"/>
                </a:lnTo>
                <a:lnTo>
                  <a:pt x="953" y="123"/>
                </a:lnTo>
                <a:lnTo>
                  <a:pt x="799" y="277"/>
                </a:lnTo>
                <a:lnTo>
                  <a:pt x="707" y="492"/>
                </a:lnTo>
                <a:lnTo>
                  <a:pt x="615" y="461"/>
                </a:lnTo>
                <a:lnTo>
                  <a:pt x="492" y="430"/>
                </a:lnTo>
                <a:lnTo>
                  <a:pt x="369" y="461"/>
                </a:lnTo>
                <a:lnTo>
                  <a:pt x="246" y="492"/>
                </a:lnTo>
                <a:lnTo>
                  <a:pt x="154" y="584"/>
                </a:lnTo>
                <a:lnTo>
                  <a:pt x="62" y="676"/>
                </a:lnTo>
                <a:lnTo>
                  <a:pt x="31" y="799"/>
                </a:lnTo>
                <a:lnTo>
                  <a:pt x="1" y="922"/>
                </a:lnTo>
                <a:lnTo>
                  <a:pt x="31" y="1045"/>
                </a:lnTo>
                <a:lnTo>
                  <a:pt x="2551" y="1045"/>
                </a:lnTo>
                <a:lnTo>
                  <a:pt x="2582" y="922"/>
                </a:lnTo>
                <a:lnTo>
                  <a:pt x="2551" y="830"/>
                </a:lnTo>
                <a:lnTo>
                  <a:pt x="2520" y="738"/>
                </a:lnTo>
                <a:lnTo>
                  <a:pt x="2489" y="645"/>
                </a:lnTo>
                <a:lnTo>
                  <a:pt x="2428" y="584"/>
                </a:lnTo>
                <a:lnTo>
                  <a:pt x="2366" y="522"/>
                </a:lnTo>
                <a:lnTo>
                  <a:pt x="2274" y="492"/>
                </a:lnTo>
                <a:lnTo>
                  <a:pt x="2182" y="461"/>
                </a:lnTo>
                <a:lnTo>
                  <a:pt x="2090" y="430"/>
                </a:lnTo>
                <a:lnTo>
                  <a:pt x="1967" y="461"/>
                </a:lnTo>
                <a:lnTo>
                  <a:pt x="1906" y="307"/>
                </a:lnTo>
                <a:lnTo>
                  <a:pt x="1813" y="185"/>
                </a:lnTo>
                <a:lnTo>
                  <a:pt x="1721" y="92"/>
                </a:lnTo>
                <a:lnTo>
                  <a:pt x="1598" y="31"/>
                </a:lnTo>
                <a:lnTo>
                  <a:pt x="1475" y="0"/>
                </a:lnTo>
                <a:close/>
              </a:path>
            </a:pathLst>
          </a:custGeom>
          <a:solidFill>
            <a:srgbClr val="658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6"/>
          <p:cNvSpPr/>
          <p:nvPr/>
        </p:nvSpPr>
        <p:spPr>
          <a:xfrm flipH="1">
            <a:off x="5092163" y="2576688"/>
            <a:ext cx="158433" cy="158433"/>
          </a:xfrm>
          <a:custGeom>
            <a:rect b="b" l="l" r="r" t="t"/>
            <a:pathLst>
              <a:path extrusionOk="0" h="4241" w="4241">
                <a:moveTo>
                  <a:pt x="1906" y="0"/>
                </a:moveTo>
                <a:lnTo>
                  <a:pt x="1691" y="31"/>
                </a:lnTo>
                <a:lnTo>
                  <a:pt x="1476" y="92"/>
                </a:lnTo>
                <a:lnTo>
                  <a:pt x="1291" y="154"/>
                </a:lnTo>
                <a:lnTo>
                  <a:pt x="1107" y="246"/>
                </a:lnTo>
                <a:lnTo>
                  <a:pt x="922" y="369"/>
                </a:lnTo>
                <a:lnTo>
                  <a:pt x="769" y="492"/>
                </a:lnTo>
                <a:lnTo>
                  <a:pt x="615" y="615"/>
                </a:lnTo>
                <a:lnTo>
                  <a:pt x="492" y="768"/>
                </a:lnTo>
                <a:lnTo>
                  <a:pt x="369" y="922"/>
                </a:lnTo>
                <a:lnTo>
                  <a:pt x="246" y="1106"/>
                </a:lnTo>
                <a:lnTo>
                  <a:pt x="154" y="1291"/>
                </a:lnTo>
                <a:lnTo>
                  <a:pt x="93" y="1475"/>
                </a:lnTo>
                <a:lnTo>
                  <a:pt x="31" y="1690"/>
                </a:lnTo>
                <a:lnTo>
                  <a:pt x="1" y="1905"/>
                </a:lnTo>
                <a:lnTo>
                  <a:pt x="1" y="2120"/>
                </a:lnTo>
                <a:lnTo>
                  <a:pt x="1" y="2335"/>
                </a:lnTo>
                <a:lnTo>
                  <a:pt x="31" y="2550"/>
                </a:lnTo>
                <a:lnTo>
                  <a:pt x="93" y="2735"/>
                </a:lnTo>
                <a:lnTo>
                  <a:pt x="154" y="2950"/>
                </a:lnTo>
                <a:lnTo>
                  <a:pt x="246" y="3134"/>
                </a:lnTo>
                <a:lnTo>
                  <a:pt x="369" y="3318"/>
                </a:lnTo>
                <a:lnTo>
                  <a:pt x="492" y="3472"/>
                </a:lnTo>
                <a:lnTo>
                  <a:pt x="615" y="3626"/>
                </a:lnTo>
                <a:lnTo>
                  <a:pt x="769" y="3749"/>
                </a:lnTo>
                <a:lnTo>
                  <a:pt x="922" y="3872"/>
                </a:lnTo>
                <a:lnTo>
                  <a:pt x="1107" y="3994"/>
                </a:lnTo>
                <a:lnTo>
                  <a:pt x="1291" y="4087"/>
                </a:lnTo>
                <a:lnTo>
                  <a:pt x="1476" y="4148"/>
                </a:lnTo>
                <a:lnTo>
                  <a:pt x="1691" y="4210"/>
                </a:lnTo>
                <a:lnTo>
                  <a:pt x="1906" y="4240"/>
                </a:lnTo>
                <a:lnTo>
                  <a:pt x="2336" y="4240"/>
                </a:lnTo>
                <a:lnTo>
                  <a:pt x="2551" y="4210"/>
                </a:lnTo>
                <a:lnTo>
                  <a:pt x="2735" y="4148"/>
                </a:lnTo>
                <a:lnTo>
                  <a:pt x="2950" y="4087"/>
                </a:lnTo>
                <a:lnTo>
                  <a:pt x="3135" y="3994"/>
                </a:lnTo>
                <a:lnTo>
                  <a:pt x="3319" y="3872"/>
                </a:lnTo>
                <a:lnTo>
                  <a:pt x="3473" y="3749"/>
                </a:lnTo>
                <a:lnTo>
                  <a:pt x="3626" y="3626"/>
                </a:lnTo>
                <a:lnTo>
                  <a:pt x="3749" y="3472"/>
                </a:lnTo>
                <a:lnTo>
                  <a:pt x="3872" y="3318"/>
                </a:lnTo>
                <a:lnTo>
                  <a:pt x="3995" y="3134"/>
                </a:lnTo>
                <a:lnTo>
                  <a:pt x="4087" y="2950"/>
                </a:lnTo>
                <a:lnTo>
                  <a:pt x="4149" y="2735"/>
                </a:lnTo>
                <a:lnTo>
                  <a:pt x="4210" y="2550"/>
                </a:lnTo>
                <a:lnTo>
                  <a:pt x="4241" y="2335"/>
                </a:lnTo>
                <a:lnTo>
                  <a:pt x="4241" y="2120"/>
                </a:lnTo>
                <a:lnTo>
                  <a:pt x="4241" y="1905"/>
                </a:lnTo>
                <a:lnTo>
                  <a:pt x="4210" y="1690"/>
                </a:lnTo>
                <a:lnTo>
                  <a:pt x="4149" y="1475"/>
                </a:lnTo>
                <a:lnTo>
                  <a:pt x="4087" y="1291"/>
                </a:lnTo>
                <a:lnTo>
                  <a:pt x="3995" y="1106"/>
                </a:lnTo>
                <a:lnTo>
                  <a:pt x="3872" y="922"/>
                </a:lnTo>
                <a:lnTo>
                  <a:pt x="3749" y="768"/>
                </a:lnTo>
                <a:lnTo>
                  <a:pt x="3626" y="615"/>
                </a:lnTo>
                <a:lnTo>
                  <a:pt x="3473" y="492"/>
                </a:lnTo>
                <a:lnTo>
                  <a:pt x="3319" y="369"/>
                </a:lnTo>
                <a:lnTo>
                  <a:pt x="3135" y="246"/>
                </a:lnTo>
                <a:lnTo>
                  <a:pt x="2950" y="154"/>
                </a:lnTo>
                <a:lnTo>
                  <a:pt x="2735" y="92"/>
                </a:lnTo>
                <a:lnTo>
                  <a:pt x="2551" y="31"/>
                </a:lnTo>
                <a:lnTo>
                  <a:pt x="2336" y="0"/>
                </a:lnTo>
                <a:close/>
              </a:path>
            </a:pathLst>
          </a:custGeom>
          <a:solidFill>
            <a:srgbClr val="8EAD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6"/>
          <p:cNvSpPr/>
          <p:nvPr/>
        </p:nvSpPr>
        <p:spPr>
          <a:xfrm flipH="1">
            <a:off x="5092166" y="2576688"/>
            <a:ext cx="79235" cy="158433"/>
          </a:xfrm>
          <a:custGeom>
            <a:rect b="b" l="l" r="r" t="t"/>
            <a:pathLst>
              <a:path extrusionOk="0" h="4241" w="2121">
                <a:moveTo>
                  <a:pt x="1" y="0"/>
                </a:moveTo>
                <a:lnTo>
                  <a:pt x="1" y="4240"/>
                </a:lnTo>
                <a:lnTo>
                  <a:pt x="216" y="4240"/>
                </a:lnTo>
                <a:lnTo>
                  <a:pt x="431" y="4210"/>
                </a:lnTo>
                <a:lnTo>
                  <a:pt x="615" y="4148"/>
                </a:lnTo>
                <a:lnTo>
                  <a:pt x="830" y="4087"/>
                </a:lnTo>
                <a:lnTo>
                  <a:pt x="1015" y="3994"/>
                </a:lnTo>
                <a:lnTo>
                  <a:pt x="1199" y="3872"/>
                </a:lnTo>
                <a:lnTo>
                  <a:pt x="1353" y="3749"/>
                </a:lnTo>
                <a:lnTo>
                  <a:pt x="1506" y="3626"/>
                </a:lnTo>
                <a:lnTo>
                  <a:pt x="1629" y="3472"/>
                </a:lnTo>
                <a:lnTo>
                  <a:pt x="1752" y="3318"/>
                </a:lnTo>
                <a:lnTo>
                  <a:pt x="1875" y="3134"/>
                </a:lnTo>
                <a:lnTo>
                  <a:pt x="1967" y="2950"/>
                </a:lnTo>
                <a:lnTo>
                  <a:pt x="2029" y="2735"/>
                </a:lnTo>
                <a:lnTo>
                  <a:pt x="2090" y="2550"/>
                </a:lnTo>
                <a:lnTo>
                  <a:pt x="2121" y="2335"/>
                </a:lnTo>
                <a:lnTo>
                  <a:pt x="2121" y="2120"/>
                </a:lnTo>
                <a:lnTo>
                  <a:pt x="2090" y="1751"/>
                </a:lnTo>
                <a:lnTo>
                  <a:pt x="1998" y="1444"/>
                </a:lnTo>
                <a:lnTo>
                  <a:pt x="1875" y="1137"/>
                </a:lnTo>
                <a:lnTo>
                  <a:pt x="1691" y="830"/>
                </a:lnTo>
                <a:lnTo>
                  <a:pt x="1844" y="768"/>
                </a:lnTo>
                <a:lnTo>
                  <a:pt x="1967" y="676"/>
                </a:lnTo>
                <a:lnTo>
                  <a:pt x="2059" y="584"/>
                </a:lnTo>
                <a:lnTo>
                  <a:pt x="1906" y="522"/>
                </a:lnTo>
                <a:lnTo>
                  <a:pt x="1660" y="522"/>
                </a:lnTo>
                <a:lnTo>
                  <a:pt x="1568" y="553"/>
                </a:lnTo>
                <a:lnTo>
                  <a:pt x="1599" y="461"/>
                </a:lnTo>
                <a:lnTo>
                  <a:pt x="1629" y="400"/>
                </a:lnTo>
                <a:lnTo>
                  <a:pt x="1660" y="246"/>
                </a:lnTo>
                <a:lnTo>
                  <a:pt x="1629" y="62"/>
                </a:lnTo>
                <a:lnTo>
                  <a:pt x="1506" y="154"/>
                </a:lnTo>
                <a:lnTo>
                  <a:pt x="1414" y="246"/>
                </a:lnTo>
                <a:lnTo>
                  <a:pt x="1322" y="338"/>
                </a:lnTo>
                <a:lnTo>
                  <a:pt x="1291" y="430"/>
                </a:lnTo>
                <a:lnTo>
                  <a:pt x="1015" y="246"/>
                </a:lnTo>
                <a:lnTo>
                  <a:pt x="707" y="123"/>
                </a:lnTo>
                <a:lnTo>
                  <a:pt x="369" y="31"/>
                </a:lnTo>
                <a:lnTo>
                  <a:pt x="1" y="0"/>
                </a:lnTo>
                <a:close/>
              </a:path>
            </a:pathLst>
          </a:custGeom>
          <a:solidFill>
            <a:srgbClr val="B0CE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6"/>
          <p:cNvSpPr/>
          <p:nvPr/>
        </p:nvSpPr>
        <p:spPr>
          <a:xfrm flipH="1">
            <a:off x="5152983" y="2688009"/>
            <a:ext cx="48266" cy="99894"/>
          </a:xfrm>
          <a:custGeom>
            <a:rect b="b" l="l" r="r" t="t"/>
            <a:pathLst>
              <a:path extrusionOk="0" h="2674" w="1292">
                <a:moveTo>
                  <a:pt x="738" y="1"/>
                </a:moveTo>
                <a:lnTo>
                  <a:pt x="708" y="31"/>
                </a:lnTo>
                <a:lnTo>
                  <a:pt x="677" y="62"/>
                </a:lnTo>
                <a:lnTo>
                  <a:pt x="677" y="123"/>
                </a:lnTo>
                <a:lnTo>
                  <a:pt x="677" y="707"/>
                </a:lnTo>
                <a:lnTo>
                  <a:pt x="216" y="277"/>
                </a:lnTo>
                <a:lnTo>
                  <a:pt x="155" y="246"/>
                </a:lnTo>
                <a:lnTo>
                  <a:pt x="124" y="246"/>
                </a:lnTo>
                <a:lnTo>
                  <a:pt x="62" y="277"/>
                </a:lnTo>
                <a:lnTo>
                  <a:pt x="32" y="308"/>
                </a:lnTo>
                <a:lnTo>
                  <a:pt x="1" y="369"/>
                </a:lnTo>
                <a:lnTo>
                  <a:pt x="1" y="431"/>
                </a:lnTo>
                <a:lnTo>
                  <a:pt x="32" y="461"/>
                </a:lnTo>
                <a:lnTo>
                  <a:pt x="677" y="1045"/>
                </a:lnTo>
                <a:lnTo>
                  <a:pt x="677" y="2674"/>
                </a:lnTo>
                <a:lnTo>
                  <a:pt x="923" y="2674"/>
                </a:lnTo>
                <a:lnTo>
                  <a:pt x="923" y="646"/>
                </a:lnTo>
                <a:lnTo>
                  <a:pt x="1261" y="369"/>
                </a:lnTo>
                <a:lnTo>
                  <a:pt x="1291" y="308"/>
                </a:lnTo>
                <a:lnTo>
                  <a:pt x="1291" y="277"/>
                </a:lnTo>
                <a:lnTo>
                  <a:pt x="1261" y="185"/>
                </a:lnTo>
                <a:lnTo>
                  <a:pt x="1230" y="154"/>
                </a:lnTo>
                <a:lnTo>
                  <a:pt x="1138" y="154"/>
                </a:lnTo>
                <a:lnTo>
                  <a:pt x="1076" y="185"/>
                </a:lnTo>
                <a:lnTo>
                  <a:pt x="923" y="308"/>
                </a:lnTo>
                <a:lnTo>
                  <a:pt x="923" y="123"/>
                </a:lnTo>
                <a:lnTo>
                  <a:pt x="923" y="62"/>
                </a:lnTo>
                <a:lnTo>
                  <a:pt x="892" y="31"/>
                </a:lnTo>
                <a:lnTo>
                  <a:pt x="861" y="1"/>
                </a:lnTo>
                <a:close/>
              </a:path>
            </a:pathLst>
          </a:custGeom>
          <a:solidFill>
            <a:srgbClr val="9E57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6"/>
          <p:cNvSpPr/>
          <p:nvPr/>
        </p:nvSpPr>
        <p:spPr>
          <a:xfrm flipH="1">
            <a:off x="5152984" y="2688009"/>
            <a:ext cx="18417" cy="99894"/>
          </a:xfrm>
          <a:custGeom>
            <a:rect b="b" l="l" r="r" t="t"/>
            <a:pathLst>
              <a:path extrusionOk="0" h="2674" w="493">
                <a:moveTo>
                  <a:pt x="1" y="1"/>
                </a:moveTo>
                <a:lnTo>
                  <a:pt x="1" y="2674"/>
                </a:lnTo>
                <a:lnTo>
                  <a:pt x="124" y="2674"/>
                </a:lnTo>
                <a:lnTo>
                  <a:pt x="124" y="646"/>
                </a:lnTo>
                <a:lnTo>
                  <a:pt x="462" y="369"/>
                </a:lnTo>
                <a:lnTo>
                  <a:pt x="492" y="308"/>
                </a:lnTo>
                <a:lnTo>
                  <a:pt x="492" y="277"/>
                </a:lnTo>
                <a:lnTo>
                  <a:pt x="462" y="185"/>
                </a:lnTo>
                <a:lnTo>
                  <a:pt x="431" y="154"/>
                </a:lnTo>
                <a:lnTo>
                  <a:pt x="339" y="154"/>
                </a:lnTo>
                <a:lnTo>
                  <a:pt x="277" y="185"/>
                </a:lnTo>
                <a:lnTo>
                  <a:pt x="124" y="308"/>
                </a:lnTo>
                <a:lnTo>
                  <a:pt x="124" y="123"/>
                </a:lnTo>
                <a:lnTo>
                  <a:pt x="124" y="62"/>
                </a:lnTo>
                <a:lnTo>
                  <a:pt x="93" y="31"/>
                </a:lnTo>
                <a:lnTo>
                  <a:pt x="62" y="1"/>
                </a:lnTo>
                <a:close/>
              </a:path>
            </a:pathLst>
          </a:custGeom>
          <a:solidFill>
            <a:srgbClr val="BF69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6"/>
          <p:cNvSpPr/>
          <p:nvPr/>
        </p:nvSpPr>
        <p:spPr>
          <a:xfrm flipH="1">
            <a:off x="5938093" y="2621441"/>
            <a:ext cx="123990" cy="125148"/>
          </a:xfrm>
          <a:custGeom>
            <a:rect b="b" l="l" r="r" t="t"/>
            <a:pathLst>
              <a:path extrusionOk="0" h="3350" w="3319">
                <a:moveTo>
                  <a:pt x="1660" y="0"/>
                </a:moveTo>
                <a:lnTo>
                  <a:pt x="1322" y="31"/>
                </a:lnTo>
                <a:lnTo>
                  <a:pt x="1015" y="123"/>
                </a:lnTo>
                <a:lnTo>
                  <a:pt x="707" y="277"/>
                </a:lnTo>
                <a:lnTo>
                  <a:pt x="461" y="492"/>
                </a:lnTo>
                <a:lnTo>
                  <a:pt x="277" y="738"/>
                </a:lnTo>
                <a:lnTo>
                  <a:pt x="123" y="1014"/>
                </a:lnTo>
                <a:lnTo>
                  <a:pt x="31" y="1352"/>
                </a:lnTo>
                <a:lnTo>
                  <a:pt x="1" y="1690"/>
                </a:lnTo>
                <a:lnTo>
                  <a:pt x="31" y="1998"/>
                </a:lnTo>
                <a:lnTo>
                  <a:pt x="123" y="2336"/>
                </a:lnTo>
                <a:lnTo>
                  <a:pt x="277" y="2612"/>
                </a:lnTo>
                <a:lnTo>
                  <a:pt x="461" y="2858"/>
                </a:lnTo>
                <a:lnTo>
                  <a:pt x="707" y="3073"/>
                </a:lnTo>
                <a:lnTo>
                  <a:pt x="1015" y="3227"/>
                </a:lnTo>
                <a:lnTo>
                  <a:pt x="1322" y="3319"/>
                </a:lnTo>
                <a:lnTo>
                  <a:pt x="1660" y="3350"/>
                </a:lnTo>
                <a:lnTo>
                  <a:pt x="1998" y="3319"/>
                </a:lnTo>
                <a:lnTo>
                  <a:pt x="2305" y="3227"/>
                </a:lnTo>
                <a:lnTo>
                  <a:pt x="2582" y="3073"/>
                </a:lnTo>
                <a:lnTo>
                  <a:pt x="2827" y="2858"/>
                </a:lnTo>
                <a:lnTo>
                  <a:pt x="3042" y="2612"/>
                </a:lnTo>
                <a:lnTo>
                  <a:pt x="3196" y="2336"/>
                </a:lnTo>
                <a:lnTo>
                  <a:pt x="3288" y="1998"/>
                </a:lnTo>
                <a:lnTo>
                  <a:pt x="3319" y="1690"/>
                </a:lnTo>
                <a:lnTo>
                  <a:pt x="3288" y="1352"/>
                </a:lnTo>
                <a:lnTo>
                  <a:pt x="3196" y="1014"/>
                </a:lnTo>
                <a:lnTo>
                  <a:pt x="3042" y="738"/>
                </a:lnTo>
                <a:lnTo>
                  <a:pt x="2827" y="492"/>
                </a:lnTo>
                <a:lnTo>
                  <a:pt x="2582" y="277"/>
                </a:lnTo>
                <a:lnTo>
                  <a:pt x="2305" y="123"/>
                </a:lnTo>
                <a:lnTo>
                  <a:pt x="1998" y="31"/>
                </a:lnTo>
                <a:lnTo>
                  <a:pt x="1660" y="0"/>
                </a:lnTo>
                <a:close/>
              </a:path>
            </a:pathLst>
          </a:custGeom>
          <a:solidFill>
            <a:srgbClr val="8EAD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6"/>
          <p:cNvSpPr/>
          <p:nvPr/>
        </p:nvSpPr>
        <p:spPr>
          <a:xfrm flipH="1">
            <a:off x="5938096" y="2621441"/>
            <a:ext cx="62013" cy="125148"/>
          </a:xfrm>
          <a:custGeom>
            <a:rect b="b" l="l" r="r" t="t"/>
            <a:pathLst>
              <a:path extrusionOk="0" h="3350" w="1660">
                <a:moveTo>
                  <a:pt x="1" y="0"/>
                </a:moveTo>
                <a:lnTo>
                  <a:pt x="1" y="3350"/>
                </a:lnTo>
                <a:lnTo>
                  <a:pt x="339" y="3319"/>
                </a:lnTo>
                <a:lnTo>
                  <a:pt x="646" y="3227"/>
                </a:lnTo>
                <a:lnTo>
                  <a:pt x="923" y="3073"/>
                </a:lnTo>
                <a:lnTo>
                  <a:pt x="1168" y="2858"/>
                </a:lnTo>
                <a:lnTo>
                  <a:pt x="1383" y="2612"/>
                </a:lnTo>
                <a:lnTo>
                  <a:pt x="1537" y="2336"/>
                </a:lnTo>
                <a:lnTo>
                  <a:pt x="1629" y="1998"/>
                </a:lnTo>
                <a:lnTo>
                  <a:pt x="1660" y="1690"/>
                </a:lnTo>
                <a:lnTo>
                  <a:pt x="1629" y="1414"/>
                </a:lnTo>
                <a:lnTo>
                  <a:pt x="1568" y="1137"/>
                </a:lnTo>
                <a:lnTo>
                  <a:pt x="1476" y="891"/>
                </a:lnTo>
                <a:lnTo>
                  <a:pt x="1322" y="676"/>
                </a:lnTo>
                <a:lnTo>
                  <a:pt x="1445" y="615"/>
                </a:lnTo>
                <a:lnTo>
                  <a:pt x="1537" y="553"/>
                </a:lnTo>
                <a:lnTo>
                  <a:pt x="1599" y="461"/>
                </a:lnTo>
                <a:lnTo>
                  <a:pt x="1506" y="431"/>
                </a:lnTo>
                <a:lnTo>
                  <a:pt x="1383" y="400"/>
                </a:lnTo>
                <a:lnTo>
                  <a:pt x="1322" y="431"/>
                </a:lnTo>
                <a:lnTo>
                  <a:pt x="1230" y="461"/>
                </a:lnTo>
                <a:lnTo>
                  <a:pt x="1291" y="308"/>
                </a:lnTo>
                <a:lnTo>
                  <a:pt x="1291" y="185"/>
                </a:lnTo>
                <a:lnTo>
                  <a:pt x="1291" y="62"/>
                </a:lnTo>
                <a:lnTo>
                  <a:pt x="1168" y="123"/>
                </a:lnTo>
                <a:lnTo>
                  <a:pt x="1107" y="185"/>
                </a:lnTo>
                <a:lnTo>
                  <a:pt x="1045" y="277"/>
                </a:lnTo>
                <a:lnTo>
                  <a:pt x="1015" y="369"/>
                </a:lnTo>
                <a:lnTo>
                  <a:pt x="800" y="215"/>
                </a:lnTo>
                <a:lnTo>
                  <a:pt x="554" y="93"/>
                </a:lnTo>
                <a:lnTo>
                  <a:pt x="277" y="31"/>
                </a:lnTo>
                <a:lnTo>
                  <a:pt x="1" y="0"/>
                </a:lnTo>
                <a:close/>
              </a:path>
            </a:pathLst>
          </a:custGeom>
          <a:solidFill>
            <a:srgbClr val="B0CE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6"/>
          <p:cNvSpPr/>
          <p:nvPr/>
        </p:nvSpPr>
        <p:spPr>
          <a:xfrm flipH="1">
            <a:off x="5985128" y="2709825"/>
            <a:ext cx="39076" cy="78077"/>
          </a:xfrm>
          <a:custGeom>
            <a:rect b="b" l="l" r="r" t="t"/>
            <a:pathLst>
              <a:path extrusionOk="0" h="2090" w="1046">
                <a:moveTo>
                  <a:pt x="584" y="0"/>
                </a:moveTo>
                <a:lnTo>
                  <a:pt x="554" y="92"/>
                </a:lnTo>
                <a:lnTo>
                  <a:pt x="554" y="523"/>
                </a:lnTo>
                <a:lnTo>
                  <a:pt x="185" y="215"/>
                </a:lnTo>
                <a:lnTo>
                  <a:pt x="93" y="185"/>
                </a:lnTo>
                <a:lnTo>
                  <a:pt x="31" y="215"/>
                </a:lnTo>
                <a:lnTo>
                  <a:pt x="1" y="277"/>
                </a:lnTo>
                <a:lnTo>
                  <a:pt x="31" y="369"/>
                </a:lnTo>
                <a:lnTo>
                  <a:pt x="554" y="799"/>
                </a:lnTo>
                <a:lnTo>
                  <a:pt x="554" y="2090"/>
                </a:lnTo>
                <a:lnTo>
                  <a:pt x="738" y="2090"/>
                </a:lnTo>
                <a:lnTo>
                  <a:pt x="738" y="492"/>
                </a:lnTo>
                <a:lnTo>
                  <a:pt x="984" y="277"/>
                </a:lnTo>
                <a:lnTo>
                  <a:pt x="1014" y="246"/>
                </a:lnTo>
                <a:lnTo>
                  <a:pt x="1045" y="185"/>
                </a:lnTo>
                <a:lnTo>
                  <a:pt x="1014" y="123"/>
                </a:lnTo>
                <a:lnTo>
                  <a:pt x="953" y="92"/>
                </a:lnTo>
                <a:lnTo>
                  <a:pt x="861" y="123"/>
                </a:lnTo>
                <a:lnTo>
                  <a:pt x="738" y="246"/>
                </a:lnTo>
                <a:lnTo>
                  <a:pt x="738" y="92"/>
                </a:lnTo>
                <a:lnTo>
                  <a:pt x="707" y="0"/>
                </a:lnTo>
                <a:close/>
              </a:path>
            </a:pathLst>
          </a:custGeom>
          <a:solidFill>
            <a:srgbClr val="9E57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6"/>
          <p:cNvSpPr/>
          <p:nvPr/>
        </p:nvSpPr>
        <p:spPr>
          <a:xfrm flipH="1">
            <a:off x="5985129" y="2709825"/>
            <a:ext cx="14980" cy="78077"/>
          </a:xfrm>
          <a:custGeom>
            <a:rect b="b" l="l" r="r" t="t"/>
            <a:pathLst>
              <a:path extrusionOk="0" h="2090" w="401">
                <a:moveTo>
                  <a:pt x="1" y="0"/>
                </a:moveTo>
                <a:lnTo>
                  <a:pt x="1" y="2090"/>
                </a:lnTo>
                <a:lnTo>
                  <a:pt x="93" y="2090"/>
                </a:lnTo>
                <a:lnTo>
                  <a:pt x="93" y="492"/>
                </a:lnTo>
                <a:lnTo>
                  <a:pt x="339" y="277"/>
                </a:lnTo>
                <a:lnTo>
                  <a:pt x="369" y="246"/>
                </a:lnTo>
                <a:lnTo>
                  <a:pt x="400" y="185"/>
                </a:lnTo>
                <a:lnTo>
                  <a:pt x="369" y="123"/>
                </a:lnTo>
                <a:lnTo>
                  <a:pt x="308" y="92"/>
                </a:lnTo>
                <a:lnTo>
                  <a:pt x="216" y="123"/>
                </a:lnTo>
                <a:lnTo>
                  <a:pt x="93" y="246"/>
                </a:lnTo>
                <a:lnTo>
                  <a:pt x="93" y="92"/>
                </a:lnTo>
                <a:lnTo>
                  <a:pt x="62" y="0"/>
                </a:lnTo>
                <a:close/>
              </a:path>
            </a:pathLst>
          </a:custGeom>
          <a:solidFill>
            <a:srgbClr val="BF69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6"/>
          <p:cNvSpPr/>
          <p:nvPr/>
        </p:nvSpPr>
        <p:spPr>
          <a:xfrm flipH="1">
            <a:off x="5237931" y="2603062"/>
            <a:ext cx="33323" cy="49387"/>
          </a:xfrm>
          <a:custGeom>
            <a:rect b="b" l="l" r="r" t="t"/>
            <a:pathLst>
              <a:path extrusionOk="0" h="1322" w="892">
                <a:moveTo>
                  <a:pt x="1" y="1"/>
                </a:moveTo>
                <a:lnTo>
                  <a:pt x="1" y="1322"/>
                </a:lnTo>
                <a:lnTo>
                  <a:pt x="892" y="1322"/>
                </a:lnTo>
                <a:lnTo>
                  <a:pt x="892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6"/>
          <p:cNvSpPr/>
          <p:nvPr/>
        </p:nvSpPr>
        <p:spPr>
          <a:xfrm flipH="1">
            <a:off x="5235615" y="2603062"/>
            <a:ext cx="36797" cy="6948"/>
          </a:xfrm>
          <a:custGeom>
            <a:rect b="b" l="l" r="r" t="t"/>
            <a:pathLst>
              <a:path extrusionOk="0" h="186" w="985">
                <a:moveTo>
                  <a:pt x="1" y="1"/>
                </a:moveTo>
                <a:lnTo>
                  <a:pt x="1" y="185"/>
                </a:lnTo>
                <a:lnTo>
                  <a:pt x="984" y="185"/>
                </a:lnTo>
                <a:lnTo>
                  <a:pt x="984" y="1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6"/>
          <p:cNvSpPr/>
          <p:nvPr/>
        </p:nvSpPr>
        <p:spPr>
          <a:xfrm flipH="1">
            <a:off x="5206919" y="2612251"/>
            <a:ext cx="197472" cy="177971"/>
          </a:xfrm>
          <a:custGeom>
            <a:rect b="b" l="l" r="r" t="t"/>
            <a:pathLst>
              <a:path extrusionOk="0" h="4764" w="5286">
                <a:moveTo>
                  <a:pt x="2643" y="1"/>
                </a:moveTo>
                <a:lnTo>
                  <a:pt x="0" y="1291"/>
                </a:lnTo>
                <a:lnTo>
                  <a:pt x="0" y="4763"/>
                </a:lnTo>
                <a:lnTo>
                  <a:pt x="5285" y="4763"/>
                </a:lnTo>
                <a:lnTo>
                  <a:pt x="5285" y="1291"/>
                </a:lnTo>
                <a:lnTo>
                  <a:pt x="2643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6"/>
          <p:cNvSpPr/>
          <p:nvPr/>
        </p:nvSpPr>
        <p:spPr>
          <a:xfrm flipH="1">
            <a:off x="5206919" y="2612251"/>
            <a:ext cx="197472" cy="177971"/>
          </a:xfrm>
          <a:custGeom>
            <a:rect b="b" l="l" r="r" t="t"/>
            <a:pathLst>
              <a:path extrusionOk="0" fill="none" h="4764" w="5286">
                <a:moveTo>
                  <a:pt x="5285" y="4763"/>
                </a:moveTo>
                <a:lnTo>
                  <a:pt x="0" y="4763"/>
                </a:lnTo>
                <a:lnTo>
                  <a:pt x="0" y="1291"/>
                </a:lnTo>
                <a:lnTo>
                  <a:pt x="2643" y="1"/>
                </a:lnTo>
                <a:lnTo>
                  <a:pt x="5285" y="1291"/>
                </a:lnTo>
                <a:lnTo>
                  <a:pt x="5285" y="4763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6"/>
          <p:cNvSpPr/>
          <p:nvPr/>
        </p:nvSpPr>
        <p:spPr>
          <a:xfrm flipH="1">
            <a:off x="5305655" y="2612251"/>
            <a:ext cx="98736" cy="177971"/>
          </a:xfrm>
          <a:custGeom>
            <a:rect b="b" l="l" r="r" t="t"/>
            <a:pathLst>
              <a:path extrusionOk="0" h="4764" w="2643">
                <a:moveTo>
                  <a:pt x="2643" y="1"/>
                </a:moveTo>
                <a:lnTo>
                  <a:pt x="0" y="1291"/>
                </a:lnTo>
                <a:lnTo>
                  <a:pt x="0" y="4763"/>
                </a:lnTo>
                <a:lnTo>
                  <a:pt x="2643" y="4763"/>
                </a:lnTo>
                <a:lnTo>
                  <a:pt x="264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6"/>
          <p:cNvSpPr/>
          <p:nvPr/>
        </p:nvSpPr>
        <p:spPr>
          <a:xfrm flipH="1">
            <a:off x="5305655" y="2612251"/>
            <a:ext cx="98736" cy="177971"/>
          </a:xfrm>
          <a:custGeom>
            <a:rect b="b" l="l" r="r" t="t"/>
            <a:pathLst>
              <a:path extrusionOk="0" fill="none" h="4764" w="2643">
                <a:moveTo>
                  <a:pt x="2643" y="1"/>
                </a:moveTo>
                <a:lnTo>
                  <a:pt x="2643" y="4763"/>
                </a:lnTo>
                <a:lnTo>
                  <a:pt x="0" y="4763"/>
                </a:lnTo>
                <a:lnTo>
                  <a:pt x="0" y="1291"/>
                </a:lnTo>
                <a:lnTo>
                  <a:pt x="2643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6"/>
          <p:cNvSpPr/>
          <p:nvPr/>
        </p:nvSpPr>
        <p:spPr>
          <a:xfrm flipH="1">
            <a:off x="5198887" y="2605378"/>
            <a:ext cx="213535" cy="62013"/>
          </a:xfrm>
          <a:custGeom>
            <a:rect b="b" l="l" r="r" t="t"/>
            <a:pathLst>
              <a:path extrusionOk="0" h="1660" w="5716">
                <a:moveTo>
                  <a:pt x="2858" y="0"/>
                </a:moveTo>
                <a:lnTo>
                  <a:pt x="0" y="1414"/>
                </a:lnTo>
                <a:lnTo>
                  <a:pt x="123" y="1659"/>
                </a:lnTo>
                <a:lnTo>
                  <a:pt x="2858" y="338"/>
                </a:lnTo>
                <a:lnTo>
                  <a:pt x="5592" y="1659"/>
                </a:lnTo>
                <a:lnTo>
                  <a:pt x="5715" y="1414"/>
                </a:lnTo>
                <a:lnTo>
                  <a:pt x="2858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6"/>
          <p:cNvSpPr/>
          <p:nvPr/>
        </p:nvSpPr>
        <p:spPr>
          <a:xfrm flipH="1">
            <a:off x="5333189" y="2677662"/>
            <a:ext cx="44792" cy="58577"/>
          </a:xfrm>
          <a:custGeom>
            <a:rect b="b" l="l" r="r" t="t"/>
            <a:pathLst>
              <a:path extrusionOk="0" h="1568" w="1199">
                <a:moveTo>
                  <a:pt x="0" y="1"/>
                </a:moveTo>
                <a:lnTo>
                  <a:pt x="0" y="1568"/>
                </a:lnTo>
                <a:lnTo>
                  <a:pt x="1198" y="1568"/>
                </a:lnTo>
                <a:lnTo>
                  <a:pt x="1198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6"/>
          <p:cNvSpPr/>
          <p:nvPr/>
        </p:nvSpPr>
        <p:spPr>
          <a:xfrm flipH="1">
            <a:off x="5333189" y="2677662"/>
            <a:ext cx="44792" cy="58577"/>
          </a:xfrm>
          <a:custGeom>
            <a:rect b="b" l="l" r="r" t="t"/>
            <a:pathLst>
              <a:path extrusionOk="0" fill="none" h="1568" w="1199">
                <a:moveTo>
                  <a:pt x="1198" y="1568"/>
                </a:moveTo>
                <a:lnTo>
                  <a:pt x="0" y="1568"/>
                </a:lnTo>
                <a:lnTo>
                  <a:pt x="0" y="1"/>
                </a:lnTo>
                <a:lnTo>
                  <a:pt x="1198" y="1"/>
                </a:lnTo>
                <a:lnTo>
                  <a:pt x="1198" y="1568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6"/>
          <p:cNvSpPr/>
          <p:nvPr/>
        </p:nvSpPr>
        <p:spPr>
          <a:xfrm flipH="1">
            <a:off x="5336626" y="2681136"/>
            <a:ext cx="37918" cy="51665"/>
          </a:xfrm>
          <a:custGeom>
            <a:rect b="b" l="l" r="r" t="t"/>
            <a:pathLst>
              <a:path extrusionOk="0" h="1383" w="1015">
                <a:moveTo>
                  <a:pt x="0" y="0"/>
                </a:moveTo>
                <a:lnTo>
                  <a:pt x="0" y="1383"/>
                </a:lnTo>
                <a:lnTo>
                  <a:pt x="1014" y="1383"/>
                </a:lnTo>
                <a:lnTo>
                  <a:pt x="1014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6"/>
          <p:cNvSpPr/>
          <p:nvPr/>
        </p:nvSpPr>
        <p:spPr>
          <a:xfrm flipH="1">
            <a:off x="5336626" y="2681136"/>
            <a:ext cx="37918" cy="51665"/>
          </a:xfrm>
          <a:custGeom>
            <a:rect b="b" l="l" r="r" t="t"/>
            <a:pathLst>
              <a:path extrusionOk="0" fill="none" h="1383" w="1015">
                <a:moveTo>
                  <a:pt x="1014" y="1383"/>
                </a:moveTo>
                <a:lnTo>
                  <a:pt x="0" y="1383"/>
                </a:lnTo>
                <a:lnTo>
                  <a:pt x="0" y="0"/>
                </a:lnTo>
                <a:lnTo>
                  <a:pt x="1014" y="0"/>
                </a:lnTo>
                <a:lnTo>
                  <a:pt x="1014" y="1383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6"/>
          <p:cNvSpPr/>
          <p:nvPr/>
        </p:nvSpPr>
        <p:spPr>
          <a:xfrm flipH="1">
            <a:off x="5353848" y="2679978"/>
            <a:ext cx="3474" cy="53982"/>
          </a:xfrm>
          <a:custGeom>
            <a:rect b="b" l="l" r="r" t="t"/>
            <a:pathLst>
              <a:path extrusionOk="0" h="1445" w="93">
                <a:moveTo>
                  <a:pt x="0" y="0"/>
                </a:moveTo>
                <a:lnTo>
                  <a:pt x="0" y="1445"/>
                </a:lnTo>
                <a:lnTo>
                  <a:pt x="92" y="1445"/>
                </a:lnTo>
                <a:lnTo>
                  <a:pt x="92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36"/>
          <p:cNvSpPr/>
          <p:nvPr/>
        </p:nvSpPr>
        <p:spPr>
          <a:xfrm flipH="1">
            <a:off x="5353848" y="2679978"/>
            <a:ext cx="3474" cy="53982"/>
          </a:xfrm>
          <a:custGeom>
            <a:rect b="b" l="l" r="r" t="t"/>
            <a:pathLst>
              <a:path extrusionOk="0" fill="none" h="1445" w="93">
                <a:moveTo>
                  <a:pt x="92" y="1445"/>
                </a:moveTo>
                <a:lnTo>
                  <a:pt x="0" y="1445"/>
                </a:lnTo>
                <a:lnTo>
                  <a:pt x="0" y="0"/>
                </a:lnTo>
                <a:lnTo>
                  <a:pt x="92" y="0"/>
                </a:lnTo>
                <a:lnTo>
                  <a:pt x="92" y="144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6"/>
          <p:cNvSpPr/>
          <p:nvPr/>
        </p:nvSpPr>
        <p:spPr>
          <a:xfrm flipH="1">
            <a:off x="5334347" y="2705231"/>
            <a:ext cx="42513" cy="3474"/>
          </a:xfrm>
          <a:custGeom>
            <a:rect b="b" l="l" r="r" t="t"/>
            <a:pathLst>
              <a:path extrusionOk="0" h="93" w="1138">
                <a:moveTo>
                  <a:pt x="1" y="0"/>
                </a:moveTo>
                <a:lnTo>
                  <a:pt x="1" y="93"/>
                </a:lnTo>
                <a:lnTo>
                  <a:pt x="1138" y="93"/>
                </a:lnTo>
                <a:lnTo>
                  <a:pt x="1138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6"/>
          <p:cNvSpPr/>
          <p:nvPr/>
        </p:nvSpPr>
        <p:spPr>
          <a:xfrm flipH="1">
            <a:off x="5334347" y="2705231"/>
            <a:ext cx="42513" cy="3474"/>
          </a:xfrm>
          <a:custGeom>
            <a:rect b="b" l="l" r="r" t="t"/>
            <a:pathLst>
              <a:path extrusionOk="0" fill="none" h="93" w="1138">
                <a:moveTo>
                  <a:pt x="1" y="93"/>
                </a:moveTo>
                <a:lnTo>
                  <a:pt x="1" y="0"/>
                </a:lnTo>
                <a:lnTo>
                  <a:pt x="1138" y="0"/>
                </a:lnTo>
                <a:lnTo>
                  <a:pt x="1138" y="93"/>
                </a:lnTo>
                <a:lnTo>
                  <a:pt x="1" y="93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6"/>
          <p:cNvSpPr/>
          <p:nvPr/>
        </p:nvSpPr>
        <p:spPr>
          <a:xfrm flipH="1">
            <a:off x="5350410" y="2677662"/>
            <a:ext cx="27570" cy="58577"/>
          </a:xfrm>
          <a:custGeom>
            <a:rect b="b" l="l" r="r" t="t"/>
            <a:pathLst>
              <a:path extrusionOk="0" h="1568" w="738">
                <a:moveTo>
                  <a:pt x="0" y="1"/>
                </a:moveTo>
                <a:lnTo>
                  <a:pt x="0" y="1568"/>
                </a:lnTo>
                <a:lnTo>
                  <a:pt x="738" y="1568"/>
                </a:lnTo>
                <a:lnTo>
                  <a:pt x="738" y="1476"/>
                </a:lnTo>
                <a:lnTo>
                  <a:pt x="645" y="1476"/>
                </a:lnTo>
                <a:lnTo>
                  <a:pt x="645" y="1507"/>
                </a:lnTo>
                <a:lnTo>
                  <a:pt x="553" y="1507"/>
                </a:lnTo>
                <a:lnTo>
                  <a:pt x="553" y="1476"/>
                </a:lnTo>
                <a:lnTo>
                  <a:pt x="92" y="1476"/>
                </a:lnTo>
                <a:lnTo>
                  <a:pt x="92" y="831"/>
                </a:lnTo>
                <a:lnTo>
                  <a:pt x="31" y="831"/>
                </a:lnTo>
                <a:lnTo>
                  <a:pt x="31" y="738"/>
                </a:lnTo>
                <a:lnTo>
                  <a:pt x="92" y="738"/>
                </a:lnTo>
                <a:lnTo>
                  <a:pt x="92" y="93"/>
                </a:lnTo>
                <a:lnTo>
                  <a:pt x="461" y="93"/>
                </a:lnTo>
                <a:lnTo>
                  <a:pt x="430" y="1"/>
                </a:lnTo>
                <a:close/>
              </a:path>
            </a:pathLst>
          </a:custGeom>
          <a:solidFill>
            <a:srgbClr val="569A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6"/>
          <p:cNvSpPr/>
          <p:nvPr/>
        </p:nvSpPr>
        <p:spPr>
          <a:xfrm flipH="1">
            <a:off x="5350410" y="2677662"/>
            <a:ext cx="27570" cy="58577"/>
          </a:xfrm>
          <a:custGeom>
            <a:rect b="b" l="l" r="r" t="t"/>
            <a:pathLst>
              <a:path extrusionOk="0" fill="none" h="1568" w="738">
                <a:moveTo>
                  <a:pt x="430" y="1"/>
                </a:moveTo>
                <a:lnTo>
                  <a:pt x="0" y="1"/>
                </a:lnTo>
                <a:lnTo>
                  <a:pt x="0" y="1568"/>
                </a:lnTo>
                <a:lnTo>
                  <a:pt x="738" y="1568"/>
                </a:lnTo>
                <a:lnTo>
                  <a:pt x="738" y="1476"/>
                </a:lnTo>
                <a:lnTo>
                  <a:pt x="645" y="1476"/>
                </a:lnTo>
                <a:lnTo>
                  <a:pt x="645" y="1507"/>
                </a:lnTo>
                <a:lnTo>
                  <a:pt x="553" y="1507"/>
                </a:lnTo>
                <a:lnTo>
                  <a:pt x="553" y="1476"/>
                </a:lnTo>
                <a:lnTo>
                  <a:pt x="92" y="1476"/>
                </a:lnTo>
                <a:lnTo>
                  <a:pt x="92" y="831"/>
                </a:lnTo>
                <a:lnTo>
                  <a:pt x="31" y="831"/>
                </a:lnTo>
                <a:lnTo>
                  <a:pt x="31" y="738"/>
                </a:lnTo>
                <a:lnTo>
                  <a:pt x="92" y="738"/>
                </a:lnTo>
                <a:lnTo>
                  <a:pt x="92" y="93"/>
                </a:lnTo>
                <a:lnTo>
                  <a:pt x="461" y="93"/>
                </a:lnTo>
                <a:lnTo>
                  <a:pt x="430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6"/>
          <p:cNvSpPr/>
          <p:nvPr/>
        </p:nvSpPr>
        <p:spPr>
          <a:xfrm flipH="1">
            <a:off x="5350411" y="2681136"/>
            <a:ext cx="24133" cy="51665"/>
          </a:xfrm>
          <a:custGeom>
            <a:rect b="b" l="l" r="r" t="t"/>
            <a:pathLst>
              <a:path extrusionOk="0" h="1383" w="646">
                <a:moveTo>
                  <a:pt x="0" y="0"/>
                </a:moveTo>
                <a:lnTo>
                  <a:pt x="0" y="645"/>
                </a:lnTo>
                <a:lnTo>
                  <a:pt x="461" y="645"/>
                </a:lnTo>
                <a:lnTo>
                  <a:pt x="461" y="492"/>
                </a:lnTo>
                <a:lnTo>
                  <a:pt x="369" y="0"/>
                </a:lnTo>
                <a:close/>
                <a:moveTo>
                  <a:pt x="0" y="738"/>
                </a:moveTo>
                <a:lnTo>
                  <a:pt x="0" y="1383"/>
                </a:lnTo>
                <a:lnTo>
                  <a:pt x="461" y="1383"/>
                </a:lnTo>
                <a:lnTo>
                  <a:pt x="461" y="738"/>
                </a:lnTo>
                <a:close/>
                <a:moveTo>
                  <a:pt x="553" y="983"/>
                </a:moveTo>
                <a:lnTo>
                  <a:pt x="553" y="1383"/>
                </a:lnTo>
                <a:lnTo>
                  <a:pt x="646" y="1383"/>
                </a:lnTo>
                <a:lnTo>
                  <a:pt x="553" y="983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6"/>
          <p:cNvSpPr/>
          <p:nvPr/>
        </p:nvSpPr>
        <p:spPr>
          <a:xfrm flipH="1">
            <a:off x="5350411" y="2717857"/>
            <a:ext cx="3474" cy="14943"/>
          </a:xfrm>
          <a:custGeom>
            <a:rect b="b" l="l" r="r" t="t"/>
            <a:pathLst>
              <a:path extrusionOk="0" fill="none" h="400" w="93">
                <a:moveTo>
                  <a:pt x="0" y="0"/>
                </a:moveTo>
                <a:lnTo>
                  <a:pt x="0" y="400"/>
                </a:lnTo>
                <a:lnTo>
                  <a:pt x="93" y="40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6"/>
          <p:cNvSpPr/>
          <p:nvPr/>
        </p:nvSpPr>
        <p:spPr>
          <a:xfrm flipH="1">
            <a:off x="5357284" y="2708667"/>
            <a:ext cx="17259" cy="24133"/>
          </a:xfrm>
          <a:custGeom>
            <a:rect b="b" l="l" r="r" t="t"/>
            <a:pathLst>
              <a:path extrusionOk="0" fill="none" h="646" w="462">
                <a:moveTo>
                  <a:pt x="461" y="1"/>
                </a:moveTo>
                <a:lnTo>
                  <a:pt x="0" y="1"/>
                </a:lnTo>
                <a:lnTo>
                  <a:pt x="0" y="646"/>
                </a:lnTo>
                <a:lnTo>
                  <a:pt x="461" y="646"/>
                </a:lnTo>
                <a:lnTo>
                  <a:pt x="461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6"/>
          <p:cNvSpPr/>
          <p:nvPr/>
        </p:nvSpPr>
        <p:spPr>
          <a:xfrm flipH="1">
            <a:off x="5357284" y="2681136"/>
            <a:ext cx="17259" cy="24133"/>
          </a:xfrm>
          <a:custGeom>
            <a:rect b="b" l="l" r="r" t="t"/>
            <a:pathLst>
              <a:path extrusionOk="0" fill="none" h="646" w="462">
                <a:moveTo>
                  <a:pt x="369" y="0"/>
                </a:moveTo>
                <a:lnTo>
                  <a:pt x="0" y="0"/>
                </a:lnTo>
                <a:lnTo>
                  <a:pt x="0" y="645"/>
                </a:lnTo>
                <a:lnTo>
                  <a:pt x="461" y="645"/>
                </a:lnTo>
                <a:lnTo>
                  <a:pt x="461" y="492"/>
                </a:lnTo>
                <a:lnTo>
                  <a:pt x="369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6"/>
          <p:cNvSpPr/>
          <p:nvPr/>
        </p:nvSpPr>
        <p:spPr>
          <a:xfrm flipH="1">
            <a:off x="5353848" y="2699478"/>
            <a:ext cx="3474" cy="34481"/>
          </a:xfrm>
          <a:custGeom>
            <a:rect b="b" l="l" r="r" t="t"/>
            <a:pathLst>
              <a:path extrusionOk="0" h="923" w="93">
                <a:moveTo>
                  <a:pt x="0" y="1"/>
                </a:moveTo>
                <a:lnTo>
                  <a:pt x="0" y="154"/>
                </a:lnTo>
                <a:lnTo>
                  <a:pt x="31" y="154"/>
                </a:lnTo>
                <a:lnTo>
                  <a:pt x="0" y="1"/>
                </a:lnTo>
                <a:close/>
                <a:moveTo>
                  <a:pt x="0" y="247"/>
                </a:moveTo>
                <a:lnTo>
                  <a:pt x="0" y="892"/>
                </a:lnTo>
                <a:lnTo>
                  <a:pt x="0" y="923"/>
                </a:lnTo>
                <a:lnTo>
                  <a:pt x="92" y="923"/>
                </a:lnTo>
                <a:lnTo>
                  <a:pt x="92" y="892"/>
                </a:lnTo>
                <a:lnTo>
                  <a:pt x="92" y="492"/>
                </a:lnTo>
                <a:lnTo>
                  <a:pt x="62" y="247"/>
                </a:lnTo>
                <a:close/>
              </a:path>
            </a:pathLst>
          </a:custGeom>
          <a:solidFill>
            <a:srgbClr val="569A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6"/>
          <p:cNvSpPr/>
          <p:nvPr/>
        </p:nvSpPr>
        <p:spPr>
          <a:xfrm flipH="1">
            <a:off x="5353848" y="2708667"/>
            <a:ext cx="3474" cy="25291"/>
          </a:xfrm>
          <a:custGeom>
            <a:rect b="b" l="l" r="r" t="t"/>
            <a:pathLst>
              <a:path extrusionOk="0" fill="none" h="677" w="93">
                <a:moveTo>
                  <a:pt x="62" y="1"/>
                </a:moveTo>
                <a:lnTo>
                  <a:pt x="0" y="1"/>
                </a:lnTo>
                <a:lnTo>
                  <a:pt x="0" y="646"/>
                </a:lnTo>
                <a:lnTo>
                  <a:pt x="0" y="677"/>
                </a:lnTo>
                <a:lnTo>
                  <a:pt x="92" y="677"/>
                </a:lnTo>
                <a:lnTo>
                  <a:pt x="92" y="646"/>
                </a:lnTo>
                <a:lnTo>
                  <a:pt x="92" y="246"/>
                </a:lnTo>
                <a:lnTo>
                  <a:pt x="62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6"/>
          <p:cNvSpPr/>
          <p:nvPr/>
        </p:nvSpPr>
        <p:spPr>
          <a:xfrm flipH="1">
            <a:off x="5356164" y="2699478"/>
            <a:ext cx="1158" cy="5790"/>
          </a:xfrm>
          <a:custGeom>
            <a:rect b="b" l="l" r="r" t="t"/>
            <a:pathLst>
              <a:path extrusionOk="0" fill="none" h="155" w="31">
                <a:moveTo>
                  <a:pt x="0" y="1"/>
                </a:moveTo>
                <a:lnTo>
                  <a:pt x="0" y="154"/>
                </a:lnTo>
                <a:lnTo>
                  <a:pt x="31" y="154"/>
                </a:lnTo>
                <a:lnTo>
                  <a:pt x="0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6"/>
          <p:cNvSpPr/>
          <p:nvPr/>
        </p:nvSpPr>
        <p:spPr>
          <a:xfrm flipH="1">
            <a:off x="5355005" y="2705231"/>
            <a:ext cx="21854" cy="3474"/>
          </a:xfrm>
          <a:custGeom>
            <a:rect b="b" l="l" r="r" t="t"/>
            <a:pathLst>
              <a:path extrusionOk="0" h="93" w="585">
                <a:moveTo>
                  <a:pt x="1" y="0"/>
                </a:moveTo>
                <a:lnTo>
                  <a:pt x="1" y="93"/>
                </a:lnTo>
                <a:lnTo>
                  <a:pt x="585" y="93"/>
                </a:lnTo>
                <a:lnTo>
                  <a:pt x="554" y="0"/>
                </a:lnTo>
                <a:close/>
              </a:path>
            </a:pathLst>
          </a:custGeom>
          <a:solidFill>
            <a:srgbClr val="569A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6"/>
          <p:cNvSpPr/>
          <p:nvPr/>
        </p:nvSpPr>
        <p:spPr>
          <a:xfrm flipH="1">
            <a:off x="5355005" y="2705231"/>
            <a:ext cx="21854" cy="3474"/>
          </a:xfrm>
          <a:custGeom>
            <a:rect b="b" l="l" r="r" t="t"/>
            <a:pathLst>
              <a:path extrusionOk="0" fill="none" h="93" w="585">
                <a:moveTo>
                  <a:pt x="554" y="0"/>
                </a:moveTo>
                <a:lnTo>
                  <a:pt x="523" y="0"/>
                </a:lnTo>
                <a:lnTo>
                  <a:pt x="62" y="0"/>
                </a:lnTo>
                <a:lnTo>
                  <a:pt x="1" y="0"/>
                </a:lnTo>
                <a:lnTo>
                  <a:pt x="1" y="93"/>
                </a:lnTo>
                <a:lnTo>
                  <a:pt x="62" y="93"/>
                </a:lnTo>
                <a:lnTo>
                  <a:pt x="523" y="93"/>
                </a:lnTo>
                <a:lnTo>
                  <a:pt x="585" y="93"/>
                </a:lnTo>
                <a:lnTo>
                  <a:pt x="554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6"/>
          <p:cNvSpPr/>
          <p:nvPr/>
        </p:nvSpPr>
        <p:spPr>
          <a:xfrm flipH="1">
            <a:off x="5234494" y="2677662"/>
            <a:ext cx="43634" cy="58577"/>
          </a:xfrm>
          <a:custGeom>
            <a:rect b="b" l="l" r="r" t="t"/>
            <a:pathLst>
              <a:path extrusionOk="0" h="1568" w="1168">
                <a:moveTo>
                  <a:pt x="0" y="1"/>
                </a:moveTo>
                <a:lnTo>
                  <a:pt x="0" y="1568"/>
                </a:lnTo>
                <a:lnTo>
                  <a:pt x="1168" y="1568"/>
                </a:lnTo>
                <a:lnTo>
                  <a:pt x="1168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6"/>
          <p:cNvSpPr/>
          <p:nvPr/>
        </p:nvSpPr>
        <p:spPr>
          <a:xfrm flipH="1">
            <a:off x="5234494" y="2677662"/>
            <a:ext cx="43634" cy="58577"/>
          </a:xfrm>
          <a:custGeom>
            <a:rect b="b" l="l" r="r" t="t"/>
            <a:pathLst>
              <a:path extrusionOk="0" fill="none" h="1568" w="1168">
                <a:moveTo>
                  <a:pt x="1168" y="1568"/>
                </a:moveTo>
                <a:lnTo>
                  <a:pt x="0" y="1568"/>
                </a:lnTo>
                <a:lnTo>
                  <a:pt x="0" y="1"/>
                </a:lnTo>
                <a:lnTo>
                  <a:pt x="1168" y="1"/>
                </a:lnTo>
                <a:lnTo>
                  <a:pt x="1168" y="1568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6"/>
          <p:cNvSpPr/>
          <p:nvPr/>
        </p:nvSpPr>
        <p:spPr>
          <a:xfrm flipH="1">
            <a:off x="5237931" y="2681136"/>
            <a:ext cx="36760" cy="51665"/>
          </a:xfrm>
          <a:custGeom>
            <a:rect b="b" l="l" r="r" t="t"/>
            <a:pathLst>
              <a:path extrusionOk="0" h="1383" w="984">
                <a:moveTo>
                  <a:pt x="0" y="0"/>
                </a:moveTo>
                <a:lnTo>
                  <a:pt x="0" y="1383"/>
                </a:lnTo>
                <a:lnTo>
                  <a:pt x="984" y="1383"/>
                </a:lnTo>
                <a:lnTo>
                  <a:pt x="984" y="0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6"/>
          <p:cNvSpPr/>
          <p:nvPr/>
        </p:nvSpPr>
        <p:spPr>
          <a:xfrm flipH="1">
            <a:off x="5237931" y="2681136"/>
            <a:ext cx="36760" cy="51665"/>
          </a:xfrm>
          <a:custGeom>
            <a:rect b="b" l="l" r="r" t="t"/>
            <a:pathLst>
              <a:path extrusionOk="0" fill="none" h="1383" w="984">
                <a:moveTo>
                  <a:pt x="984" y="1383"/>
                </a:moveTo>
                <a:lnTo>
                  <a:pt x="0" y="1383"/>
                </a:lnTo>
                <a:lnTo>
                  <a:pt x="0" y="0"/>
                </a:lnTo>
                <a:lnTo>
                  <a:pt x="984" y="0"/>
                </a:lnTo>
                <a:lnTo>
                  <a:pt x="984" y="1383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6"/>
          <p:cNvSpPr/>
          <p:nvPr/>
        </p:nvSpPr>
        <p:spPr>
          <a:xfrm flipH="1">
            <a:off x="5253995" y="2679978"/>
            <a:ext cx="4632" cy="53982"/>
          </a:xfrm>
          <a:custGeom>
            <a:rect b="b" l="l" r="r" t="t"/>
            <a:pathLst>
              <a:path extrusionOk="0" h="1445" w="124">
                <a:moveTo>
                  <a:pt x="1" y="0"/>
                </a:moveTo>
                <a:lnTo>
                  <a:pt x="1" y="1445"/>
                </a:lnTo>
                <a:lnTo>
                  <a:pt x="124" y="1445"/>
                </a:lnTo>
                <a:lnTo>
                  <a:pt x="124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6"/>
          <p:cNvSpPr/>
          <p:nvPr/>
        </p:nvSpPr>
        <p:spPr>
          <a:xfrm flipH="1">
            <a:off x="5253995" y="2679978"/>
            <a:ext cx="4632" cy="53982"/>
          </a:xfrm>
          <a:custGeom>
            <a:rect b="b" l="l" r="r" t="t"/>
            <a:pathLst>
              <a:path extrusionOk="0" fill="none" h="1445" w="124">
                <a:moveTo>
                  <a:pt x="124" y="1445"/>
                </a:moveTo>
                <a:lnTo>
                  <a:pt x="1" y="1445"/>
                </a:lnTo>
                <a:lnTo>
                  <a:pt x="1" y="0"/>
                </a:lnTo>
                <a:lnTo>
                  <a:pt x="124" y="0"/>
                </a:lnTo>
                <a:lnTo>
                  <a:pt x="124" y="1445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6"/>
          <p:cNvSpPr/>
          <p:nvPr/>
        </p:nvSpPr>
        <p:spPr>
          <a:xfrm flipH="1">
            <a:off x="5235615" y="2705231"/>
            <a:ext cx="41355" cy="3474"/>
          </a:xfrm>
          <a:custGeom>
            <a:rect b="b" l="l" r="r" t="t"/>
            <a:pathLst>
              <a:path extrusionOk="0" h="93" w="1107">
                <a:moveTo>
                  <a:pt x="0" y="0"/>
                </a:moveTo>
                <a:lnTo>
                  <a:pt x="0" y="93"/>
                </a:lnTo>
                <a:lnTo>
                  <a:pt x="1106" y="93"/>
                </a:lnTo>
                <a:lnTo>
                  <a:pt x="1106" y="0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6"/>
          <p:cNvSpPr/>
          <p:nvPr/>
        </p:nvSpPr>
        <p:spPr>
          <a:xfrm flipH="1">
            <a:off x="5235615" y="2705231"/>
            <a:ext cx="41355" cy="3474"/>
          </a:xfrm>
          <a:custGeom>
            <a:rect b="b" l="l" r="r" t="t"/>
            <a:pathLst>
              <a:path extrusionOk="0" fill="none" h="93" w="1107">
                <a:moveTo>
                  <a:pt x="0" y="93"/>
                </a:moveTo>
                <a:lnTo>
                  <a:pt x="0" y="0"/>
                </a:lnTo>
                <a:lnTo>
                  <a:pt x="1106" y="0"/>
                </a:lnTo>
                <a:lnTo>
                  <a:pt x="1106" y="93"/>
                </a:lnTo>
                <a:lnTo>
                  <a:pt x="0" y="93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6"/>
          <p:cNvSpPr/>
          <p:nvPr/>
        </p:nvSpPr>
        <p:spPr>
          <a:xfrm flipH="1">
            <a:off x="5250558" y="2677662"/>
            <a:ext cx="27570" cy="58577"/>
          </a:xfrm>
          <a:custGeom>
            <a:rect b="b" l="l" r="r" t="t"/>
            <a:pathLst>
              <a:path extrusionOk="0" h="1568" w="738">
                <a:moveTo>
                  <a:pt x="0" y="1"/>
                </a:moveTo>
                <a:lnTo>
                  <a:pt x="0" y="1568"/>
                </a:lnTo>
                <a:lnTo>
                  <a:pt x="738" y="1568"/>
                </a:lnTo>
                <a:lnTo>
                  <a:pt x="707" y="1476"/>
                </a:lnTo>
                <a:lnTo>
                  <a:pt x="646" y="1476"/>
                </a:lnTo>
                <a:lnTo>
                  <a:pt x="646" y="1507"/>
                </a:lnTo>
                <a:lnTo>
                  <a:pt x="523" y="1507"/>
                </a:lnTo>
                <a:lnTo>
                  <a:pt x="523" y="1476"/>
                </a:lnTo>
                <a:lnTo>
                  <a:pt x="92" y="1476"/>
                </a:lnTo>
                <a:lnTo>
                  <a:pt x="92" y="831"/>
                </a:lnTo>
                <a:lnTo>
                  <a:pt x="31" y="831"/>
                </a:lnTo>
                <a:lnTo>
                  <a:pt x="31" y="738"/>
                </a:lnTo>
                <a:lnTo>
                  <a:pt x="92" y="738"/>
                </a:lnTo>
                <a:lnTo>
                  <a:pt x="92" y="93"/>
                </a:lnTo>
                <a:lnTo>
                  <a:pt x="430" y="93"/>
                </a:lnTo>
                <a:lnTo>
                  <a:pt x="430" y="1"/>
                </a:lnTo>
                <a:close/>
              </a:path>
            </a:pathLst>
          </a:custGeom>
          <a:solidFill>
            <a:srgbClr val="569A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6"/>
          <p:cNvSpPr/>
          <p:nvPr/>
        </p:nvSpPr>
        <p:spPr>
          <a:xfrm flipH="1">
            <a:off x="5250558" y="2677662"/>
            <a:ext cx="27570" cy="58577"/>
          </a:xfrm>
          <a:custGeom>
            <a:rect b="b" l="l" r="r" t="t"/>
            <a:pathLst>
              <a:path extrusionOk="0" fill="none" h="1568" w="738">
                <a:moveTo>
                  <a:pt x="430" y="1"/>
                </a:moveTo>
                <a:lnTo>
                  <a:pt x="0" y="1"/>
                </a:lnTo>
                <a:lnTo>
                  <a:pt x="0" y="1568"/>
                </a:lnTo>
                <a:lnTo>
                  <a:pt x="738" y="1568"/>
                </a:lnTo>
                <a:lnTo>
                  <a:pt x="707" y="1476"/>
                </a:lnTo>
                <a:lnTo>
                  <a:pt x="646" y="1476"/>
                </a:lnTo>
                <a:lnTo>
                  <a:pt x="646" y="1507"/>
                </a:lnTo>
                <a:lnTo>
                  <a:pt x="523" y="1507"/>
                </a:lnTo>
                <a:lnTo>
                  <a:pt x="523" y="1476"/>
                </a:lnTo>
                <a:lnTo>
                  <a:pt x="92" y="1476"/>
                </a:lnTo>
                <a:lnTo>
                  <a:pt x="92" y="831"/>
                </a:lnTo>
                <a:lnTo>
                  <a:pt x="31" y="831"/>
                </a:lnTo>
                <a:lnTo>
                  <a:pt x="31" y="738"/>
                </a:lnTo>
                <a:lnTo>
                  <a:pt x="92" y="738"/>
                </a:lnTo>
                <a:lnTo>
                  <a:pt x="92" y="93"/>
                </a:lnTo>
                <a:lnTo>
                  <a:pt x="430" y="93"/>
                </a:lnTo>
                <a:lnTo>
                  <a:pt x="430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6"/>
          <p:cNvSpPr/>
          <p:nvPr/>
        </p:nvSpPr>
        <p:spPr>
          <a:xfrm flipH="1">
            <a:off x="5251716" y="2681136"/>
            <a:ext cx="22975" cy="51665"/>
          </a:xfrm>
          <a:custGeom>
            <a:rect b="b" l="l" r="r" t="t"/>
            <a:pathLst>
              <a:path extrusionOk="0" h="1383" w="615">
                <a:moveTo>
                  <a:pt x="0" y="0"/>
                </a:moveTo>
                <a:lnTo>
                  <a:pt x="0" y="645"/>
                </a:lnTo>
                <a:lnTo>
                  <a:pt x="431" y="645"/>
                </a:lnTo>
                <a:lnTo>
                  <a:pt x="431" y="492"/>
                </a:lnTo>
                <a:lnTo>
                  <a:pt x="338" y="0"/>
                </a:lnTo>
                <a:close/>
                <a:moveTo>
                  <a:pt x="0" y="738"/>
                </a:moveTo>
                <a:lnTo>
                  <a:pt x="0" y="1383"/>
                </a:lnTo>
                <a:lnTo>
                  <a:pt x="431" y="1383"/>
                </a:lnTo>
                <a:lnTo>
                  <a:pt x="431" y="738"/>
                </a:lnTo>
                <a:close/>
                <a:moveTo>
                  <a:pt x="554" y="983"/>
                </a:moveTo>
                <a:lnTo>
                  <a:pt x="554" y="1383"/>
                </a:lnTo>
                <a:lnTo>
                  <a:pt x="615" y="1383"/>
                </a:lnTo>
                <a:lnTo>
                  <a:pt x="554" y="983"/>
                </a:lnTo>
                <a:close/>
              </a:path>
            </a:pathLst>
          </a:custGeom>
          <a:solidFill>
            <a:srgbClr val="66A9B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6"/>
          <p:cNvSpPr/>
          <p:nvPr/>
        </p:nvSpPr>
        <p:spPr>
          <a:xfrm flipH="1">
            <a:off x="5251717" y="2717857"/>
            <a:ext cx="2316" cy="14943"/>
          </a:xfrm>
          <a:custGeom>
            <a:rect b="b" l="l" r="r" t="t"/>
            <a:pathLst>
              <a:path extrusionOk="0" fill="none" h="400" w="62">
                <a:moveTo>
                  <a:pt x="1" y="0"/>
                </a:moveTo>
                <a:lnTo>
                  <a:pt x="1" y="400"/>
                </a:lnTo>
                <a:lnTo>
                  <a:pt x="62" y="40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6"/>
          <p:cNvSpPr/>
          <p:nvPr/>
        </p:nvSpPr>
        <p:spPr>
          <a:xfrm flipH="1">
            <a:off x="5258590" y="2708667"/>
            <a:ext cx="16101" cy="24133"/>
          </a:xfrm>
          <a:custGeom>
            <a:rect b="b" l="l" r="r" t="t"/>
            <a:pathLst>
              <a:path extrusionOk="0" fill="none" h="646" w="431">
                <a:moveTo>
                  <a:pt x="431" y="1"/>
                </a:moveTo>
                <a:lnTo>
                  <a:pt x="0" y="1"/>
                </a:lnTo>
                <a:lnTo>
                  <a:pt x="0" y="646"/>
                </a:lnTo>
                <a:lnTo>
                  <a:pt x="431" y="646"/>
                </a:lnTo>
                <a:lnTo>
                  <a:pt x="431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6"/>
          <p:cNvSpPr/>
          <p:nvPr/>
        </p:nvSpPr>
        <p:spPr>
          <a:xfrm flipH="1">
            <a:off x="5258590" y="2681136"/>
            <a:ext cx="16101" cy="24133"/>
          </a:xfrm>
          <a:custGeom>
            <a:rect b="b" l="l" r="r" t="t"/>
            <a:pathLst>
              <a:path extrusionOk="0" fill="none" h="646" w="431">
                <a:moveTo>
                  <a:pt x="338" y="0"/>
                </a:moveTo>
                <a:lnTo>
                  <a:pt x="0" y="0"/>
                </a:lnTo>
                <a:lnTo>
                  <a:pt x="0" y="645"/>
                </a:lnTo>
                <a:lnTo>
                  <a:pt x="431" y="645"/>
                </a:lnTo>
                <a:lnTo>
                  <a:pt x="431" y="492"/>
                </a:lnTo>
                <a:lnTo>
                  <a:pt x="338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6"/>
          <p:cNvSpPr/>
          <p:nvPr/>
        </p:nvSpPr>
        <p:spPr>
          <a:xfrm flipH="1">
            <a:off x="5253995" y="2699478"/>
            <a:ext cx="4632" cy="34481"/>
          </a:xfrm>
          <a:custGeom>
            <a:rect b="b" l="l" r="r" t="t"/>
            <a:pathLst>
              <a:path extrusionOk="0" h="923" w="124">
                <a:moveTo>
                  <a:pt x="1" y="1"/>
                </a:moveTo>
                <a:lnTo>
                  <a:pt x="1" y="154"/>
                </a:lnTo>
                <a:lnTo>
                  <a:pt x="31" y="154"/>
                </a:lnTo>
                <a:lnTo>
                  <a:pt x="1" y="1"/>
                </a:lnTo>
                <a:close/>
                <a:moveTo>
                  <a:pt x="1" y="247"/>
                </a:moveTo>
                <a:lnTo>
                  <a:pt x="1" y="892"/>
                </a:lnTo>
                <a:lnTo>
                  <a:pt x="1" y="923"/>
                </a:lnTo>
                <a:lnTo>
                  <a:pt x="124" y="923"/>
                </a:lnTo>
                <a:lnTo>
                  <a:pt x="124" y="892"/>
                </a:lnTo>
                <a:lnTo>
                  <a:pt x="124" y="492"/>
                </a:lnTo>
                <a:lnTo>
                  <a:pt x="62" y="247"/>
                </a:lnTo>
                <a:close/>
              </a:path>
            </a:pathLst>
          </a:custGeom>
          <a:solidFill>
            <a:srgbClr val="569A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6"/>
          <p:cNvSpPr/>
          <p:nvPr/>
        </p:nvSpPr>
        <p:spPr>
          <a:xfrm flipH="1">
            <a:off x="5253995" y="2708667"/>
            <a:ext cx="4632" cy="25291"/>
          </a:xfrm>
          <a:custGeom>
            <a:rect b="b" l="l" r="r" t="t"/>
            <a:pathLst>
              <a:path extrusionOk="0" fill="none" h="677" w="124">
                <a:moveTo>
                  <a:pt x="62" y="1"/>
                </a:moveTo>
                <a:lnTo>
                  <a:pt x="1" y="1"/>
                </a:lnTo>
                <a:lnTo>
                  <a:pt x="1" y="646"/>
                </a:lnTo>
                <a:lnTo>
                  <a:pt x="1" y="677"/>
                </a:lnTo>
                <a:lnTo>
                  <a:pt x="124" y="677"/>
                </a:lnTo>
                <a:lnTo>
                  <a:pt x="124" y="646"/>
                </a:lnTo>
                <a:lnTo>
                  <a:pt x="124" y="246"/>
                </a:lnTo>
                <a:lnTo>
                  <a:pt x="62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6"/>
          <p:cNvSpPr/>
          <p:nvPr/>
        </p:nvSpPr>
        <p:spPr>
          <a:xfrm flipH="1">
            <a:off x="5257432" y="2699478"/>
            <a:ext cx="1195" cy="5790"/>
          </a:xfrm>
          <a:custGeom>
            <a:rect b="b" l="l" r="r" t="t"/>
            <a:pathLst>
              <a:path extrusionOk="0" fill="none" h="155" w="32">
                <a:moveTo>
                  <a:pt x="1" y="1"/>
                </a:moveTo>
                <a:lnTo>
                  <a:pt x="1" y="154"/>
                </a:lnTo>
                <a:lnTo>
                  <a:pt x="31" y="154"/>
                </a:lnTo>
                <a:lnTo>
                  <a:pt x="1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6"/>
          <p:cNvSpPr/>
          <p:nvPr/>
        </p:nvSpPr>
        <p:spPr>
          <a:xfrm flipH="1">
            <a:off x="5256273" y="2705231"/>
            <a:ext cx="20696" cy="3474"/>
          </a:xfrm>
          <a:custGeom>
            <a:rect b="b" l="l" r="r" t="t"/>
            <a:pathLst>
              <a:path extrusionOk="0" h="93" w="554">
                <a:moveTo>
                  <a:pt x="0" y="0"/>
                </a:moveTo>
                <a:lnTo>
                  <a:pt x="0" y="93"/>
                </a:lnTo>
                <a:lnTo>
                  <a:pt x="553" y="93"/>
                </a:lnTo>
                <a:lnTo>
                  <a:pt x="522" y="0"/>
                </a:lnTo>
                <a:close/>
              </a:path>
            </a:pathLst>
          </a:custGeom>
          <a:solidFill>
            <a:srgbClr val="569A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6"/>
          <p:cNvSpPr/>
          <p:nvPr/>
        </p:nvSpPr>
        <p:spPr>
          <a:xfrm flipH="1">
            <a:off x="5256273" y="2705231"/>
            <a:ext cx="20696" cy="3474"/>
          </a:xfrm>
          <a:custGeom>
            <a:rect b="b" l="l" r="r" t="t"/>
            <a:pathLst>
              <a:path extrusionOk="0" fill="none" h="93" w="554">
                <a:moveTo>
                  <a:pt x="522" y="0"/>
                </a:moveTo>
                <a:lnTo>
                  <a:pt x="492" y="0"/>
                </a:lnTo>
                <a:lnTo>
                  <a:pt x="61" y="0"/>
                </a:lnTo>
                <a:lnTo>
                  <a:pt x="0" y="0"/>
                </a:lnTo>
                <a:lnTo>
                  <a:pt x="0" y="93"/>
                </a:lnTo>
                <a:lnTo>
                  <a:pt x="61" y="93"/>
                </a:lnTo>
                <a:lnTo>
                  <a:pt x="492" y="93"/>
                </a:lnTo>
                <a:lnTo>
                  <a:pt x="553" y="93"/>
                </a:lnTo>
                <a:lnTo>
                  <a:pt x="522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6"/>
          <p:cNvSpPr/>
          <p:nvPr/>
        </p:nvSpPr>
        <p:spPr>
          <a:xfrm flipH="1">
            <a:off x="5305655" y="2605378"/>
            <a:ext cx="106768" cy="62013"/>
          </a:xfrm>
          <a:custGeom>
            <a:rect b="b" l="l" r="r" t="t"/>
            <a:pathLst>
              <a:path extrusionOk="0" h="1660" w="2858">
                <a:moveTo>
                  <a:pt x="2858" y="0"/>
                </a:moveTo>
                <a:lnTo>
                  <a:pt x="0" y="1414"/>
                </a:lnTo>
                <a:lnTo>
                  <a:pt x="123" y="1659"/>
                </a:lnTo>
                <a:lnTo>
                  <a:pt x="2858" y="338"/>
                </a:lnTo>
                <a:lnTo>
                  <a:pt x="2858" y="31"/>
                </a:lnTo>
                <a:lnTo>
                  <a:pt x="2858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6"/>
          <p:cNvSpPr/>
          <p:nvPr/>
        </p:nvSpPr>
        <p:spPr>
          <a:xfrm flipH="1">
            <a:off x="5431878" y="2358600"/>
            <a:ext cx="126297" cy="429334"/>
          </a:xfrm>
          <a:custGeom>
            <a:rect b="b" l="l" r="r" t="t"/>
            <a:pathLst>
              <a:path extrusionOk="0" h="12721" w="3381">
                <a:moveTo>
                  <a:pt x="861" y="0"/>
                </a:moveTo>
                <a:lnTo>
                  <a:pt x="830" y="430"/>
                </a:lnTo>
                <a:lnTo>
                  <a:pt x="830" y="645"/>
                </a:lnTo>
                <a:lnTo>
                  <a:pt x="799" y="983"/>
                </a:lnTo>
                <a:lnTo>
                  <a:pt x="768" y="1229"/>
                </a:lnTo>
                <a:lnTo>
                  <a:pt x="768" y="1475"/>
                </a:lnTo>
                <a:lnTo>
                  <a:pt x="768" y="1536"/>
                </a:lnTo>
                <a:lnTo>
                  <a:pt x="738" y="2059"/>
                </a:lnTo>
                <a:lnTo>
                  <a:pt x="707" y="2151"/>
                </a:lnTo>
                <a:lnTo>
                  <a:pt x="707" y="2274"/>
                </a:lnTo>
                <a:lnTo>
                  <a:pt x="676" y="2704"/>
                </a:lnTo>
                <a:lnTo>
                  <a:pt x="645" y="3288"/>
                </a:lnTo>
                <a:lnTo>
                  <a:pt x="615" y="3872"/>
                </a:lnTo>
                <a:lnTo>
                  <a:pt x="0" y="12721"/>
                </a:lnTo>
                <a:lnTo>
                  <a:pt x="3380" y="12721"/>
                </a:lnTo>
                <a:lnTo>
                  <a:pt x="2796" y="3872"/>
                </a:lnTo>
                <a:lnTo>
                  <a:pt x="2735" y="3288"/>
                </a:lnTo>
                <a:lnTo>
                  <a:pt x="2704" y="2704"/>
                </a:lnTo>
                <a:lnTo>
                  <a:pt x="2673" y="2274"/>
                </a:lnTo>
                <a:lnTo>
                  <a:pt x="2673" y="2151"/>
                </a:lnTo>
                <a:lnTo>
                  <a:pt x="2673" y="2059"/>
                </a:lnTo>
                <a:lnTo>
                  <a:pt x="2612" y="1536"/>
                </a:lnTo>
                <a:lnTo>
                  <a:pt x="2612" y="1475"/>
                </a:lnTo>
                <a:lnTo>
                  <a:pt x="2612" y="1229"/>
                </a:lnTo>
                <a:lnTo>
                  <a:pt x="2581" y="983"/>
                </a:lnTo>
                <a:lnTo>
                  <a:pt x="2581" y="645"/>
                </a:lnTo>
                <a:lnTo>
                  <a:pt x="2550" y="430"/>
                </a:lnTo>
                <a:lnTo>
                  <a:pt x="2520" y="0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6"/>
          <p:cNvSpPr/>
          <p:nvPr/>
        </p:nvSpPr>
        <p:spPr>
          <a:xfrm flipH="1">
            <a:off x="5495008" y="2358600"/>
            <a:ext cx="63167" cy="429334"/>
          </a:xfrm>
          <a:custGeom>
            <a:rect b="b" l="l" r="r" t="t"/>
            <a:pathLst>
              <a:path extrusionOk="0" h="12721" w="1691">
                <a:moveTo>
                  <a:pt x="861" y="0"/>
                </a:moveTo>
                <a:lnTo>
                  <a:pt x="0" y="12721"/>
                </a:lnTo>
                <a:lnTo>
                  <a:pt x="1690" y="12721"/>
                </a:lnTo>
                <a:lnTo>
                  <a:pt x="1690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6"/>
          <p:cNvSpPr/>
          <p:nvPr/>
        </p:nvSpPr>
        <p:spPr>
          <a:xfrm flipH="1">
            <a:off x="5460609" y="2358604"/>
            <a:ext cx="68887" cy="9190"/>
          </a:xfrm>
          <a:custGeom>
            <a:rect b="b" l="l" r="r" t="t"/>
            <a:pathLst>
              <a:path extrusionOk="0" h="246" w="1844">
                <a:moveTo>
                  <a:pt x="0" y="0"/>
                </a:moveTo>
                <a:lnTo>
                  <a:pt x="0" y="246"/>
                </a:lnTo>
                <a:lnTo>
                  <a:pt x="1844" y="246"/>
                </a:lnTo>
                <a:lnTo>
                  <a:pt x="1844" y="0"/>
                </a:lnTo>
                <a:close/>
              </a:path>
            </a:pathLst>
          </a:custGeom>
          <a:solidFill>
            <a:srgbClr val="FFE5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6"/>
          <p:cNvSpPr/>
          <p:nvPr/>
        </p:nvSpPr>
        <p:spPr>
          <a:xfrm flipH="1">
            <a:off x="5458293" y="2389572"/>
            <a:ext cx="73520" cy="8069"/>
          </a:xfrm>
          <a:custGeom>
            <a:rect b="b" l="l" r="r" t="t"/>
            <a:pathLst>
              <a:path extrusionOk="0" h="216" w="1968">
                <a:moveTo>
                  <a:pt x="32" y="1"/>
                </a:moveTo>
                <a:lnTo>
                  <a:pt x="1" y="93"/>
                </a:lnTo>
                <a:lnTo>
                  <a:pt x="1" y="216"/>
                </a:lnTo>
                <a:lnTo>
                  <a:pt x="1967" y="216"/>
                </a:lnTo>
                <a:lnTo>
                  <a:pt x="1967" y="93"/>
                </a:lnTo>
                <a:lnTo>
                  <a:pt x="1967" y="1"/>
                </a:lnTo>
                <a:close/>
              </a:path>
            </a:pathLst>
          </a:custGeom>
          <a:solidFill>
            <a:srgbClr val="FFE5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6"/>
          <p:cNvSpPr/>
          <p:nvPr/>
        </p:nvSpPr>
        <p:spPr>
          <a:xfrm flipH="1">
            <a:off x="5495016" y="2358604"/>
            <a:ext cx="34481" cy="9190"/>
          </a:xfrm>
          <a:custGeom>
            <a:rect b="b" l="l" r="r" t="t"/>
            <a:pathLst>
              <a:path extrusionOk="0" h="246" w="923">
                <a:moveTo>
                  <a:pt x="0" y="0"/>
                </a:moveTo>
                <a:lnTo>
                  <a:pt x="0" y="246"/>
                </a:lnTo>
                <a:lnTo>
                  <a:pt x="922" y="246"/>
                </a:lnTo>
                <a:lnTo>
                  <a:pt x="922" y="0"/>
                </a:ln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6"/>
          <p:cNvSpPr/>
          <p:nvPr/>
        </p:nvSpPr>
        <p:spPr>
          <a:xfrm flipH="1">
            <a:off x="5458293" y="2351125"/>
            <a:ext cx="73520" cy="11543"/>
          </a:xfrm>
          <a:custGeom>
            <a:rect b="b" l="l" r="r" t="t"/>
            <a:pathLst>
              <a:path extrusionOk="0" h="309" w="1968">
                <a:moveTo>
                  <a:pt x="1" y="1"/>
                </a:moveTo>
                <a:lnTo>
                  <a:pt x="1" y="308"/>
                </a:lnTo>
                <a:lnTo>
                  <a:pt x="1967" y="308"/>
                </a:lnTo>
                <a:lnTo>
                  <a:pt x="1967" y="1"/>
                </a:lnTo>
                <a:close/>
              </a:path>
            </a:pathLst>
          </a:custGeom>
          <a:solidFill>
            <a:srgbClr val="4278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6"/>
          <p:cNvSpPr/>
          <p:nvPr/>
        </p:nvSpPr>
        <p:spPr>
          <a:xfrm flipH="1">
            <a:off x="5458295" y="2351125"/>
            <a:ext cx="36760" cy="11543"/>
          </a:xfrm>
          <a:custGeom>
            <a:rect b="b" l="l" r="r" t="t"/>
            <a:pathLst>
              <a:path extrusionOk="0" h="309" w="984">
                <a:moveTo>
                  <a:pt x="0" y="1"/>
                </a:moveTo>
                <a:lnTo>
                  <a:pt x="0" y="308"/>
                </a:lnTo>
                <a:lnTo>
                  <a:pt x="983" y="308"/>
                </a:lnTo>
                <a:lnTo>
                  <a:pt x="983" y="1"/>
                </a:lnTo>
                <a:close/>
              </a:path>
            </a:pathLst>
          </a:custGeom>
          <a:solidFill>
            <a:srgbClr val="3264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6"/>
          <p:cNvSpPr/>
          <p:nvPr/>
        </p:nvSpPr>
        <p:spPr>
          <a:xfrm flipH="1">
            <a:off x="5495016" y="2389572"/>
            <a:ext cx="36797" cy="8069"/>
          </a:xfrm>
          <a:custGeom>
            <a:rect b="b" l="l" r="r" t="t"/>
            <a:pathLst>
              <a:path extrusionOk="0" h="216" w="985">
                <a:moveTo>
                  <a:pt x="32" y="1"/>
                </a:moveTo>
                <a:lnTo>
                  <a:pt x="1" y="93"/>
                </a:lnTo>
                <a:lnTo>
                  <a:pt x="1" y="216"/>
                </a:lnTo>
                <a:lnTo>
                  <a:pt x="984" y="216"/>
                </a:lnTo>
                <a:lnTo>
                  <a:pt x="984" y="1"/>
                </a:lnTo>
                <a:close/>
              </a:path>
            </a:pathLst>
          </a:custGeom>
          <a:solidFill>
            <a:srgbClr val="F0D6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6"/>
          <p:cNvSpPr/>
          <p:nvPr/>
        </p:nvSpPr>
        <p:spPr>
          <a:xfrm flipH="1">
            <a:off x="5495059" y="2327612"/>
            <a:ext cx="27570" cy="27570"/>
          </a:xfrm>
          <a:custGeom>
            <a:rect b="b" l="l" r="r" t="t"/>
            <a:pathLst>
              <a:path extrusionOk="0" h="738" w="738">
                <a:moveTo>
                  <a:pt x="369" y="0"/>
                </a:moveTo>
                <a:lnTo>
                  <a:pt x="215" y="31"/>
                </a:lnTo>
                <a:lnTo>
                  <a:pt x="123" y="123"/>
                </a:lnTo>
                <a:lnTo>
                  <a:pt x="31" y="215"/>
                </a:lnTo>
                <a:lnTo>
                  <a:pt x="0" y="369"/>
                </a:lnTo>
                <a:lnTo>
                  <a:pt x="31" y="523"/>
                </a:lnTo>
                <a:lnTo>
                  <a:pt x="123" y="615"/>
                </a:lnTo>
                <a:lnTo>
                  <a:pt x="215" y="707"/>
                </a:lnTo>
                <a:lnTo>
                  <a:pt x="369" y="738"/>
                </a:lnTo>
                <a:lnTo>
                  <a:pt x="522" y="707"/>
                </a:lnTo>
                <a:lnTo>
                  <a:pt x="615" y="615"/>
                </a:lnTo>
                <a:lnTo>
                  <a:pt x="707" y="523"/>
                </a:lnTo>
                <a:lnTo>
                  <a:pt x="738" y="369"/>
                </a:lnTo>
                <a:lnTo>
                  <a:pt x="707" y="215"/>
                </a:lnTo>
                <a:lnTo>
                  <a:pt x="615" y="123"/>
                </a:lnTo>
                <a:lnTo>
                  <a:pt x="522" y="31"/>
                </a:lnTo>
                <a:lnTo>
                  <a:pt x="369" y="0"/>
                </a:lnTo>
                <a:close/>
              </a:path>
            </a:pathLst>
          </a:custGeom>
          <a:solidFill>
            <a:srgbClr val="B6EF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6"/>
          <p:cNvSpPr/>
          <p:nvPr/>
        </p:nvSpPr>
        <p:spPr>
          <a:xfrm flipH="1">
            <a:off x="5181662" y="2212124"/>
            <a:ext cx="313392" cy="121711"/>
          </a:xfrm>
          <a:custGeom>
            <a:rect b="b" l="l" r="r" t="t"/>
            <a:pathLst>
              <a:path extrusionOk="0" h="3258" w="8389">
                <a:moveTo>
                  <a:pt x="6115" y="0"/>
                </a:moveTo>
                <a:lnTo>
                  <a:pt x="5838" y="31"/>
                </a:lnTo>
                <a:lnTo>
                  <a:pt x="5531" y="93"/>
                </a:lnTo>
                <a:lnTo>
                  <a:pt x="5285" y="185"/>
                </a:lnTo>
                <a:lnTo>
                  <a:pt x="5008" y="308"/>
                </a:lnTo>
                <a:lnTo>
                  <a:pt x="4793" y="461"/>
                </a:lnTo>
                <a:lnTo>
                  <a:pt x="4578" y="646"/>
                </a:lnTo>
                <a:lnTo>
                  <a:pt x="4394" y="830"/>
                </a:lnTo>
                <a:lnTo>
                  <a:pt x="4210" y="1076"/>
                </a:lnTo>
                <a:lnTo>
                  <a:pt x="4025" y="984"/>
                </a:lnTo>
                <a:lnTo>
                  <a:pt x="3841" y="953"/>
                </a:lnTo>
                <a:lnTo>
                  <a:pt x="3626" y="891"/>
                </a:lnTo>
                <a:lnTo>
                  <a:pt x="3411" y="891"/>
                </a:lnTo>
                <a:lnTo>
                  <a:pt x="3134" y="922"/>
                </a:lnTo>
                <a:lnTo>
                  <a:pt x="2888" y="984"/>
                </a:lnTo>
                <a:lnTo>
                  <a:pt x="2643" y="1076"/>
                </a:lnTo>
                <a:lnTo>
                  <a:pt x="2397" y="1199"/>
                </a:lnTo>
                <a:lnTo>
                  <a:pt x="2212" y="1352"/>
                </a:lnTo>
                <a:lnTo>
                  <a:pt x="2028" y="1537"/>
                </a:lnTo>
                <a:lnTo>
                  <a:pt x="1874" y="1752"/>
                </a:lnTo>
                <a:lnTo>
                  <a:pt x="1751" y="1998"/>
                </a:lnTo>
                <a:lnTo>
                  <a:pt x="1536" y="1936"/>
                </a:lnTo>
                <a:lnTo>
                  <a:pt x="1291" y="1905"/>
                </a:lnTo>
                <a:lnTo>
                  <a:pt x="1045" y="1936"/>
                </a:lnTo>
                <a:lnTo>
                  <a:pt x="799" y="2028"/>
                </a:lnTo>
                <a:lnTo>
                  <a:pt x="553" y="2151"/>
                </a:lnTo>
                <a:lnTo>
                  <a:pt x="369" y="2305"/>
                </a:lnTo>
                <a:lnTo>
                  <a:pt x="215" y="2520"/>
                </a:lnTo>
                <a:lnTo>
                  <a:pt x="92" y="2735"/>
                </a:lnTo>
                <a:lnTo>
                  <a:pt x="31" y="2981"/>
                </a:lnTo>
                <a:lnTo>
                  <a:pt x="0" y="3257"/>
                </a:lnTo>
                <a:lnTo>
                  <a:pt x="7405" y="3257"/>
                </a:lnTo>
                <a:lnTo>
                  <a:pt x="7589" y="3227"/>
                </a:lnTo>
                <a:lnTo>
                  <a:pt x="7774" y="3196"/>
                </a:lnTo>
                <a:lnTo>
                  <a:pt x="7958" y="3104"/>
                </a:lnTo>
                <a:lnTo>
                  <a:pt x="8081" y="2981"/>
                </a:lnTo>
                <a:lnTo>
                  <a:pt x="8204" y="2827"/>
                </a:lnTo>
                <a:lnTo>
                  <a:pt x="8296" y="2643"/>
                </a:lnTo>
                <a:lnTo>
                  <a:pt x="8358" y="2458"/>
                </a:lnTo>
                <a:lnTo>
                  <a:pt x="8388" y="2274"/>
                </a:lnTo>
                <a:lnTo>
                  <a:pt x="8388" y="2028"/>
                </a:lnTo>
                <a:lnTo>
                  <a:pt x="8327" y="1813"/>
                </a:lnTo>
                <a:lnTo>
                  <a:pt x="8296" y="1598"/>
                </a:lnTo>
                <a:lnTo>
                  <a:pt x="8204" y="1383"/>
                </a:lnTo>
                <a:lnTo>
                  <a:pt x="8112" y="1199"/>
                </a:lnTo>
                <a:lnTo>
                  <a:pt x="7989" y="1014"/>
                </a:lnTo>
                <a:lnTo>
                  <a:pt x="7866" y="830"/>
                </a:lnTo>
                <a:lnTo>
                  <a:pt x="7712" y="676"/>
                </a:lnTo>
                <a:lnTo>
                  <a:pt x="7559" y="523"/>
                </a:lnTo>
                <a:lnTo>
                  <a:pt x="7405" y="400"/>
                </a:lnTo>
                <a:lnTo>
                  <a:pt x="7190" y="277"/>
                </a:lnTo>
                <a:lnTo>
                  <a:pt x="7006" y="185"/>
                </a:lnTo>
                <a:lnTo>
                  <a:pt x="6790" y="123"/>
                </a:lnTo>
                <a:lnTo>
                  <a:pt x="6575" y="62"/>
                </a:lnTo>
                <a:lnTo>
                  <a:pt x="6360" y="31"/>
                </a:lnTo>
                <a:lnTo>
                  <a:pt x="6115" y="0"/>
                </a:lnTo>
                <a:close/>
              </a:path>
            </a:pathLst>
          </a:custGeom>
          <a:solidFill>
            <a:srgbClr val="B6EF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6"/>
          <p:cNvSpPr/>
          <p:nvPr/>
        </p:nvSpPr>
        <p:spPr>
          <a:xfrm flipH="1">
            <a:off x="5310249" y="2345261"/>
            <a:ext cx="125148" cy="48266"/>
          </a:xfrm>
          <a:custGeom>
            <a:rect b="b" l="l" r="r" t="t"/>
            <a:pathLst>
              <a:path extrusionOk="0" h="1292" w="3350">
                <a:moveTo>
                  <a:pt x="2459" y="1"/>
                </a:moveTo>
                <a:lnTo>
                  <a:pt x="2213" y="31"/>
                </a:lnTo>
                <a:lnTo>
                  <a:pt x="1998" y="123"/>
                </a:lnTo>
                <a:lnTo>
                  <a:pt x="1814" y="246"/>
                </a:lnTo>
                <a:lnTo>
                  <a:pt x="1691" y="431"/>
                </a:lnTo>
                <a:lnTo>
                  <a:pt x="1537" y="369"/>
                </a:lnTo>
                <a:lnTo>
                  <a:pt x="1384" y="339"/>
                </a:lnTo>
                <a:lnTo>
                  <a:pt x="1168" y="369"/>
                </a:lnTo>
                <a:lnTo>
                  <a:pt x="953" y="461"/>
                </a:lnTo>
                <a:lnTo>
                  <a:pt x="800" y="615"/>
                </a:lnTo>
                <a:lnTo>
                  <a:pt x="708" y="799"/>
                </a:lnTo>
                <a:lnTo>
                  <a:pt x="523" y="738"/>
                </a:lnTo>
                <a:lnTo>
                  <a:pt x="431" y="769"/>
                </a:lnTo>
                <a:lnTo>
                  <a:pt x="308" y="799"/>
                </a:lnTo>
                <a:lnTo>
                  <a:pt x="247" y="830"/>
                </a:lnTo>
                <a:lnTo>
                  <a:pt x="154" y="922"/>
                </a:lnTo>
                <a:lnTo>
                  <a:pt x="93" y="984"/>
                </a:lnTo>
                <a:lnTo>
                  <a:pt x="62" y="1076"/>
                </a:lnTo>
                <a:lnTo>
                  <a:pt x="32" y="1168"/>
                </a:lnTo>
                <a:lnTo>
                  <a:pt x="1" y="1291"/>
                </a:lnTo>
                <a:lnTo>
                  <a:pt x="2951" y="1291"/>
                </a:lnTo>
                <a:lnTo>
                  <a:pt x="3104" y="1260"/>
                </a:lnTo>
                <a:lnTo>
                  <a:pt x="3227" y="1168"/>
                </a:lnTo>
                <a:lnTo>
                  <a:pt x="3319" y="1045"/>
                </a:lnTo>
                <a:lnTo>
                  <a:pt x="3350" y="892"/>
                </a:lnTo>
                <a:lnTo>
                  <a:pt x="3319" y="707"/>
                </a:lnTo>
                <a:lnTo>
                  <a:pt x="3289" y="554"/>
                </a:lnTo>
                <a:lnTo>
                  <a:pt x="3196" y="400"/>
                </a:lnTo>
                <a:lnTo>
                  <a:pt x="3073" y="246"/>
                </a:lnTo>
                <a:lnTo>
                  <a:pt x="2951" y="154"/>
                </a:lnTo>
                <a:lnTo>
                  <a:pt x="2797" y="62"/>
                </a:lnTo>
                <a:lnTo>
                  <a:pt x="2613" y="1"/>
                </a:lnTo>
                <a:close/>
              </a:path>
            </a:pathLst>
          </a:custGeom>
          <a:solidFill>
            <a:srgbClr val="B6EF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6"/>
          <p:cNvSpPr/>
          <p:nvPr/>
        </p:nvSpPr>
        <p:spPr>
          <a:xfrm flipH="1">
            <a:off x="5415816" y="2705231"/>
            <a:ext cx="157312" cy="82672"/>
          </a:xfrm>
          <a:custGeom>
            <a:rect b="b" l="l" r="r" t="t"/>
            <a:pathLst>
              <a:path extrusionOk="0" h="2213" w="4211">
                <a:moveTo>
                  <a:pt x="1" y="0"/>
                </a:moveTo>
                <a:lnTo>
                  <a:pt x="1" y="2213"/>
                </a:lnTo>
                <a:lnTo>
                  <a:pt x="4210" y="2213"/>
                </a:lnTo>
                <a:lnTo>
                  <a:pt x="4210" y="0"/>
                </a:ln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6"/>
          <p:cNvSpPr/>
          <p:nvPr/>
        </p:nvSpPr>
        <p:spPr>
          <a:xfrm flipH="1">
            <a:off x="5493893" y="2705231"/>
            <a:ext cx="79235" cy="82672"/>
          </a:xfrm>
          <a:custGeom>
            <a:rect b="b" l="l" r="r" t="t"/>
            <a:pathLst>
              <a:path extrusionOk="0" h="2213" w="2121">
                <a:moveTo>
                  <a:pt x="1" y="0"/>
                </a:moveTo>
                <a:lnTo>
                  <a:pt x="1" y="2213"/>
                </a:lnTo>
                <a:lnTo>
                  <a:pt x="2121" y="2213"/>
                </a:lnTo>
                <a:lnTo>
                  <a:pt x="2121" y="0"/>
                </a:lnTo>
                <a:close/>
              </a:path>
            </a:pathLst>
          </a:custGeom>
          <a:solidFill>
            <a:srgbClr val="3E54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36"/>
          <p:cNvSpPr/>
          <p:nvPr/>
        </p:nvSpPr>
        <p:spPr>
          <a:xfrm flipH="1">
            <a:off x="5437637" y="2745388"/>
            <a:ext cx="24133" cy="24170"/>
          </a:xfrm>
          <a:custGeom>
            <a:rect b="b" l="l" r="r" t="t"/>
            <a:pathLst>
              <a:path extrusionOk="0" h="647" w="646">
                <a:moveTo>
                  <a:pt x="307" y="1"/>
                </a:moveTo>
                <a:lnTo>
                  <a:pt x="185" y="32"/>
                </a:lnTo>
                <a:lnTo>
                  <a:pt x="92" y="93"/>
                </a:lnTo>
                <a:lnTo>
                  <a:pt x="31" y="185"/>
                </a:lnTo>
                <a:lnTo>
                  <a:pt x="0" y="308"/>
                </a:lnTo>
                <a:lnTo>
                  <a:pt x="31" y="431"/>
                </a:lnTo>
                <a:lnTo>
                  <a:pt x="92" y="554"/>
                </a:lnTo>
                <a:lnTo>
                  <a:pt x="185" y="615"/>
                </a:lnTo>
                <a:lnTo>
                  <a:pt x="307" y="646"/>
                </a:lnTo>
                <a:lnTo>
                  <a:pt x="430" y="615"/>
                </a:lnTo>
                <a:lnTo>
                  <a:pt x="553" y="554"/>
                </a:lnTo>
                <a:lnTo>
                  <a:pt x="615" y="431"/>
                </a:lnTo>
                <a:lnTo>
                  <a:pt x="645" y="308"/>
                </a:lnTo>
                <a:lnTo>
                  <a:pt x="615" y="185"/>
                </a:lnTo>
                <a:lnTo>
                  <a:pt x="553" y="93"/>
                </a:lnTo>
                <a:lnTo>
                  <a:pt x="430" y="32"/>
                </a:lnTo>
                <a:lnTo>
                  <a:pt x="307" y="1"/>
                </a:ln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6"/>
          <p:cNvSpPr/>
          <p:nvPr/>
        </p:nvSpPr>
        <p:spPr>
          <a:xfrm flipH="1">
            <a:off x="5438795" y="2746546"/>
            <a:ext cx="21854" cy="47108"/>
          </a:xfrm>
          <a:custGeom>
            <a:rect b="b" l="l" r="r" t="t"/>
            <a:pathLst>
              <a:path extrusionOk="0" h="1261" w="585">
                <a:moveTo>
                  <a:pt x="277" y="1"/>
                </a:moveTo>
                <a:lnTo>
                  <a:pt x="185" y="31"/>
                </a:lnTo>
                <a:lnTo>
                  <a:pt x="93" y="93"/>
                </a:lnTo>
                <a:lnTo>
                  <a:pt x="32" y="185"/>
                </a:lnTo>
                <a:lnTo>
                  <a:pt x="1" y="308"/>
                </a:lnTo>
                <a:lnTo>
                  <a:pt x="1" y="1260"/>
                </a:lnTo>
                <a:lnTo>
                  <a:pt x="585" y="1260"/>
                </a:lnTo>
                <a:lnTo>
                  <a:pt x="585" y="308"/>
                </a:lnTo>
                <a:lnTo>
                  <a:pt x="554" y="185"/>
                </a:lnTo>
                <a:lnTo>
                  <a:pt x="492" y="93"/>
                </a:lnTo>
                <a:lnTo>
                  <a:pt x="400" y="31"/>
                </a:lnTo>
                <a:lnTo>
                  <a:pt x="277" y="1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6"/>
          <p:cNvSpPr/>
          <p:nvPr/>
        </p:nvSpPr>
        <p:spPr>
          <a:xfrm flipH="1">
            <a:off x="5450264" y="2746546"/>
            <a:ext cx="10385" cy="47108"/>
          </a:xfrm>
          <a:custGeom>
            <a:rect b="b" l="l" r="r" t="t"/>
            <a:pathLst>
              <a:path extrusionOk="0" h="1261" w="278">
                <a:moveTo>
                  <a:pt x="277" y="1"/>
                </a:moveTo>
                <a:lnTo>
                  <a:pt x="185" y="31"/>
                </a:lnTo>
                <a:lnTo>
                  <a:pt x="93" y="93"/>
                </a:lnTo>
                <a:lnTo>
                  <a:pt x="32" y="185"/>
                </a:lnTo>
                <a:lnTo>
                  <a:pt x="1" y="308"/>
                </a:lnTo>
                <a:lnTo>
                  <a:pt x="1" y="1260"/>
                </a:lnTo>
                <a:lnTo>
                  <a:pt x="277" y="1260"/>
                </a:lnTo>
                <a:lnTo>
                  <a:pt x="277" y="1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36"/>
          <p:cNvSpPr/>
          <p:nvPr/>
        </p:nvSpPr>
        <p:spPr>
          <a:xfrm flipH="1">
            <a:off x="5437637" y="2792457"/>
            <a:ext cx="24133" cy="2316"/>
          </a:xfrm>
          <a:custGeom>
            <a:rect b="b" l="l" r="r" t="t"/>
            <a:pathLst>
              <a:path extrusionOk="0" h="62" w="646">
                <a:moveTo>
                  <a:pt x="31" y="1"/>
                </a:moveTo>
                <a:lnTo>
                  <a:pt x="0" y="31"/>
                </a:lnTo>
                <a:lnTo>
                  <a:pt x="31" y="62"/>
                </a:lnTo>
                <a:lnTo>
                  <a:pt x="615" y="62"/>
                </a:lnTo>
                <a:lnTo>
                  <a:pt x="645" y="31"/>
                </a:lnTo>
                <a:lnTo>
                  <a:pt x="615" y="1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36"/>
          <p:cNvSpPr/>
          <p:nvPr/>
        </p:nvSpPr>
        <p:spPr>
          <a:xfrm flipH="1">
            <a:off x="5450264" y="2792457"/>
            <a:ext cx="11506" cy="2316"/>
          </a:xfrm>
          <a:custGeom>
            <a:rect b="b" l="l" r="r" t="t"/>
            <a:pathLst>
              <a:path extrusionOk="0" h="62" w="308">
                <a:moveTo>
                  <a:pt x="31" y="1"/>
                </a:moveTo>
                <a:lnTo>
                  <a:pt x="0" y="31"/>
                </a:lnTo>
                <a:lnTo>
                  <a:pt x="31" y="62"/>
                </a:lnTo>
                <a:lnTo>
                  <a:pt x="307" y="62"/>
                </a:lnTo>
                <a:lnTo>
                  <a:pt x="3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6"/>
          <p:cNvSpPr/>
          <p:nvPr/>
        </p:nvSpPr>
        <p:spPr>
          <a:xfrm flipH="1">
            <a:off x="5429602" y="2715541"/>
            <a:ext cx="128585" cy="10385"/>
          </a:xfrm>
          <a:custGeom>
            <a:rect b="b" l="l" r="r" t="t"/>
            <a:pathLst>
              <a:path extrusionOk="0" h="278" w="3442">
                <a:moveTo>
                  <a:pt x="0" y="1"/>
                </a:moveTo>
                <a:lnTo>
                  <a:pt x="0" y="277"/>
                </a:lnTo>
                <a:lnTo>
                  <a:pt x="3441" y="277"/>
                </a:lnTo>
                <a:lnTo>
                  <a:pt x="34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6"/>
          <p:cNvSpPr/>
          <p:nvPr/>
        </p:nvSpPr>
        <p:spPr>
          <a:xfrm flipH="1">
            <a:off x="5429604" y="2715541"/>
            <a:ext cx="64330" cy="10385"/>
          </a:xfrm>
          <a:custGeom>
            <a:rect b="b" l="l" r="r" t="t"/>
            <a:pathLst>
              <a:path extrusionOk="0" h="278" w="1722">
                <a:moveTo>
                  <a:pt x="1" y="1"/>
                </a:moveTo>
                <a:lnTo>
                  <a:pt x="1" y="277"/>
                </a:lnTo>
                <a:lnTo>
                  <a:pt x="1721" y="277"/>
                </a:lnTo>
                <a:lnTo>
                  <a:pt x="1721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6"/>
          <p:cNvSpPr/>
          <p:nvPr/>
        </p:nvSpPr>
        <p:spPr>
          <a:xfrm flipH="1">
            <a:off x="5429604" y="2732762"/>
            <a:ext cx="64330" cy="10385"/>
          </a:xfrm>
          <a:custGeom>
            <a:rect b="b" l="l" r="r" t="t"/>
            <a:pathLst>
              <a:path extrusionOk="0" h="278" w="1722">
                <a:moveTo>
                  <a:pt x="1" y="1"/>
                </a:moveTo>
                <a:lnTo>
                  <a:pt x="1" y="277"/>
                </a:lnTo>
                <a:lnTo>
                  <a:pt x="1721" y="277"/>
                </a:lnTo>
                <a:lnTo>
                  <a:pt x="1721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6"/>
          <p:cNvSpPr/>
          <p:nvPr/>
        </p:nvSpPr>
        <p:spPr>
          <a:xfrm flipH="1">
            <a:off x="5429602" y="2732762"/>
            <a:ext cx="128585" cy="10385"/>
          </a:xfrm>
          <a:custGeom>
            <a:rect b="b" l="l" r="r" t="t"/>
            <a:pathLst>
              <a:path extrusionOk="0" h="278" w="3442">
                <a:moveTo>
                  <a:pt x="0" y="1"/>
                </a:moveTo>
                <a:lnTo>
                  <a:pt x="0" y="277"/>
                </a:lnTo>
                <a:lnTo>
                  <a:pt x="3441" y="277"/>
                </a:lnTo>
                <a:lnTo>
                  <a:pt x="34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6"/>
          <p:cNvSpPr/>
          <p:nvPr/>
        </p:nvSpPr>
        <p:spPr>
          <a:xfrm flipH="1">
            <a:off x="5478953" y="2749983"/>
            <a:ext cx="29886" cy="37918"/>
          </a:xfrm>
          <a:custGeom>
            <a:rect b="b" l="l" r="r" t="t"/>
            <a:pathLst>
              <a:path extrusionOk="0" h="1015" w="800">
                <a:moveTo>
                  <a:pt x="400" y="1"/>
                </a:moveTo>
                <a:lnTo>
                  <a:pt x="246" y="31"/>
                </a:lnTo>
                <a:lnTo>
                  <a:pt x="123" y="124"/>
                </a:lnTo>
                <a:lnTo>
                  <a:pt x="31" y="247"/>
                </a:lnTo>
                <a:lnTo>
                  <a:pt x="0" y="400"/>
                </a:lnTo>
                <a:lnTo>
                  <a:pt x="0" y="1015"/>
                </a:lnTo>
                <a:lnTo>
                  <a:pt x="799" y="1015"/>
                </a:lnTo>
                <a:lnTo>
                  <a:pt x="799" y="400"/>
                </a:lnTo>
                <a:lnTo>
                  <a:pt x="769" y="247"/>
                </a:lnTo>
                <a:lnTo>
                  <a:pt x="676" y="124"/>
                </a:lnTo>
                <a:lnTo>
                  <a:pt x="553" y="31"/>
                </a:lnTo>
                <a:lnTo>
                  <a:pt x="400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6"/>
          <p:cNvSpPr/>
          <p:nvPr/>
        </p:nvSpPr>
        <p:spPr>
          <a:xfrm flipH="1">
            <a:off x="5493896" y="2749983"/>
            <a:ext cx="14943" cy="37918"/>
          </a:xfrm>
          <a:custGeom>
            <a:rect b="b" l="l" r="r" t="t"/>
            <a:pathLst>
              <a:path extrusionOk="0" h="1015" w="400">
                <a:moveTo>
                  <a:pt x="400" y="1"/>
                </a:moveTo>
                <a:lnTo>
                  <a:pt x="246" y="31"/>
                </a:lnTo>
                <a:lnTo>
                  <a:pt x="123" y="124"/>
                </a:lnTo>
                <a:lnTo>
                  <a:pt x="31" y="247"/>
                </a:lnTo>
                <a:lnTo>
                  <a:pt x="0" y="400"/>
                </a:lnTo>
                <a:lnTo>
                  <a:pt x="0" y="1015"/>
                </a:lnTo>
                <a:lnTo>
                  <a:pt x="400" y="1015"/>
                </a:lnTo>
                <a:lnTo>
                  <a:pt x="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6"/>
          <p:cNvSpPr/>
          <p:nvPr/>
        </p:nvSpPr>
        <p:spPr>
          <a:xfrm flipH="1">
            <a:off x="5562736" y="2464172"/>
            <a:ext cx="211257" cy="323740"/>
          </a:xfrm>
          <a:custGeom>
            <a:rect b="b" l="l" r="r" t="t"/>
            <a:pathLst>
              <a:path extrusionOk="0" h="8666" w="5655">
                <a:moveTo>
                  <a:pt x="1445" y="1"/>
                </a:moveTo>
                <a:lnTo>
                  <a:pt x="1322" y="646"/>
                </a:lnTo>
                <a:lnTo>
                  <a:pt x="1261" y="1046"/>
                </a:lnTo>
                <a:lnTo>
                  <a:pt x="1199" y="1445"/>
                </a:lnTo>
                <a:lnTo>
                  <a:pt x="1138" y="1845"/>
                </a:lnTo>
                <a:lnTo>
                  <a:pt x="1076" y="2244"/>
                </a:lnTo>
                <a:lnTo>
                  <a:pt x="1015" y="2613"/>
                </a:lnTo>
                <a:lnTo>
                  <a:pt x="1" y="8666"/>
                </a:lnTo>
                <a:lnTo>
                  <a:pt x="5654" y="8666"/>
                </a:lnTo>
                <a:lnTo>
                  <a:pt x="4671" y="2613"/>
                </a:lnTo>
                <a:lnTo>
                  <a:pt x="4610" y="2244"/>
                </a:lnTo>
                <a:lnTo>
                  <a:pt x="4548" y="1845"/>
                </a:lnTo>
                <a:lnTo>
                  <a:pt x="4456" y="1445"/>
                </a:lnTo>
                <a:lnTo>
                  <a:pt x="4395" y="1046"/>
                </a:lnTo>
                <a:lnTo>
                  <a:pt x="4333" y="646"/>
                </a:lnTo>
                <a:lnTo>
                  <a:pt x="4241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36"/>
          <p:cNvSpPr/>
          <p:nvPr/>
        </p:nvSpPr>
        <p:spPr>
          <a:xfrm flipH="1">
            <a:off x="5668345" y="2464172"/>
            <a:ext cx="105647" cy="323740"/>
          </a:xfrm>
          <a:custGeom>
            <a:rect b="b" l="l" r="r" t="t"/>
            <a:pathLst>
              <a:path extrusionOk="0" h="8666" w="2828">
                <a:moveTo>
                  <a:pt x="1445" y="1"/>
                </a:moveTo>
                <a:lnTo>
                  <a:pt x="1" y="8666"/>
                </a:lnTo>
                <a:lnTo>
                  <a:pt x="2828" y="8666"/>
                </a:lnTo>
                <a:lnTo>
                  <a:pt x="282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36"/>
          <p:cNvSpPr/>
          <p:nvPr/>
        </p:nvSpPr>
        <p:spPr>
          <a:xfrm flipH="1">
            <a:off x="5609808" y="2488304"/>
            <a:ext cx="117116" cy="14943"/>
          </a:xfrm>
          <a:custGeom>
            <a:rect b="b" l="l" r="r" t="t"/>
            <a:pathLst>
              <a:path extrusionOk="0" h="400" w="3135">
                <a:moveTo>
                  <a:pt x="62" y="0"/>
                </a:moveTo>
                <a:lnTo>
                  <a:pt x="1" y="400"/>
                </a:lnTo>
                <a:lnTo>
                  <a:pt x="3135" y="400"/>
                </a:lnTo>
                <a:lnTo>
                  <a:pt x="3073" y="0"/>
                </a:lnTo>
                <a:close/>
              </a:path>
            </a:pathLst>
          </a:custGeom>
          <a:solidFill>
            <a:srgbClr val="93AF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6"/>
          <p:cNvSpPr/>
          <p:nvPr/>
        </p:nvSpPr>
        <p:spPr>
          <a:xfrm flipH="1">
            <a:off x="5604055" y="2518151"/>
            <a:ext cx="127464" cy="14943"/>
          </a:xfrm>
          <a:custGeom>
            <a:rect b="b" l="l" r="r" t="t"/>
            <a:pathLst>
              <a:path extrusionOk="0" h="400" w="3412">
                <a:moveTo>
                  <a:pt x="62" y="0"/>
                </a:moveTo>
                <a:lnTo>
                  <a:pt x="1" y="400"/>
                </a:lnTo>
                <a:lnTo>
                  <a:pt x="3411" y="400"/>
                </a:lnTo>
                <a:lnTo>
                  <a:pt x="3319" y="0"/>
                </a:lnTo>
                <a:close/>
              </a:path>
            </a:pathLst>
          </a:custGeom>
          <a:solidFill>
            <a:srgbClr val="93AF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6"/>
          <p:cNvSpPr/>
          <p:nvPr/>
        </p:nvSpPr>
        <p:spPr>
          <a:xfrm flipH="1">
            <a:off x="5599460" y="2547962"/>
            <a:ext cx="136654" cy="13822"/>
          </a:xfrm>
          <a:custGeom>
            <a:rect b="b" l="l" r="r" t="t"/>
            <a:pathLst>
              <a:path extrusionOk="0" h="370" w="3658">
                <a:moveTo>
                  <a:pt x="62" y="1"/>
                </a:moveTo>
                <a:lnTo>
                  <a:pt x="1" y="370"/>
                </a:lnTo>
                <a:lnTo>
                  <a:pt x="3657" y="370"/>
                </a:lnTo>
                <a:lnTo>
                  <a:pt x="3596" y="1"/>
                </a:lnTo>
                <a:close/>
              </a:path>
            </a:pathLst>
          </a:custGeom>
          <a:solidFill>
            <a:srgbClr val="93AF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36"/>
          <p:cNvSpPr/>
          <p:nvPr/>
        </p:nvSpPr>
        <p:spPr>
          <a:xfrm flipH="1">
            <a:off x="5668347" y="2488304"/>
            <a:ext cx="58577" cy="14943"/>
          </a:xfrm>
          <a:custGeom>
            <a:rect b="b" l="l" r="r" t="t"/>
            <a:pathLst>
              <a:path extrusionOk="0" h="400" w="1568">
                <a:moveTo>
                  <a:pt x="62" y="0"/>
                </a:moveTo>
                <a:lnTo>
                  <a:pt x="1" y="400"/>
                </a:lnTo>
                <a:lnTo>
                  <a:pt x="1568" y="400"/>
                </a:lnTo>
                <a:lnTo>
                  <a:pt x="1568" y="0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6"/>
          <p:cNvSpPr/>
          <p:nvPr/>
        </p:nvSpPr>
        <p:spPr>
          <a:xfrm flipH="1">
            <a:off x="5668347" y="2518151"/>
            <a:ext cx="63172" cy="14943"/>
          </a:xfrm>
          <a:custGeom>
            <a:rect b="b" l="l" r="r" t="t"/>
            <a:pathLst>
              <a:path extrusionOk="0" h="400" w="1691">
                <a:moveTo>
                  <a:pt x="62" y="0"/>
                </a:moveTo>
                <a:lnTo>
                  <a:pt x="1" y="400"/>
                </a:lnTo>
                <a:lnTo>
                  <a:pt x="1691" y="400"/>
                </a:lnTo>
                <a:lnTo>
                  <a:pt x="1691" y="0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36"/>
          <p:cNvSpPr/>
          <p:nvPr/>
        </p:nvSpPr>
        <p:spPr>
          <a:xfrm flipH="1">
            <a:off x="5668347" y="2547962"/>
            <a:ext cx="67767" cy="13822"/>
          </a:xfrm>
          <a:custGeom>
            <a:rect b="b" l="l" r="r" t="t"/>
            <a:pathLst>
              <a:path extrusionOk="0" h="370" w="1814">
                <a:moveTo>
                  <a:pt x="62" y="1"/>
                </a:moveTo>
                <a:lnTo>
                  <a:pt x="1" y="370"/>
                </a:lnTo>
                <a:lnTo>
                  <a:pt x="1814" y="370"/>
                </a:lnTo>
                <a:lnTo>
                  <a:pt x="1814" y="1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6"/>
          <p:cNvSpPr/>
          <p:nvPr/>
        </p:nvSpPr>
        <p:spPr>
          <a:xfrm flipH="1">
            <a:off x="5607529" y="2451546"/>
            <a:ext cx="121673" cy="12664"/>
          </a:xfrm>
          <a:custGeom>
            <a:rect b="b" l="l" r="r" t="t"/>
            <a:pathLst>
              <a:path extrusionOk="0" h="339" w="3257">
                <a:moveTo>
                  <a:pt x="0" y="1"/>
                </a:moveTo>
                <a:lnTo>
                  <a:pt x="0" y="339"/>
                </a:lnTo>
                <a:lnTo>
                  <a:pt x="3257" y="339"/>
                </a:lnTo>
                <a:lnTo>
                  <a:pt x="3257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6"/>
          <p:cNvSpPr/>
          <p:nvPr/>
        </p:nvSpPr>
        <p:spPr>
          <a:xfrm flipH="1">
            <a:off x="5607531" y="2451546"/>
            <a:ext cx="60855" cy="12664"/>
          </a:xfrm>
          <a:custGeom>
            <a:rect b="b" l="l" r="r" t="t"/>
            <a:pathLst>
              <a:path extrusionOk="0" h="339" w="1629">
                <a:moveTo>
                  <a:pt x="1" y="1"/>
                </a:moveTo>
                <a:lnTo>
                  <a:pt x="1" y="339"/>
                </a:lnTo>
                <a:lnTo>
                  <a:pt x="1629" y="339"/>
                </a:lnTo>
                <a:lnTo>
                  <a:pt x="1629" y="1"/>
                </a:lnTo>
                <a:close/>
              </a:path>
            </a:pathLst>
          </a:custGeom>
          <a:solidFill>
            <a:srgbClr val="D6D6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6"/>
          <p:cNvSpPr/>
          <p:nvPr/>
        </p:nvSpPr>
        <p:spPr>
          <a:xfrm flipH="1">
            <a:off x="5582274" y="2265624"/>
            <a:ext cx="172181" cy="172218"/>
          </a:xfrm>
          <a:custGeom>
            <a:rect b="b" l="l" r="r" t="t"/>
            <a:pathLst>
              <a:path extrusionOk="0" h="4610" w="4609">
                <a:moveTo>
                  <a:pt x="2305" y="0"/>
                </a:moveTo>
                <a:lnTo>
                  <a:pt x="2059" y="31"/>
                </a:lnTo>
                <a:lnTo>
                  <a:pt x="1844" y="62"/>
                </a:lnTo>
                <a:lnTo>
                  <a:pt x="1629" y="123"/>
                </a:lnTo>
                <a:lnTo>
                  <a:pt x="1413" y="185"/>
                </a:lnTo>
                <a:lnTo>
                  <a:pt x="1198" y="277"/>
                </a:lnTo>
                <a:lnTo>
                  <a:pt x="1014" y="400"/>
                </a:lnTo>
                <a:lnTo>
                  <a:pt x="830" y="523"/>
                </a:lnTo>
                <a:lnTo>
                  <a:pt x="676" y="676"/>
                </a:lnTo>
                <a:lnTo>
                  <a:pt x="522" y="861"/>
                </a:lnTo>
                <a:lnTo>
                  <a:pt x="400" y="1014"/>
                </a:lnTo>
                <a:lnTo>
                  <a:pt x="277" y="1199"/>
                </a:lnTo>
                <a:lnTo>
                  <a:pt x="184" y="1414"/>
                </a:lnTo>
                <a:lnTo>
                  <a:pt x="92" y="1629"/>
                </a:lnTo>
                <a:lnTo>
                  <a:pt x="62" y="1844"/>
                </a:lnTo>
                <a:lnTo>
                  <a:pt x="0" y="2090"/>
                </a:lnTo>
                <a:lnTo>
                  <a:pt x="0" y="2305"/>
                </a:lnTo>
                <a:lnTo>
                  <a:pt x="0" y="2551"/>
                </a:lnTo>
                <a:lnTo>
                  <a:pt x="62" y="2766"/>
                </a:lnTo>
                <a:lnTo>
                  <a:pt x="92" y="3012"/>
                </a:lnTo>
                <a:lnTo>
                  <a:pt x="184" y="3196"/>
                </a:lnTo>
                <a:lnTo>
                  <a:pt x="277" y="3411"/>
                </a:lnTo>
                <a:lnTo>
                  <a:pt x="400" y="3595"/>
                </a:lnTo>
                <a:lnTo>
                  <a:pt x="522" y="3780"/>
                </a:lnTo>
                <a:lnTo>
                  <a:pt x="676" y="3933"/>
                </a:lnTo>
                <a:lnTo>
                  <a:pt x="830" y="4087"/>
                </a:lnTo>
                <a:lnTo>
                  <a:pt x="1014" y="4210"/>
                </a:lnTo>
                <a:lnTo>
                  <a:pt x="1198" y="4333"/>
                </a:lnTo>
                <a:lnTo>
                  <a:pt x="1413" y="4425"/>
                </a:lnTo>
                <a:lnTo>
                  <a:pt x="1629" y="4517"/>
                </a:lnTo>
                <a:lnTo>
                  <a:pt x="1844" y="4579"/>
                </a:lnTo>
                <a:lnTo>
                  <a:pt x="2059" y="4609"/>
                </a:lnTo>
                <a:lnTo>
                  <a:pt x="2550" y="4609"/>
                </a:lnTo>
                <a:lnTo>
                  <a:pt x="2765" y="4579"/>
                </a:lnTo>
                <a:lnTo>
                  <a:pt x="2980" y="4517"/>
                </a:lnTo>
                <a:lnTo>
                  <a:pt x="3196" y="4425"/>
                </a:lnTo>
                <a:lnTo>
                  <a:pt x="3411" y="4333"/>
                </a:lnTo>
                <a:lnTo>
                  <a:pt x="3595" y="4210"/>
                </a:lnTo>
                <a:lnTo>
                  <a:pt x="3779" y="4087"/>
                </a:lnTo>
                <a:lnTo>
                  <a:pt x="3933" y="3933"/>
                </a:lnTo>
                <a:lnTo>
                  <a:pt x="4087" y="3780"/>
                </a:lnTo>
                <a:lnTo>
                  <a:pt x="4210" y="3595"/>
                </a:lnTo>
                <a:lnTo>
                  <a:pt x="4332" y="3411"/>
                </a:lnTo>
                <a:lnTo>
                  <a:pt x="4425" y="3196"/>
                </a:lnTo>
                <a:lnTo>
                  <a:pt x="4517" y="3012"/>
                </a:lnTo>
                <a:lnTo>
                  <a:pt x="4578" y="2766"/>
                </a:lnTo>
                <a:lnTo>
                  <a:pt x="4609" y="2551"/>
                </a:lnTo>
                <a:lnTo>
                  <a:pt x="4609" y="2305"/>
                </a:lnTo>
                <a:lnTo>
                  <a:pt x="4609" y="2090"/>
                </a:lnTo>
                <a:lnTo>
                  <a:pt x="4578" y="1844"/>
                </a:lnTo>
                <a:lnTo>
                  <a:pt x="4517" y="1629"/>
                </a:lnTo>
                <a:lnTo>
                  <a:pt x="4425" y="1414"/>
                </a:lnTo>
                <a:lnTo>
                  <a:pt x="4332" y="1199"/>
                </a:lnTo>
                <a:lnTo>
                  <a:pt x="4210" y="1014"/>
                </a:lnTo>
                <a:lnTo>
                  <a:pt x="4087" y="861"/>
                </a:lnTo>
                <a:lnTo>
                  <a:pt x="3933" y="676"/>
                </a:lnTo>
                <a:lnTo>
                  <a:pt x="3779" y="523"/>
                </a:lnTo>
                <a:lnTo>
                  <a:pt x="3595" y="400"/>
                </a:lnTo>
                <a:lnTo>
                  <a:pt x="3411" y="277"/>
                </a:lnTo>
                <a:lnTo>
                  <a:pt x="3196" y="185"/>
                </a:lnTo>
                <a:lnTo>
                  <a:pt x="2980" y="123"/>
                </a:lnTo>
                <a:lnTo>
                  <a:pt x="2765" y="62"/>
                </a:lnTo>
                <a:lnTo>
                  <a:pt x="2550" y="31"/>
                </a:lnTo>
                <a:lnTo>
                  <a:pt x="2305" y="0"/>
                </a:lnTo>
                <a:close/>
              </a:path>
            </a:pathLst>
          </a:custGeom>
          <a:solidFill>
            <a:srgbClr val="B6EF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6"/>
          <p:cNvSpPr/>
          <p:nvPr/>
        </p:nvSpPr>
        <p:spPr>
          <a:xfrm flipH="1">
            <a:off x="5600619" y="2331035"/>
            <a:ext cx="91862" cy="91862"/>
          </a:xfrm>
          <a:custGeom>
            <a:rect b="b" l="l" r="r" t="t"/>
            <a:pathLst>
              <a:path extrusionOk="0" h="2459" w="2459">
                <a:moveTo>
                  <a:pt x="2458" y="1"/>
                </a:moveTo>
                <a:lnTo>
                  <a:pt x="2059" y="32"/>
                </a:lnTo>
                <a:lnTo>
                  <a:pt x="1721" y="93"/>
                </a:lnTo>
                <a:lnTo>
                  <a:pt x="1414" y="154"/>
                </a:lnTo>
                <a:lnTo>
                  <a:pt x="1137" y="216"/>
                </a:lnTo>
                <a:lnTo>
                  <a:pt x="861" y="339"/>
                </a:lnTo>
                <a:lnTo>
                  <a:pt x="584" y="492"/>
                </a:lnTo>
                <a:lnTo>
                  <a:pt x="338" y="677"/>
                </a:lnTo>
                <a:lnTo>
                  <a:pt x="185" y="892"/>
                </a:lnTo>
                <a:lnTo>
                  <a:pt x="62" y="1076"/>
                </a:lnTo>
                <a:lnTo>
                  <a:pt x="0" y="1322"/>
                </a:lnTo>
                <a:lnTo>
                  <a:pt x="0" y="1537"/>
                </a:lnTo>
                <a:lnTo>
                  <a:pt x="0" y="1660"/>
                </a:lnTo>
                <a:lnTo>
                  <a:pt x="31" y="1721"/>
                </a:lnTo>
                <a:lnTo>
                  <a:pt x="31" y="1783"/>
                </a:lnTo>
                <a:lnTo>
                  <a:pt x="123" y="1967"/>
                </a:lnTo>
                <a:lnTo>
                  <a:pt x="185" y="2059"/>
                </a:lnTo>
                <a:lnTo>
                  <a:pt x="215" y="2090"/>
                </a:lnTo>
                <a:lnTo>
                  <a:pt x="246" y="2121"/>
                </a:lnTo>
                <a:lnTo>
                  <a:pt x="62" y="2274"/>
                </a:lnTo>
                <a:lnTo>
                  <a:pt x="185" y="2367"/>
                </a:lnTo>
                <a:lnTo>
                  <a:pt x="338" y="2213"/>
                </a:lnTo>
                <a:lnTo>
                  <a:pt x="553" y="2367"/>
                </a:lnTo>
                <a:lnTo>
                  <a:pt x="676" y="2428"/>
                </a:lnTo>
                <a:lnTo>
                  <a:pt x="799" y="2459"/>
                </a:lnTo>
                <a:lnTo>
                  <a:pt x="1076" y="2459"/>
                </a:lnTo>
                <a:lnTo>
                  <a:pt x="1229" y="2428"/>
                </a:lnTo>
                <a:lnTo>
                  <a:pt x="1383" y="2367"/>
                </a:lnTo>
                <a:lnTo>
                  <a:pt x="1475" y="2336"/>
                </a:lnTo>
                <a:lnTo>
                  <a:pt x="1598" y="2244"/>
                </a:lnTo>
                <a:lnTo>
                  <a:pt x="1752" y="2121"/>
                </a:lnTo>
                <a:lnTo>
                  <a:pt x="1875" y="1967"/>
                </a:lnTo>
                <a:lnTo>
                  <a:pt x="1997" y="1814"/>
                </a:lnTo>
                <a:lnTo>
                  <a:pt x="2151" y="1476"/>
                </a:lnTo>
                <a:lnTo>
                  <a:pt x="2305" y="1076"/>
                </a:lnTo>
                <a:lnTo>
                  <a:pt x="2397" y="585"/>
                </a:lnTo>
                <a:lnTo>
                  <a:pt x="2458" y="1"/>
                </a:lnTo>
                <a:close/>
              </a:path>
            </a:pathLst>
          </a:custGeom>
          <a:solidFill>
            <a:srgbClr val="7AB0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6"/>
          <p:cNvSpPr/>
          <p:nvPr/>
        </p:nvSpPr>
        <p:spPr>
          <a:xfrm flipH="1">
            <a:off x="5600619" y="2331035"/>
            <a:ext cx="91862" cy="86146"/>
          </a:xfrm>
          <a:custGeom>
            <a:rect b="b" l="l" r="r" t="t"/>
            <a:pathLst>
              <a:path extrusionOk="0" h="2306" w="2459">
                <a:moveTo>
                  <a:pt x="2458" y="1"/>
                </a:moveTo>
                <a:lnTo>
                  <a:pt x="2059" y="32"/>
                </a:lnTo>
                <a:lnTo>
                  <a:pt x="1721" y="93"/>
                </a:lnTo>
                <a:lnTo>
                  <a:pt x="1414" y="154"/>
                </a:lnTo>
                <a:lnTo>
                  <a:pt x="1137" y="216"/>
                </a:lnTo>
                <a:lnTo>
                  <a:pt x="861" y="339"/>
                </a:lnTo>
                <a:lnTo>
                  <a:pt x="584" y="492"/>
                </a:lnTo>
                <a:lnTo>
                  <a:pt x="338" y="677"/>
                </a:lnTo>
                <a:lnTo>
                  <a:pt x="185" y="892"/>
                </a:lnTo>
                <a:lnTo>
                  <a:pt x="62" y="1076"/>
                </a:lnTo>
                <a:lnTo>
                  <a:pt x="0" y="1322"/>
                </a:lnTo>
                <a:lnTo>
                  <a:pt x="0" y="1537"/>
                </a:lnTo>
                <a:lnTo>
                  <a:pt x="31" y="1721"/>
                </a:lnTo>
                <a:lnTo>
                  <a:pt x="31" y="1783"/>
                </a:lnTo>
                <a:lnTo>
                  <a:pt x="123" y="1967"/>
                </a:lnTo>
                <a:lnTo>
                  <a:pt x="185" y="2059"/>
                </a:lnTo>
                <a:lnTo>
                  <a:pt x="246" y="2121"/>
                </a:lnTo>
                <a:lnTo>
                  <a:pt x="62" y="2274"/>
                </a:lnTo>
                <a:lnTo>
                  <a:pt x="123" y="2305"/>
                </a:lnTo>
                <a:lnTo>
                  <a:pt x="2458" y="1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6"/>
          <p:cNvSpPr/>
          <p:nvPr/>
        </p:nvSpPr>
        <p:spPr>
          <a:xfrm flipH="1">
            <a:off x="5638501" y="2339066"/>
            <a:ext cx="21854" cy="37918"/>
          </a:xfrm>
          <a:custGeom>
            <a:rect b="b" l="l" r="r" t="t"/>
            <a:pathLst>
              <a:path extrusionOk="0" h="1015" w="585">
                <a:moveTo>
                  <a:pt x="277" y="1"/>
                </a:moveTo>
                <a:lnTo>
                  <a:pt x="1" y="124"/>
                </a:lnTo>
                <a:lnTo>
                  <a:pt x="369" y="1015"/>
                </a:lnTo>
                <a:lnTo>
                  <a:pt x="584" y="769"/>
                </a:lnTo>
                <a:lnTo>
                  <a:pt x="277" y="1"/>
                </a:lnTo>
                <a:close/>
              </a:path>
            </a:pathLst>
          </a:custGeom>
          <a:solidFill>
            <a:srgbClr val="93BE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6"/>
          <p:cNvSpPr/>
          <p:nvPr/>
        </p:nvSpPr>
        <p:spPr>
          <a:xfrm flipH="1">
            <a:off x="5617842" y="2383856"/>
            <a:ext cx="56298" cy="34444"/>
          </a:xfrm>
          <a:custGeom>
            <a:rect b="b" l="l" r="r" t="t"/>
            <a:pathLst>
              <a:path extrusionOk="0" h="922" w="1507">
                <a:moveTo>
                  <a:pt x="554" y="0"/>
                </a:moveTo>
                <a:lnTo>
                  <a:pt x="1" y="523"/>
                </a:lnTo>
                <a:lnTo>
                  <a:pt x="984" y="922"/>
                </a:lnTo>
                <a:lnTo>
                  <a:pt x="1107" y="830"/>
                </a:lnTo>
                <a:lnTo>
                  <a:pt x="1261" y="707"/>
                </a:lnTo>
                <a:lnTo>
                  <a:pt x="1384" y="553"/>
                </a:lnTo>
                <a:lnTo>
                  <a:pt x="1506" y="400"/>
                </a:lnTo>
                <a:lnTo>
                  <a:pt x="554" y="0"/>
                </a:lnTo>
                <a:close/>
              </a:path>
            </a:pathLst>
          </a:custGeom>
          <a:solidFill>
            <a:srgbClr val="6496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6"/>
          <p:cNvSpPr/>
          <p:nvPr/>
        </p:nvSpPr>
        <p:spPr>
          <a:xfrm flipH="1">
            <a:off x="5679816" y="2302345"/>
            <a:ext cx="51703" cy="51703"/>
          </a:xfrm>
          <a:custGeom>
            <a:rect b="b" l="l" r="r" t="t"/>
            <a:pathLst>
              <a:path extrusionOk="0" h="1384" w="1384">
                <a:moveTo>
                  <a:pt x="1" y="1"/>
                </a:moveTo>
                <a:lnTo>
                  <a:pt x="62" y="339"/>
                </a:lnTo>
                <a:lnTo>
                  <a:pt x="93" y="615"/>
                </a:lnTo>
                <a:lnTo>
                  <a:pt x="185" y="830"/>
                </a:lnTo>
                <a:lnTo>
                  <a:pt x="277" y="1015"/>
                </a:lnTo>
                <a:lnTo>
                  <a:pt x="400" y="1199"/>
                </a:lnTo>
                <a:lnTo>
                  <a:pt x="554" y="1291"/>
                </a:lnTo>
                <a:lnTo>
                  <a:pt x="615" y="1322"/>
                </a:lnTo>
                <a:lnTo>
                  <a:pt x="769" y="1383"/>
                </a:lnTo>
                <a:lnTo>
                  <a:pt x="922" y="1353"/>
                </a:lnTo>
                <a:lnTo>
                  <a:pt x="1076" y="1322"/>
                </a:lnTo>
                <a:lnTo>
                  <a:pt x="1199" y="1230"/>
                </a:lnTo>
                <a:lnTo>
                  <a:pt x="1260" y="1322"/>
                </a:lnTo>
                <a:lnTo>
                  <a:pt x="1322" y="1260"/>
                </a:lnTo>
                <a:lnTo>
                  <a:pt x="1230" y="1199"/>
                </a:lnTo>
                <a:lnTo>
                  <a:pt x="1260" y="1168"/>
                </a:lnTo>
                <a:lnTo>
                  <a:pt x="1260" y="1137"/>
                </a:lnTo>
                <a:lnTo>
                  <a:pt x="1291" y="1107"/>
                </a:lnTo>
                <a:lnTo>
                  <a:pt x="1353" y="984"/>
                </a:lnTo>
                <a:lnTo>
                  <a:pt x="1353" y="953"/>
                </a:lnTo>
                <a:lnTo>
                  <a:pt x="1353" y="922"/>
                </a:lnTo>
                <a:lnTo>
                  <a:pt x="1383" y="861"/>
                </a:lnTo>
                <a:lnTo>
                  <a:pt x="1353" y="738"/>
                </a:lnTo>
                <a:lnTo>
                  <a:pt x="1322" y="615"/>
                </a:lnTo>
                <a:lnTo>
                  <a:pt x="1260" y="492"/>
                </a:lnTo>
                <a:lnTo>
                  <a:pt x="1168" y="400"/>
                </a:lnTo>
                <a:lnTo>
                  <a:pt x="1045" y="277"/>
                </a:lnTo>
                <a:lnTo>
                  <a:pt x="892" y="216"/>
                </a:lnTo>
                <a:lnTo>
                  <a:pt x="738" y="154"/>
                </a:lnTo>
                <a:lnTo>
                  <a:pt x="431" y="62"/>
                </a:lnTo>
                <a:lnTo>
                  <a:pt x="1" y="1"/>
                </a:lnTo>
                <a:close/>
              </a:path>
            </a:pathLst>
          </a:custGeom>
          <a:solidFill>
            <a:srgbClr val="7AB01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36"/>
          <p:cNvSpPr/>
          <p:nvPr/>
        </p:nvSpPr>
        <p:spPr>
          <a:xfrm flipH="1">
            <a:off x="5679816" y="2302345"/>
            <a:ext cx="51703" cy="48266"/>
          </a:xfrm>
          <a:custGeom>
            <a:rect b="b" l="l" r="r" t="t"/>
            <a:pathLst>
              <a:path extrusionOk="0" h="1292" w="1384">
                <a:moveTo>
                  <a:pt x="1" y="1"/>
                </a:moveTo>
                <a:lnTo>
                  <a:pt x="1291" y="1291"/>
                </a:lnTo>
                <a:lnTo>
                  <a:pt x="1322" y="1260"/>
                </a:lnTo>
                <a:lnTo>
                  <a:pt x="1230" y="1199"/>
                </a:lnTo>
                <a:lnTo>
                  <a:pt x="1260" y="1137"/>
                </a:lnTo>
                <a:lnTo>
                  <a:pt x="1291" y="1107"/>
                </a:lnTo>
                <a:lnTo>
                  <a:pt x="1353" y="984"/>
                </a:lnTo>
                <a:lnTo>
                  <a:pt x="1353" y="953"/>
                </a:lnTo>
                <a:lnTo>
                  <a:pt x="1383" y="861"/>
                </a:lnTo>
                <a:lnTo>
                  <a:pt x="1353" y="738"/>
                </a:lnTo>
                <a:lnTo>
                  <a:pt x="1322" y="615"/>
                </a:lnTo>
                <a:lnTo>
                  <a:pt x="1260" y="492"/>
                </a:lnTo>
                <a:lnTo>
                  <a:pt x="1168" y="400"/>
                </a:lnTo>
                <a:lnTo>
                  <a:pt x="1045" y="277"/>
                </a:lnTo>
                <a:lnTo>
                  <a:pt x="892" y="216"/>
                </a:lnTo>
                <a:lnTo>
                  <a:pt x="738" y="154"/>
                </a:lnTo>
                <a:lnTo>
                  <a:pt x="431" y="62"/>
                </a:lnTo>
                <a:lnTo>
                  <a:pt x="1" y="1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6"/>
          <p:cNvSpPr/>
          <p:nvPr/>
        </p:nvSpPr>
        <p:spPr>
          <a:xfrm flipH="1">
            <a:off x="5698196" y="2308098"/>
            <a:ext cx="12664" cy="19538"/>
          </a:xfrm>
          <a:custGeom>
            <a:rect b="b" l="l" r="r" t="t"/>
            <a:pathLst>
              <a:path extrusionOk="0" h="523" w="339">
                <a:moveTo>
                  <a:pt x="185" y="0"/>
                </a:moveTo>
                <a:lnTo>
                  <a:pt x="1" y="400"/>
                </a:lnTo>
                <a:lnTo>
                  <a:pt x="124" y="523"/>
                </a:lnTo>
                <a:lnTo>
                  <a:pt x="339" y="62"/>
                </a:lnTo>
                <a:lnTo>
                  <a:pt x="185" y="0"/>
                </a:lnTo>
                <a:close/>
              </a:path>
            </a:pathLst>
          </a:custGeom>
          <a:solidFill>
            <a:srgbClr val="93BE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6"/>
          <p:cNvSpPr/>
          <p:nvPr/>
        </p:nvSpPr>
        <p:spPr>
          <a:xfrm flipH="1">
            <a:off x="5691322" y="2332193"/>
            <a:ext cx="29849" cy="18417"/>
          </a:xfrm>
          <a:custGeom>
            <a:rect b="b" l="l" r="r" t="t"/>
            <a:pathLst>
              <a:path extrusionOk="0" h="493" w="799">
                <a:moveTo>
                  <a:pt x="522" y="1"/>
                </a:moveTo>
                <a:lnTo>
                  <a:pt x="0" y="216"/>
                </a:lnTo>
                <a:lnTo>
                  <a:pt x="123" y="400"/>
                </a:lnTo>
                <a:lnTo>
                  <a:pt x="277" y="492"/>
                </a:lnTo>
                <a:lnTo>
                  <a:pt x="799" y="277"/>
                </a:lnTo>
                <a:lnTo>
                  <a:pt x="522" y="1"/>
                </a:lnTo>
                <a:close/>
              </a:path>
            </a:pathLst>
          </a:custGeom>
          <a:solidFill>
            <a:srgbClr val="64960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6"/>
          <p:cNvSpPr/>
          <p:nvPr/>
        </p:nvSpPr>
        <p:spPr>
          <a:xfrm flipH="1">
            <a:off x="5866932" y="2591593"/>
            <a:ext cx="62013" cy="196314"/>
          </a:xfrm>
          <a:custGeom>
            <a:rect b="b" l="l" r="r" t="t"/>
            <a:pathLst>
              <a:path extrusionOk="0" h="5255" w="1660">
                <a:moveTo>
                  <a:pt x="277" y="1"/>
                </a:moveTo>
                <a:lnTo>
                  <a:pt x="1" y="5255"/>
                </a:lnTo>
                <a:lnTo>
                  <a:pt x="1660" y="5255"/>
                </a:lnTo>
                <a:lnTo>
                  <a:pt x="1383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36"/>
          <p:cNvSpPr/>
          <p:nvPr/>
        </p:nvSpPr>
        <p:spPr>
          <a:xfrm flipH="1">
            <a:off x="5897902" y="2591593"/>
            <a:ext cx="31044" cy="196314"/>
          </a:xfrm>
          <a:custGeom>
            <a:rect b="b" l="l" r="r" t="t"/>
            <a:pathLst>
              <a:path extrusionOk="0" h="5255" w="831">
                <a:moveTo>
                  <a:pt x="277" y="1"/>
                </a:moveTo>
                <a:lnTo>
                  <a:pt x="1" y="5255"/>
                </a:lnTo>
                <a:lnTo>
                  <a:pt x="830" y="5255"/>
                </a:lnTo>
                <a:lnTo>
                  <a:pt x="8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6"/>
          <p:cNvSpPr/>
          <p:nvPr/>
        </p:nvSpPr>
        <p:spPr>
          <a:xfrm flipH="1">
            <a:off x="5873806" y="2584720"/>
            <a:ext cx="47108" cy="6911"/>
          </a:xfrm>
          <a:custGeom>
            <a:rect b="b" l="l" r="r" t="t"/>
            <a:pathLst>
              <a:path extrusionOk="0" h="185" w="1261">
                <a:moveTo>
                  <a:pt x="1" y="0"/>
                </a:moveTo>
                <a:lnTo>
                  <a:pt x="1" y="185"/>
                </a:lnTo>
                <a:lnTo>
                  <a:pt x="1261" y="185"/>
                </a:lnTo>
                <a:lnTo>
                  <a:pt x="1261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6"/>
          <p:cNvSpPr/>
          <p:nvPr/>
        </p:nvSpPr>
        <p:spPr>
          <a:xfrm flipH="1">
            <a:off x="5873807" y="2584720"/>
            <a:ext cx="24133" cy="6911"/>
          </a:xfrm>
          <a:custGeom>
            <a:rect b="b" l="l" r="r" t="t"/>
            <a:pathLst>
              <a:path extrusionOk="0" h="185" w="646">
                <a:moveTo>
                  <a:pt x="0" y="0"/>
                </a:moveTo>
                <a:lnTo>
                  <a:pt x="0" y="185"/>
                </a:lnTo>
                <a:lnTo>
                  <a:pt x="646" y="185"/>
                </a:lnTo>
                <a:lnTo>
                  <a:pt x="646" y="0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6"/>
          <p:cNvSpPr/>
          <p:nvPr/>
        </p:nvSpPr>
        <p:spPr>
          <a:xfrm flipH="1">
            <a:off x="5703903" y="2642099"/>
            <a:ext cx="247979" cy="145806"/>
          </a:xfrm>
          <a:custGeom>
            <a:rect b="b" l="l" r="r" t="t"/>
            <a:pathLst>
              <a:path extrusionOk="0" h="3903" w="6638">
                <a:moveTo>
                  <a:pt x="3319" y="0"/>
                </a:moveTo>
                <a:lnTo>
                  <a:pt x="2981" y="31"/>
                </a:lnTo>
                <a:lnTo>
                  <a:pt x="2643" y="62"/>
                </a:lnTo>
                <a:lnTo>
                  <a:pt x="2335" y="154"/>
                </a:lnTo>
                <a:lnTo>
                  <a:pt x="2028" y="277"/>
                </a:lnTo>
                <a:lnTo>
                  <a:pt x="1721" y="400"/>
                </a:lnTo>
                <a:lnTo>
                  <a:pt x="1475" y="584"/>
                </a:lnTo>
                <a:lnTo>
                  <a:pt x="1199" y="769"/>
                </a:lnTo>
                <a:lnTo>
                  <a:pt x="983" y="984"/>
                </a:lnTo>
                <a:lnTo>
                  <a:pt x="768" y="1230"/>
                </a:lnTo>
                <a:lnTo>
                  <a:pt x="553" y="1475"/>
                </a:lnTo>
                <a:lnTo>
                  <a:pt x="400" y="1752"/>
                </a:lnTo>
                <a:lnTo>
                  <a:pt x="246" y="2028"/>
                </a:lnTo>
                <a:lnTo>
                  <a:pt x="154" y="2336"/>
                </a:lnTo>
                <a:lnTo>
                  <a:pt x="62" y="2674"/>
                </a:lnTo>
                <a:lnTo>
                  <a:pt x="0" y="2981"/>
                </a:lnTo>
                <a:lnTo>
                  <a:pt x="0" y="3319"/>
                </a:lnTo>
                <a:lnTo>
                  <a:pt x="0" y="3903"/>
                </a:lnTo>
                <a:lnTo>
                  <a:pt x="6637" y="3903"/>
                </a:lnTo>
                <a:lnTo>
                  <a:pt x="6637" y="3319"/>
                </a:lnTo>
                <a:lnTo>
                  <a:pt x="6637" y="2981"/>
                </a:lnTo>
                <a:lnTo>
                  <a:pt x="6576" y="2674"/>
                </a:lnTo>
                <a:lnTo>
                  <a:pt x="6483" y="2336"/>
                </a:lnTo>
                <a:lnTo>
                  <a:pt x="6391" y="2028"/>
                </a:lnTo>
                <a:lnTo>
                  <a:pt x="6238" y="1752"/>
                </a:lnTo>
                <a:lnTo>
                  <a:pt x="6084" y="1475"/>
                </a:lnTo>
                <a:lnTo>
                  <a:pt x="5900" y="1230"/>
                </a:lnTo>
                <a:lnTo>
                  <a:pt x="5685" y="984"/>
                </a:lnTo>
                <a:lnTo>
                  <a:pt x="5439" y="769"/>
                </a:lnTo>
                <a:lnTo>
                  <a:pt x="5193" y="584"/>
                </a:lnTo>
                <a:lnTo>
                  <a:pt x="4916" y="400"/>
                </a:lnTo>
                <a:lnTo>
                  <a:pt x="4609" y="277"/>
                </a:lnTo>
                <a:lnTo>
                  <a:pt x="4302" y="154"/>
                </a:lnTo>
                <a:lnTo>
                  <a:pt x="3995" y="62"/>
                </a:lnTo>
                <a:lnTo>
                  <a:pt x="3657" y="31"/>
                </a:lnTo>
                <a:lnTo>
                  <a:pt x="3319" y="0"/>
                </a:lnTo>
                <a:close/>
              </a:path>
            </a:pathLst>
          </a:custGeom>
          <a:solidFill>
            <a:srgbClr val="A3E5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36"/>
          <p:cNvSpPr/>
          <p:nvPr/>
        </p:nvSpPr>
        <p:spPr>
          <a:xfrm flipH="1">
            <a:off x="5827893" y="2642099"/>
            <a:ext cx="123990" cy="145806"/>
          </a:xfrm>
          <a:custGeom>
            <a:rect b="b" l="l" r="r" t="t"/>
            <a:pathLst>
              <a:path extrusionOk="0" h="3903" w="3319">
                <a:moveTo>
                  <a:pt x="3319" y="0"/>
                </a:moveTo>
                <a:lnTo>
                  <a:pt x="2981" y="31"/>
                </a:lnTo>
                <a:lnTo>
                  <a:pt x="2643" y="62"/>
                </a:lnTo>
                <a:lnTo>
                  <a:pt x="2335" y="154"/>
                </a:lnTo>
                <a:lnTo>
                  <a:pt x="2028" y="277"/>
                </a:lnTo>
                <a:lnTo>
                  <a:pt x="1752" y="400"/>
                </a:lnTo>
                <a:lnTo>
                  <a:pt x="1475" y="584"/>
                </a:lnTo>
                <a:lnTo>
                  <a:pt x="1199" y="769"/>
                </a:lnTo>
                <a:lnTo>
                  <a:pt x="983" y="984"/>
                </a:lnTo>
                <a:lnTo>
                  <a:pt x="768" y="1230"/>
                </a:lnTo>
                <a:lnTo>
                  <a:pt x="553" y="1475"/>
                </a:lnTo>
                <a:lnTo>
                  <a:pt x="400" y="1752"/>
                </a:lnTo>
                <a:lnTo>
                  <a:pt x="246" y="2028"/>
                </a:lnTo>
                <a:lnTo>
                  <a:pt x="154" y="2336"/>
                </a:lnTo>
                <a:lnTo>
                  <a:pt x="62" y="2674"/>
                </a:lnTo>
                <a:lnTo>
                  <a:pt x="0" y="2981"/>
                </a:lnTo>
                <a:lnTo>
                  <a:pt x="0" y="3319"/>
                </a:lnTo>
                <a:lnTo>
                  <a:pt x="0" y="3903"/>
                </a:lnTo>
                <a:lnTo>
                  <a:pt x="3319" y="3903"/>
                </a:lnTo>
                <a:lnTo>
                  <a:pt x="3319" y="0"/>
                </a:lnTo>
                <a:close/>
              </a:path>
            </a:pathLst>
          </a:custGeom>
          <a:solidFill>
            <a:srgbClr val="D5F7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36"/>
          <p:cNvSpPr/>
          <p:nvPr/>
        </p:nvSpPr>
        <p:spPr>
          <a:xfrm flipH="1">
            <a:off x="5886433" y="2745388"/>
            <a:ext cx="22975" cy="24170"/>
          </a:xfrm>
          <a:custGeom>
            <a:rect b="b" l="l" r="r" t="t"/>
            <a:pathLst>
              <a:path extrusionOk="0" h="647" w="615">
                <a:moveTo>
                  <a:pt x="307" y="1"/>
                </a:moveTo>
                <a:lnTo>
                  <a:pt x="184" y="32"/>
                </a:lnTo>
                <a:lnTo>
                  <a:pt x="92" y="93"/>
                </a:lnTo>
                <a:lnTo>
                  <a:pt x="0" y="185"/>
                </a:lnTo>
                <a:lnTo>
                  <a:pt x="0" y="308"/>
                </a:lnTo>
                <a:lnTo>
                  <a:pt x="0" y="431"/>
                </a:lnTo>
                <a:lnTo>
                  <a:pt x="92" y="554"/>
                </a:lnTo>
                <a:lnTo>
                  <a:pt x="184" y="615"/>
                </a:lnTo>
                <a:lnTo>
                  <a:pt x="307" y="646"/>
                </a:lnTo>
                <a:lnTo>
                  <a:pt x="430" y="615"/>
                </a:lnTo>
                <a:lnTo>
                  <a:pt x="522" y="554"/>
                </a:lnTo>
                <a:lnTo>
                  <a:pt x="615" y="431"/>
                </a:lnTo>
                <a:lnTo>
                  <a:pt x="615" y="308"/>
                </a:lnTo>
                <a:lnTo>
                  <a:pt x="615" y="185"/>
                </a:lnTo>
                <a:lnTo>
                  <a:pt x="522" y="93"/>
                </a:lnTo>
                <a:lnTo>
                  <a:pt x="430" y="32"/>
                </a:lnTo>
                <a:lnTo>
                  <a:pt x="307" y="1"/>
                </a:ln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6"/>
          <p:cNvSpPr/>
          <p:nvPr/>
        </p:nvSpPr>
        <p:spPr>
          <a:xfrm flipH="1">
            <a:off x="5887592" y="2746546"/>
            <a:ext cx="20696" cy="45950"/>
          </a:xfrm>
          <a:custGeom>
            <a:rect b="b" l="l" r="r" t="t"/>
            <a:pathLst>
              <a:path extrusionOk="0" h="1230" w="554">
                <a:moveTo>
                  <a:pt x="277" y="1"/>
                </a:moveTo>
                <a:lnTo>
                  <a:pt x="154" y="31"/>
                </a:lnTo>
                <a:lnTo>
                  <a:pt x="62" y="93"/>
                </a:lnTo>
                <a:lnTo>
                  <a:pt x="1" y="185"/>
                </a:lnTo>
                <a:lnTo>
                  <a:pt x="1" y="277"/>
                </a:lnTo>
                <a:lnTo>
                  <a:pt x="1" y="1230"/>
                </a:lnTo>
                <a:lnTo>
                  <a:pt x="554" y="1230"/>
                </a:lnTo>
                <a:lnTo>
                  <a:pt x="554" y="277"/>
                </a:lnTo>
                <a:lnTo>
                  <a:pt x="554" y="185"/>
                </a:lnTo>
                <a:lnTo>
                  <a:pt x="492" y="93"/>
                </a:lnTo>
                <a:lnTo>
                  <a:pt x="400" y="31"/>
                </a:lnTo>
                <a:lnTo>
                  <a:pt x="277" y="1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6"/>
          <p:cNvSpPr/>
          <p:nvPr/>
        </p:nvSpPr>
        <p:spPr>
          <a:xfrm flipH="1">
            <a:off x="5897902" y="2746546"/>
            <a:ext cx="10385" cy="45950"/>
          </a:xfrm>
          <a:custGeom>
            <a:rect b="b" l="l" r="r" t="t"/>
            <a:pathLst>
              <a:path extrusionOk="0" h="1230" w="278">
                <a:moveTo>
                  <a:pt x="277" y="1"/>
                </a:moveTo>
                <a:lnTo>
                  <a:pt x="154" y="31"/>
                </a:lnTo>
                <a:lnTo>
                  <a:pt x="62" y="93"/>
                </a:lnTo>
                <a:lnTo>
                  <a:pt x="1" y="185"/>
                </a:lnTo>
                <a:lnTo>
                  <a:pt x="1" y="277"/>
                </a:lnTo>
                <a:lnTo>
                  <a:pt x="1" y="1230"/>
                </a:lnTo>
                <a:lnTo>
                  <a:pt x="277" y="1230"/>
                </a:lnTo>
                <a:lnTo>
                  <a:pt x="277" y="1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6"/>
          <p:cNvSpPr/>
          <p:nvPr/>
        </p:nvSpPr>
        <p:spPr>
          <a:xfrm flipH="1">
            <a:off x="5885275" y="2792457"/>
            <a:ext cx="25291" cy="2316"/>
          </a:xfrm>
          <a:custGeom>
            <a:rect b="b" l="l" r="r" t="t"/>
            <a:pathLst>
              <a:path extrusionOk="0" h="62" w="677">
                <a:moveTo>
                  <a:pt x="31" y="1"/>
                </a:moveTo>
                <a:lnTo>
                  <a:pt x="0" y="31"/>
                </a:lnTo>
                <a:lnTo>
                  <a:pt x="31" y="62"/>
                </a:lnTo>
                <a:lnTo>
                  <a:pt x="646" y="62"/>
                </a:lnTo>
                <a:lnTo>
                  <a:pt x="676" y="31"/>
                </a:lnTo>
                <a:lnTo>
                  <a:pt x="646" y="1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6"/>
          <p:cNvSpPr/>
          <p:nvPr/>
        </p:nvSpPr>
        <p:spPr>
          <a:xfrm flipH="1">
            <a:off x="5897902" y="2792457"/>
            <a:ext cx="12664" cy="2316"/>
          </a:xfrm>
          <a:custGeom>
            <a:rect b="b" l="l" r="r" t="t"/>
            <a:pathLst>
              <a:path extrusionOk="0" h="62" w="339">
                <a:moveTo>
                  <a:pt x="31" y="1"/>
                </a:moveTo>
                <a:lnTo>
                  <a:pt x="0" y="31"/>
                </a:lnTo>
                <a:lnTo>
                  <a:pt x="31" y="62"/>
                </a:lnTo>
                <a:lnTo>
                  <a:pt x="338" y="62"/>
                </a:lnTo>
                <a:lnTo>
                  <a:pt x="3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6"/>
          <p:cNvSpPr/>
          <p:nvPr/>
        </p:nvSpPr>
        <p:spPr>
          <a:xfrm flipH="1">
            <a:off x="5816428" y="2745388"/>
            <a:ext cx="24133" cy="24170"/>
          </a:xfrm>
          <a:custGeom>
            <a:rect b="b" l="l" r="r" t="t"/>
            <a:pathLst>
              <a:path extrusionOk="0" h="647" w="646">
                <a:moveTo>
                  <a:pt x="339" y="1"/>
                </a:moveTo>
                <a:lnTo>
                  <a:pt x="216" y="32"/>
                </a:lnTo>
                <a:lnTo>
                  <a:pt x="124" y="93"/>
                </a:lnTo>
                <a:lnTo>
                  <a:pt x="31" y="185"/>
                </a:lnTo>
                <a:lnTo>
                  <a:pt x="1" y="308"/>
                </a:lnTo>
                <a:lnTo>
                  <a:pt x="31" y="431"/>
                </a:lnTo>
                <a:lnTo>
                  <a:pt x="124" y="554"/>
                </a:lnTo>
                <a:lnTo>
                  <a:pt x="216" y="615"/>
                </a:lnTo>
                <a:lnTo>
                  <a:pt x="339" y="646"/>
                </a:lnTo>
                <a:lnTo>
                  <a:pt x="462" y="615"/>
                </a:lnTo>
                <a:lnTo>
                  <a:pt x="554" y="554"/>
                </a:lnTo>
                <a:lnTo>
                  <a:pt x="615" y="431"/>
                </a:lnTo>
                <a:lnTo>
                  <a:pt x="646" y="308"/>
                </a:lnTo>
                <a:lnTo>
                  <a:pt x="615" y="185"/>
                </a:lnTo>
                <a:lnTo>
                  <a:pt x="554" y="93"/>
                </a:lnTo>
                <a:lnTo>
                  <a:pt x="462" y="32"/>
                </a:lnTo>
                <a:lnTo>
                  <a:pt x="339" y="1"/>
                </a:ln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6"/>
          <p:cNvSpPr/>
          <p:nvPr/>
        </p:nvSpPr>
        <p:spPr>
          <a:xfrm flipH="1">
            <a:off x="5817549" y="2746546"/>
            <a:ext cx="20696" cy="45950"/>
          </a:xfrm>
          <a:custGeom>
            <a:rect b="b" l="l" r="r" t="t"/>
            <a:pathLst>
              <a:path extrusionOk="0" h="1230" w="554">
                <a:moveTo>
                  <a:pt x="277" y="1"/>
                </a:moveTo>
                <a:lnTo>
                  <a:pt x="154" y="31"/>
                </a:lnTo>
                <a:lnTo>
                  <a:pt x="62" y="93"/>
                </a:lnTo>
                <a:lnTo>
                  <a:pt x="0" y="185"/>
                </a:lnTo>
                <a:lnTo>
                  <a:pt x="0" y="277"/>
                </a:lnTo>
                <a:lnTo>
                  <a:pt x="0" y="1230"/>
                </a:lnTo>
                <a:lnTo>
                  <a:pt x="553" y="1230"/>
                </a:lnTo>
                <a:lnTo>
                  <a:pt x="553" y="277"/>
                </a:lnTo>
                <a:lnTo>
                  <a:pt x="553" y="185"/>
                </a:lnTo>
                <a:lnTo>
                  <a:pt x="492" y="93"/>
                </a:lnTo>
                <a:lnTo>
                  <a:pt x="400" y="31"/>
                </a:lnTo>
                <a:lnTo>
                  <a:pt x="277" y="1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6"/>
          <p:cNvSpPr/>
          <p:nvPr/>
        </p:nvSpPr>
        <p:spPr>
          <a:xfrm flipH="1">
            <a:off x="5827897" y="2746546"/>
            <a:ext cx="10348" cy="45950"/>
          </a:xfrm>
          <a:custGeom>
            <a:rect b="b" l="l" r="r" t="t"/>
            <a:pathLst>
              <a:path extrusionOk="0" h="1230" w="277">
                <a:moveTo>
                  <a:pt x="277" y="1"/>
                </a:moveTo>
                <a:lnTo>
                  <a:pt x="154" y="31"/>
                </a:lnTo>
                <a:lnTo>
                  <a:pt x="62" y="93"/>
                </a:lnTo>
                <a:lnTo>
                  <a:pt x="0" y="185"/>
                </a:lnTo>
                <a:lnTo>
                  <a:pt x="0" y="277"/>
                </a:lnTo>
                <a:lnTo>
                  <a:pt x="0" y="1230"/>
                </a:lnTo>
                <a:lnTo>
                  <a:pt x="277" y="1230"/>
                </a:lnTo>
                <a:lnTo>
                  <a:pt x="277" y="1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36"/>
          <p:cNvSpPr/>
          <p:nvPr/>
        </p:nvSpPr>
        <p:spPr>
          <a:xfrm flipH="1">
            <a:off x="5815270" y="2792457"/>
            <a:ext cx="25291" cy="2316"/>
          </a:xfrm>
          <a:custGeom>
            <a:rect b="b" l="l" r="r" t="t"/>
            <a:pathLst>
              <a:path extrusionOk="0" h="62" w="677">
                <a:moveTo>
                  <a:pt x="31" y="1"/>
                </a:moveTo>
                <a:lnTo>
                  <a:pt x="1" y="31"/>
                </a:lnTo>
                <a:lnTo>
                  <a:pt x="31" y="62"/>
                </a:lnTo>
                <a:lnTo>
                  <a:pt x="646" y="62"/>
                </a:lnTo>
                <a:lnTo>
                  <a:pt x="677" y="31"/>
                </a:lnTo>
                <a:lnTo>
                  <a:pt x="646" y="1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6"/>
          <p:cNvSpPr/>
          <p:nvPr/>
        </p:nvSpPr>
        <p:spPr>
          <a:xfrm flipH="1">
            <a:off x="5827897" y="2792457"/>
            <a:ext cx="12664" cy="2316"/>
          </a:xfrm>
          <a:custGeom>
            <a:rect b="b" l="l" r="r" t="t"/>
            <a:pathLst>
              <a:path extrusionOk="0" h="62" w="339">
                <a:moveTo>
                  <a:pt x="31" y="1"/>
                </a:moveTo>
                <a:lnTo>
                  <a:pt x="1" y="31"/>
                </a:lnTo>
                <a:lnTo>
                  <a:pt x="31" y="62"/>
                </a:lnTo>
                <a:lnTo>
                  <a:pt x="339" y="62"/>
                </a:lnTo>
                <a:lnTo>
                  <a:pt x="3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6"/>
          <p:cNvSpPr/>
          <p:nvPr/>
        </p:nvSpPr>
        <p:spPr>
          <a:xfrm flipH="1">
            <a:off x="5746385" y="2745388"/>
            <a:ext cx="24170" cy="24170"/>
          </a:xfrm>
          <a:custGeom>
            <a:rect b="b" l="l" r="r" t="t"/>
            <a:pathLst>
              <a:path extrusionOk="0" h="647" w="647">
                <a:moveTo>
                  <a:pt x="339" y="1"/>
                </a:moveTo>
                <a:lnTo>
                  <a:pt x="216" y="32"/>
                </a:lnTo>
                <a:lnTo>
                  <a:pt x="93" y="93"/>
                </a:lnTo>
                <a:lnTo>
                  <a:pt x="32" y="185"/>
                </a:lnTo>
                <a:lnTo>
                  <a:pt x="1" y="308"/>
                </a:lnTo>
                <a:lnTo>
                  <a:pt x="32" y="431"/>
                </a:lnTo>
                <a:lnTo>
                  <a:pt x="93" y="554"/>
                </a:lnTo>
                <a:lnTo>
                  <a:pt x="216" y="615"/>
                </a:lnTo>
                <a:lnTo>
                  <a:pt x="339" y="646"/>
                </a:lnTo>
                <a:lnTo>
                  <a:pt x="462" y="615"/>
                </a:lnTo>
                <a:lnTo>
                  <a:pt x="554" y="554"/>
                </a:lnTo>
                <a:lnTo>
                  <a:pt x="615" y="431"/>
                </a:lnTo>
                <a:lnTo>
                  <a:pt x="646" y="308"/>
                </a:lnTo>
                <a:lnTo>
                  <a:pt x="615" y="185"/>
                </a:lnTo>
                <a:lnTo>
                  <a:pt x="554" y="93"/>
                </a:lnTo>
                <a:lnTo>
                  <a:pt x="462" y="32"/>
                </a:lnTo>
                <a:lnTo>
                  <a:pt x="339" y="1"/>
                </a:lnTo>
                <a:close/>
              </a:path>
            </a:pathLst>
          </a:custGeom>
          <a:solidFill>
            <a:srgbClr val="7D9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6"/>
          <p:cNvSpPr/>
          <p:nvPr/>
        </p:nvSpPr>
        <p:spPr>
          <a:xfrm flipH="1">
            <a:off x="5747543" y="2746546"/>
            <a:ext cx="21854" cy="45950"/>
          </a:xfrm>
          <a:custGeom>
            <a:rect b="b" l="l" r="r" t="t"/>
            <a:pathLst>
              <a:path extrusionOk="0" h="1230" w="585">
                <a:moveTo>
                  <a:pt x="308" y="1"/>
                </a:moveTo>
                <a:lnTo>
                  <a:pt x="185" y="31"/>
                </a:lnTo>
                <a:lnTo>
                  <a:pt x="93" y="93"/>
                </a:lnTo>
                <a:lnTo>
                  <a:pt x="31" y="185"/>
                </a:lnTo>
                <a:lnTo>
                  <a:pt x="1" y="277"/>
                </a:lnTo>
                <a:lnTo>
                  <a:pt x="1" y="1230"/>
                </a:lnTo>
                <a:lnTo>
                  <a:pt x="584" y="1230"/>
                </a:lnTo>
                <a:lnTo>
                  <a:pt x="584" y="277"/>
                </a:lnTo>
                <a:lnTo>
                  <a:pt x="554" y="185"/>
                </a:lnTo>
                <a:lnTo>
                  <a:pt x="492" y="93"/>
                </a:lnTo>
                <a:lnTo>
                  <a:pt x="400" y="31"/>
                </a:lnTo>
                <a:lnTo>
                  <a:pt x="308" y="1"/>
                </a:lnTo>
                <a:close/>
              </a:path>
            </a:pathLst>
          </a:custGeom>
          <a:solidFill>
            <a:srgbClr val="A6C9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6"/>
          <p:cNvSpPr/>
          <p:nvPr/>
        </p:nvSpPr>
        <p:spPr>
          <a:xfrm flipH="1">
            <a:off x="5757892" y="2746546"/>
            <a:ext cx="11506" cy="45950"/>
          </a:xfrm>
          <a:custGeom>
            <a:rect b="b" l="l" r="r" t="t"/>
            <a:pathLst>
              <a:path extrusionOk="0" h="1230" w="308">
                <a:moveTo>
                  <a:pt x="308" y="1"/>
                </a:moveTo>
                <a:lnTo>
                  <a:pt x="185" y="31"/>
                </a:lnTo>
                <a:lnTo>
                  <a:pt x="93" y="93"/>
                </a:lnTo>
                <a:lnTo>
                  <a:pt x="31" y="185"/>
                </a:lnTo>
                <a:lnTo>
                  <a:pt x="1" y="277"/>
                </a:lnTo>
                <a:lnTo>
                  <a:pt x="1" y="1230"/>
                </a:lnTo>
                <a:lnTo>
                  <a:pt x="308" y="1230"/>
                </a:lnTo>
                <a:lnTo>
                  <a:pt x="308" y="1"/>
                </a:lnTo>
                <a:close/>
              </a:path>
            </a:pathLst>
          </a:custGeom>
          <a:solidFill>
            <a:srgbClr val="C5D85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6"/>
          <p:cNvSpPr/>
          <p:nvPr/>
        </p:nvSpPr>
        <p:spPr>
          <a:xfrm flipH="1">
            <a:off x="5745265" y="2792457"/>
            <a:ext cx="25291" cy="2316"/>
          </a:xfrm>
          <a:custGeom>
            <a:rect b="b" l="l" r="r" t="t"/>
            <a:pathLst>
              <a:path extrusionOk="0" h="62" w="677">
                <a:moveTo>
                  <a:pt x="32" y="1"/>
                </a:moveTo>
                <a:lnTo>
                  <a:pt x="1" y="31"/>
                </a:lnTo>
                <a:lnTo>
                  <a:pt x="32" y="62"/>
                </a:lnTo>
                <a:lnTo>
                  <a:pt x="646" y="62"/>
                </a:lnTo>
                <a:lnTo>
                  <a:pt x="677" y="31"/>
                </a:lnTo>
                <a:lnTo>
                  <a:pt x="646" y="1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6"/>
          <p:cNvSpPr/>
          <p:nvPr/>
        </p:nvSpPr>
        <p:spPr>
          <a:xfrm flipH="1">
            <a:off x="5757891" y="2792457"/>
            <a:ext cx="12664" cy="2316"/>
          </a:xfrm>
          <a:custGeom>
            <a:rect b="b" l="l" r="r" t="t"/>
            <a:pathLst>
              <a:path extrusionOk="0" h="62" w="339">
                <a:moveTo>
                  <a:pt x="32" y="1"/>
                </a:moveTo>
                <a:lnTo>
                  <a:pt x="1" y="31"/>
                </a:lnTo>
                <a:lnTo>
                  <a:pt x="32" y="62"/>
                </a:lnTo>
                <a:lnTo>
                  <a:pt x="339" y="62"/>
                </a:lnTo>
                <a:lnTo>
                  <a:pt x="33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6"/>
          <p:cNvSpPr/>
          <p:nvPr/>
        </p:nvSpPr>
        <p:spPr>
          <a:xfrm flipH="1">
            <a:off x="5783141" y="2650130"/>
            <a:ext cx="88388" cy="88425"/>
          </a:xfrm>
          <a:custGeom>
            <a:rect b="b" l="l" r="r" t="t"/>
            <a:pathLst>
              <a:path extrusionOk="0" h="2367" w="2366">
                <a:moveTo>
                  <a:pt x="953" y="1"/>
                </a:moveTo>
                <a:lnTo>
                  <a:pt x="707" y="93"/>
                </a:lnTo>
                <a:lnTo>
                  <a:pt x="522" y="185"/>
                </a:lnTo>
                <a:lnTo>
                  <a:pt x="338" y="339"/>
                </a:lnTo>
                <a:lnTo>
                  <a:pt x="184" y="523"/>
                </a:lnTo>
                <a:lnTo>
                  <a:pt x="92" y="707"/>
                </a:lnTo>
                <a:lnTo>
                  <a:pt x="0" y="953"/>
                </a:lnTo>
                <a:lnTo>
                  <a:pt x="0" y="1168"/>
                </a:lnTo>
                <a:lnTo>
                  <a:pt x="0" y="1414"/>
                </a:lnTo>
                <a:lnTo>
                  <a:pt x="92" y="1660"/>
                </a:lnTo>
                <a:lnTo>
                  <a:pt x="184" y="1844"/>
                </a:lnTo>
                <a:lnTo>
                  <a:pt x="338" y="2028"/>
                </a:lnTo>
                <a:lnTo>
                  <a:pt x="522" y="2182"/>
                </a:lnTo>
                <a:lnTo>
                  <a:pt x="707" y="2274"/>
                </a:lnTo>
                <a:lnTo>
                  <a:pt x="953" y="2366"/>
                </a:lnTo>
                <a:lnTo>
                  <a:pt x="1413" y="2366"/>
                </a:lnTo>
                <a:lnTo>
                  <a:pt x="1659" y="2274"/>
                </a:lnTo>
                <a:lnTo>
                  <a:pt x="1844" y="2182"/>
                </a:lnTo>
                <a:lnTo>
                  <a:pt x="2028" y="2028"/>
                </a:lnTo>
                <a:lnTo>
                  <a:pt x="2182" y="1844"/>
                </a:lnTo>
                <a:lnTo>
                  <a:pt x="2274" y="1660"/>
                </a:lnTo>
                <a:lnTo>
                  <a:pt x="2366" y="1414"/>
                </a:lnTo>
                <a:lnTo>
                  <a:pt x="2366" y="1168"/>
                </a:lnTo>
                <a:lnTo>
                  <a:pt x="2366" y="953"/>
                </a:lnTo>
                <a:lnTo>
                  <a:pt x="2274" y="707"/>
                </a:lnTo>
                <a:lnTo>
                  <a:pt x="2182" y="523"/>
                </a:lnTo>
                <a:lnTo>
                  <a:pt x="2028" y="339"/>
                </a:lnTo>
                <a:lnTo>
                  <a:pt x="1844" y="185"/>
                </a:lnTo>
                <a:lnTo>
                  <a:pt x="1659" y="93"/>
                </a:lnTo>
                <a:lnTo>
                  <a:pt x="1413" y="1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36"/>
          <p:cNvSpPr/>
          <p:nvPr/>
        </p:nvSpPr>
        <p:spPr>
          <a:xfrm flipH="1">
            <a:off x="5826738" y="2650130"/>
            <a:ext cx="44792" cy="88425"/>
          </a:xfrm>
          <a:custGeom>
            <a:rect b="b" l="l" r="r" t="t"/>
            <a:pathLst>
              <a:path extrusionOk="0" h="2367" w="1199">
                <a:moveTo>
                  <a:pt x="953" y="1"/>
                </a:moveTo>
                <a:lnTo>
                  <a:pt x="707" y="93"/>
                </a:lnTo>
                <a:lnTo>
                  <a:pt x="522" y="185"/>
                </a:lnTo>
                <a:lnTo>
                  <a:pt x="338" y="339"/>
                </a:lnTo>
                <a:lnTo>
                  <a:pt x="184" y="523"/>
                </a:lnTo>
                <a:lnTo>
                  <a:pt x="92" y="707"/>
                </a:lnTo>
                <a:lnTo>
                  <a:pt x="0" y="953"/>
                </a:lnTo>
                <a:lnTo>
                  <a:pt x="0" y="1199"/>
                </a:lnTo>
                <a:lnTo>
                  <a:pt x="0" y="1414"/>
                </a:lnTo>
                <a:lnTo>
                  <a:pt x="92" y="1660"/>
                </a:lnTo>
                <a:lnTo>
                  <a:pt x="184" y="1844"/>
                </a:lnTo>
                <a:lnTo>
                  <a:pt x="338" y="2028"/>
                </a:lnTo>
                <a:lnTo>
                  <a:pt x="522" y="2182"/>
                </a:lnTo>
                <a:lnTo>
                  <a:pt x="707" y="2274"/>
                </a:lnTo>
                <a:lnTo>
                  <a:pt x="953" y="2366"/>
                </a:lnTo>
                <a:lnTo>
                  <a:pt x="1198" y="2366"/>
                </a:lnTo>
                <a:lnTo>
                  <a:pt x="119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36"/>
          <p:cNvSpPr/>
          <p:nvPr/>
        </p:nvSpPr>
        <p:spPr>
          <a:xfrm flipH="1">
            <a:off x="5801484" y="2689168"/>
            <a:ext cx="55140" cy="32165"/>
          </a:xfrm>
          <a:custGeom>
            <a:rect b="b" l="l" r="r" t="t"/>
            <a:pathLst>
              <a:path extrusionOk="0" h="861" w="1476">
                <a:moveTo>
                  <a:pt x="154" y="0"/>
                </a:moveTo>
                <a:lnTo>
                  <a:pt x="0" y="123"/>
                </a:lnTo>
                <a:lnTo>
                  <a:pt x="62" y="123"/>
                </a:lnTo>
                <a:lnTo>
                  <a:pt x="62" y="277"/>
                </a:lnTo>
                <a:lnTo>
                  <a:pt x="93" y="430"/>
                </a:lnTo>
                <a:lnTo>
                  <a:pt x="185" y="553"/>
                </a:lnTo>
                <a:lnTo>
                  <a:pt x="277" y="645"/>
                </a:lnTo>
                <a:lnTo>
                  <a:pt x="369" y="738"/>
                </a:lnTo>
                <a:lnTo>
                  <a:pt x="492" y="799"/>
                </a:lnTo>
                <a:lnTo>
                  <a:pt x="646" y="861"/>
                </a:lnTo>
                <a:lnTo>
                  <a:pt x="769" y="861"/>
                </a:lnTo>
                <a:lnTo>
                  <a:pt x="1014" y="830"/>
                </a:lnTo>
                <a:lnTo>
                  <a:pt x="1199" y="738"/>
                </a:lnTo>
                <a:lnTo>
                  <a:pt x="1352" y="584"/>
                </a:lnTo>
                <a:lnTo>
                  <a:pt x="1475" y="400"/>
                </a:lnTo>
                <a:lnTo>
                  <a:pt x="1260" y="400"/>
                </a:lnTo>
                <a:lnTo>
                  <a:pt x="1168" y="523"/>
                </a:lnTo>
                <a:lnTo>
                  <a:pt x="1076" y="615"/>
                </a:lnTo>
                <a:lnTo>
                  <a:pt x="922" y="676"/>
                </a:lnTo>
                <a:lnTo>
                  <a:pt x="676" y="676"/>
                </a:lnTo>
                <a:lnTo>
                  <a:pt x="584" y="645"/>
                </a:lnTo>
                <a:lnTo>
                  <a:pt x="461" y="584"/>
                </a:lnTo>
                <a:lnTo>
                  <a:pt x="400" y="523"/>
                </a:lnTo>
                <a:lnTo>
                  <a:pt x="338" y="430"/>
                </a:lnTo>
                <a:lnTo>
                  <a:pt x="277" y="338"/>
                </a:lnTo>
                <a:lnTo>
                  <a:pt x="246" y="246"/>
                </a:lnTo>
                <a:lnTo>
                  <a:pt x="246" y="123"/>
                </a:lnTo>
                <a:lnTo>
                  <a:pt x="308" y="123"/>
                </a:lnTo>
                <a:lnTo>
                  <a:pt x="154" y="0"/>
                </a:lnTo>
                <a:close/>
              </a:path>
            </a:pathLst>
          </a:custGeom>
          <a:solidFill>
            <a:srgbClr val="8BAA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6"/>
          <p:cNvSpPr/>
          <p:nvPr/>
        </p:nvSpPr>
        <p:spPr>
          <a:xfrm flipH="1">
            <a:off x="5798048" y="2667352"/>
            <a:ext cx="55140" cy="32165"/>
          </a:xfrm>
          <a:custGeom>
            <a:rect b="b" l="l" r="r" t="t"/>
            <a:pathLst>
              <a:path extrusionOk="0" h="861" w="1476">
                <a:moveTo>
                  <a:pt x="677" y="0"/>
                </a:moveTo>
                <a:lnTo>
                  <a:pt x="462" y="31"/>
                </a:lnTo>
                <a:lnTo>
                  <a:pt x="277" y="123"/>
                </a:lnTo>
                <a:lnTo>
                  <a:pt x="124" y="277"/>
                </a:lnTo>
                <a:lnTo>
                  <a:pt x="1" y="461"/>
                </a:lnTo>
                <a:lnTo>
                  <a:pt x="216" y="461"/>
                </a:lnTo>
                <a:lnTo>
                  <a:pt x="308" y="338"/>
                </a:lnTo>
                <a:lnTo>
                  <a:pt x="400" y="246"/>
                </a:lnTo>
                <a:lnTo>
                  <a:pt x="554" y="185"/>
                </a:lnTo>
                <a:lnTo>
                  <a:pt x="800" y="185"/>
                </a:lnTo>
                <a:lnTo>
                  <a:pt x="892" y="216"/>
                </a:lnTo>
                <a:lnTo>
                  <a:pt x="984" y="277"/>
                </a:lnTo>
                <a:lnTo>
                  <a:pt x="1076" y="338"/>
                </a:lnTo>
                <a:lnTo>
                  <a:pt x="1138" y="431"/>
                </a:lnTo>
                <a:lnTo>
                  <a:pt x="1199" y="523"/>
                </a:lnTo>
                <a:lnTo>
                  <a:pt x="1230" y="615"/>
                </a:lnTo>
                <a:lnTo>
                  <a:pt x="1230" y="707"/>
                </a:lnTo>
                <a:lnTo>
                  <a:pt x="1168" y="707"/>
                </a:lnTo>
                <a:lnTo>
                  <a:pt x="1322" y="861"/>
                </a:lnTo>
                <a:lnTo>
                  <a:pt x="1476" y="707"/>
                </a:lnTo>
                <a:lnTo>
                  <a:pt x="1414" y="707"/>
                </a:lnTo>
                <a:lnTo>
                  <a:pt x="1414" y="584"/>
                </a:lnTo>
                <a:lnTo>
                  <a:pt x="1353" y="431"/>
                </a:lnTo>
                <a:lnTo>
                  <a:pt x="1291" y="308"/>
                </a:lnTo>
                <a:lnTo>
                  <a:pt x="1199" y="216"/>
                </a:lnTo>
                <a:lnTo>
                  <a:pt x="1107" y="123"/>
                </a:lnTo>
                <a:lnTo>
                  <a:pt x="984" y="31"/>
                </a:lnTo>
                <a:lnTo>
                  <a:pt x="830" y="0"/>
                </a:lnTo>
                <a:close/>
              </a:path>
            </a:pathLst>
          </a:custGeom>
          <a:solidFill>
            <a:srgbClr val="8BAA0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6"/>
          <p:cNvSpPr/>
          <p:nvPr/>
        </p:nvSpPr>
        <p:spPr>
          <a:xfrm flipH="1">
            <a:off x="5826738" y="2689168"/>
            <a:ext cx="29886" cy="32165"/>
          </a:xfrm>
          <a:custGeom>
            <a:rect b="b" l="l" r="r" t="t"/>
            <a:pathLst>
              <a:path extrusionOk="0" h="861" w="800">
                <a:moveTo>
                  <a:pt x="154" y="0"/>
                </a:moveTo>
                <a:lnTo>
                  <a:pt x="0" y="154"/>
                </a:lnTo>
                <a:lnTo>
                  <a:pt x="62" y="154"/>
                </a:lnTo>
                <a:lnTo>
                  <a:pt x="62" y="277"/>
                </a:lnTo>
                <a:lnTo>
                  <a:pt x="93" y="430"/>
                </a:lnTo>
                <a:lnTo>
                  <a:pt x="185" y="553"/>
                </a:lnTo>
                <a:lnTo>
                  <a:pt x="277" y="645"/>
                </a:lnTo>
                <a:lnTo>
                  <a:pt x="369" y="738"/>
                </a:lnTo>
                <a:lnTo>
                  <a:pt x="492" y="799"/>
                </a:lnTo>
                <a:lnTo>
                  <a:pt x="646" y="861"/>
                </a:lnTo>
                <a:lnTo>
                  <a:pt x="799" y="861"/>
                </a:lnTo>
                <a:lnTo>
                  <a:pt x="799" y="676"/>
                </a:lnTo>
                <a:lnTo>
                  <a:pt x="676" y="676"/>
                </a:lnTo>
                <a:lnTo>
                  <a:pt x="584" y="645"/>
                </a:lnTo>
                <a:lnTo>
                  <a:pt x="461" y="584"/>
                </a:lnTo>
                <a:lnTo>
                  <a:pt x="400" y="523"/>
                </a:lnTo>
                <a:lnTo>
                  <a:pt x="338" y="430"/>
                </a:lnTo>
                <a:lnTo>
                  <a:pt x="277" y="338"/>
                </a:lnTo>
                <a:lnTo>
                  <a:pt x="246" y="246"/>
                </a:lnTo>
                <a:lnTo>
                  <a:pt x="246" y="154"/>
                </a:lnTo>
                <a:lnTo>
                  <a:pt x="308" y="154"/>
                </a:lnTo>
                <a:lnTo>
                  <a:pt x="154" y="0"/>
                </a:lnTo>
                <a:close/>
              </a:path>
            </a:pathLst>
          </a:custGeom>
          <a:solidFill>
            <a:srgbClr val="9BC3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36"/>
          <p:cNvSpPr/>
          <p:nvPr/>
        </p:nvSpPr>
        <p:spPr>
          <a:xfrm flipH="1">
            <a:off x="5826738" y="2667352"/>
            <a:ext cx="26449" cy="17259"/>
          </a:xfrm>
          <a:custGeom>
            <a:rect b="b" l="l" r="r" t="t"/>
            <a:pathLst>
              <a:path extrusionOk="0" h="462" w="708">
                <a:moveTo>
                  <a:pt x="677" y="0"/>
                </a:moveTo>
                <a:lnTo>
                  <a:pt x="462" y="31"/>
                </a:lnTo>
                <a:lnTo>
                  <a:pt x="277" y="123"/>
                </a:lnTo>
                <a:lnTo>
                  <a:pt x="124" y="277"/>
                </a:lnTo>
                <a:lnTo>
                  <a:pt x="1" y="461"/>
                </a:lnTo>
                <a:lnTo>
                  <a:pt x="216" y="461"/>
                </a:lnTo>
                <a:lnTo>
                  <a:pt x="308" y="338"/>
                </a:lnTo>
                <a:lnTo>
                  <a:pt x="400" y="246"/>
                </a:lnTo>
                <a:lnTo>
                  <a:pt x="554" y="185"/>
                </a:lnTo>
                <a:lnTo>
                  <a:pt x="707" y="185"/>
                </a:lnTo>
                <a:lnTo>
                  <a:pt x="707" y="0"/>
                </a:lnTo>
                <a:close/>
              </a:path>
            </a:pathLst>
          </a:custGeom>
          <a:solidFill>
            <a:srgbClr val="9BC30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6"/>
          <p:cNvSpPr/>
          <p:nvPr/>
        </p:nvSpPr>
        <p:spPr>
          <a:xfrm flipH="1">
            <a:off x="5599460" y="2731641"/>
            <a:ext cx="136654" cy="56260"/>
          </a:xfrm>
          <a:custGeom>
            <a:rect b="b" l="l" r="r" t="t"/>
            <a:pathLst>
              <a:path extrusionOk="0" h="1506" w="3658">
                <a:moveTo>
                  <a:pt x="1752" y="0"/>
                </a:moveTo>
                <a:lnTo>
                  <a:pt x="1598" y="31"/>
                </a:lnTo>
                <a:lnTo>
                  <a:pt x="1445" y="92"/>
                </a:lnTo>
                <a:lnTo>
                  <a:pt x="1322" y="184"/>
                </a:lnTo>
                <a:lnTo>
                  <a:pt x="1230" y="307"/>
                </a:lnTo>
                <a:lnTo>
                  <a:pt x="1138" y="400"/>
                </a:lnTo>
                <a:lnTo>
                  <a:pt x="1045" y="553"/>
                </a:lnTo>
                <a:lnTo>
                  <a:pt x="1015" y="707"/>
                </a:lnTo>
                <a:lnTo>
                  <a:pt x="861" y="645"/>
                </a:lnTo>
                <a:lnTo>
                  <a:pt x="707" y="615"/>
                </a:lnTo>
                <a:lnTo>
                  <a:pt x="492" y="645"/>
                </a:lnTo>
                <a:lnTo>
                  <a:pt x="339" y="738"/>
                </a:lnTo>
                <a:lnTo>
                  <a:pt x="185" y="830"/>
                </a:lnTo>
                <a:lnTo>
                  <a:pt x="93" y="983"/>
                </a:lnTo>
                <a:lnTo>
                  <a:pt x="1" y="1137"/>
                </a:lnTo>
                <a:lnTo>
                  <a:pt x="1" y="1321"/>
                </a:lnTo>
                <a:lnTo>
                  <a:pt x="1" y="1506"/>
                </a:lnTo>
                <a:lnTo>
                  <a:pt x="3626" y="1506"/>
                </a:lnTo>
                <a:lnTo>
                  <a:pt x="3657" y="1321"/>
                </a:lnTo>
                <a:lnTo>
                  <a:pt x="3626" y="1198"/>
                </a:lnTo>
                <a:lnTo>
                  <a:pt x="3596" y="1045"/>
                </a:lnTo>
                <a:lnTo>
                  <a:pt x="3534" y="953"/>
                </a:lnTo>
                <a:lnTo>
                  <a:pt x="3442" y="830"/>
                </a:lnTo>
                <a:lnTo>
                  <a:pt x="3350" y="738"/>
                </a:lnTo>
                <a:lnTo>
                  <a:pt x="3227" y="676"/>
                </a:lnTo>
                <a:lnTo>
                  <a:pt x="3073" y="645"/>
                </a:lnTo>
                <a:lnTo>
                  <a:pt x="2950" y="615"/>
                </a:lnTo>
                <a:lnTo>
                  <a:pt x="2797" y="645"/>
                </a:lnTo>
                <a:lnTo>
                  <a:pt x="2705" y="430"/>
                </a:lnTo>
                <a:lnTo>
                  <a:pt x="2551" y="277"/>
                </a:lnTo>
                <a:lnTo>
                  <a:pt x="2428" y="154"/>
                </a:lnTo>
                <a:lnTo>
                  <a:pt x="2274" y="62"/>
                </a:lnTo>
                <a:lnTo>
                  <a:pt x="2090" y="0"/>
                </a:lnTo>
                <a:close/>
              </a:path>
            </a:pathLst>
          </a:custGeom>
          <a:solidFill>
            <a:srgbClr val="BFE5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36"/>
          <p:cNvSpPr/>
          <p:nvPr/>
        </p:nvSpPr>
        <p:spPr>
          <a:xfrm flipH="1">
            <a:off x="5559303" y="2743110"/>
            <a:ext cx="109084" cy="44792"/>
          </a:xfrm>
          <a:custGeom>
            <a:rect b="b" l="l" r="r" t="t"/>
            <a:pathLst>
              <a:path extrusionOk="0" h="1199" w="2920">
                <a:moveTo>
                  <a:pt x="1414" y="0"/>
                </a:moveTo>
                <a:lnTo>
                  <a:pt x="1291" y="31"/>
                </a:lnTo>
                <a:lnTo>
                  <a:pt x="1168" y="93"/>
                </a:lnTo>
                <a:lnTo>
                  <a:pt x="1076" y="154"/>
                </a:lnTo>
                <a:lnTo>
                  <a:pt x="984" y="246"/>
                </a:lnTo>
                <a:lnTo>
                  <a:pt x="922" y="338"/>
                </a:lnTo>
                <a:lnTo>
                  <a:pt x="861" y="431"/>
                </a:lnTo>
                <a:lnTo>
                  <a:pt x="799" y="553"/>
                </a:lnTo>
                <a:lnTo>
                  <a:pt x="707" y="523"/>
                </a:lnTo>
                <a:lnTo>
                  <a:pt x="584" y="492"/>
                </a:lnTo>
                <a:lnTo>
                  <a:pt x="431" y="523"/>
                </a:lnTo>
                <a:lnTo>
                  <a:pt x="277" y="584"/>
                </a:lnTo>
                <a:lnTo>
                  <a:pt x="185" y="676"/>
                </a:lnTo>
                <a:lnTo>
                  <a:pt x="93" y="768"/>
                </a:lnTo>
                <a:lnTo>
                  <a:pt x="31" y="922"/>
                </a:lnTo>
                <a:lnTo>
                  <a:pt x="1" y="1076"/>
                </a:lnTo>
                <a:lnTo>
                  <a:pt x="31" y="1199"/>
                </a:lnTo>
                <a:lnTo>
                  <a:pt x="2889" y="1199"/>
                </a:lnTo>
                <a:lnTo>
                  <a:pt x="2919" y="1076"/>
                </a:lnTo>
                <a:lnTo>
                  <a:pt x="2919" y="953"/>
                </a:lnTo>
                <a:lnTo>
                  <a:pt x="2889" y="830"/>
                </a:lnTo>
                <a:lnTo>
                  <a:pt x="2827" y="738"/>
                </a:lnTo>
                <a:lnTo>
                  <a:pt x="2766" y="676"/>
                </a:lnTo>
                <a:lnTo>
                  <a:pt x="2674" y="584"/>
                </a:lnTo>
                <a:lnTo>
                  <a:pt x="2581" y="553"/>
                </a:lnTo>
                <a:lnTo>
                  <a:pt x="2459" y="523"/>
                </a:lnTo>
                <a:lnTo>
                  <a:pt x="2366" y="492"/>
                </a:lnTo>
                <a:lnTo>
                  <a:pt x="2244" y="523"/>
                </a:lnTo>
                <a:lnTo>
                  <a:pt x="2151" y="338"/>
                </a:lnTo>
                <a:lnTo>
                  <a:pt x="2059" y="215"/>
                </a:lnTo>
                <a:lnTo>
                  <a:pt x="1936" y="123"/>
                </a:lnTo>
                <a:lnTo>
                  <a:pt x="1813" y="62"/>
                </a:lnTo>
                <a:lnTo>
                  <a:pt x="1690" y="0"/>
                </a:lnTo>
                <a:close/>
              </a:path>
            </a:pathLst>
          </a:custGeom>
          <a:solidFill>
            <a:srgbClr val="658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36"/>
          <p:cNvSpPr/>
          <p:nvPr/>
        </p:nvSpPr>
        <p:spPr>
          <a:xfrm flipH="1">
            <a:off x="5158733" y="2740794"/>
            <a:ext cx="114800" cy="48266"/>
          </a:xfrm>
          <a:custGeom>
            <a:rect b="b" l="l" r="r" t="t"/>
            <a:pathLst>
              <a:path extrusionOk="0" h="1292" w="3073">
                <a:moveTo>
                  <a:pt x="1598" y="1"/>
                </a:moveTo>
                <a:lnTo>
                  <a:pt x="1475" y="32"/>
                </a:lnTo>
                <a:lnTo>
                  <a:pt x="1352" y="62"/>
                </a:lnTo>
                <a:lnTo>
                  <a:pt x="1229" y="93"/>
                </a:lnTo>
                <a:lnTo>
                  <a:pt x="1106" y="185"/>
                </a:lnTo>
                <a:lnTo>
                  <a:pt x="1014" y="247"/>
                </a:lnTo>
                <a:lnTo>
                  <a:pt x="953" y="370"/>
                </a:lnTo>
                <a:lnTo>
                  <a:pt x="891" y="462"/>
                </a:lnTo>
                <a:lnTo>
                  <a:pt x="860" y="585"/>
                </a:lnTo>
                <a:lnTo>
                  <a:pt x="738" y="554"/>
                </a:lnTo>
                <a:lnTo>
                  <a:pt x="430" y="554"/>
                </a:lnTo>
                <a:lnTo>
                  <a:pt x="277" y="615"/>
                </a:lnTo>
                <a:lnTo>
                  <a:pt x="185" y="708"/>
                </a:lnTo>
                <a:lnTo>
                  <a:pt x="92" y="830"/>
                </a:lnTo>
                <a:lnTo>
                  <a:pt x="31" y="984"/>
                </a:lnTo>
                <a:lnTo>
                  <a:pt x="0" y="1138"/>
                </a:lnTo>
                <a:lnTo>
                  <a:pt x="31" y="1291"/>
                </a:lnTo>
                <a:lnTo>
                  <a:pt x="3042" y="1291"/>
                </a:lnTo>
                <a:lnTo>
                  <a:pt x="3073" y="1138"/>
                </a:lnTo>
                <a:lnTo>
                  <a:pt x="3042" y="1015"/>
                </a:lnTo>
                <a:lnTo>
                  <a:pt x="3011" y="892"/>
                </a:lnTo>
                <a:lnTo>
                  <a:pt x="2950" y="800"/>
                </a:lnTo>
                <a:lnTo>
                  <a:pt x="2888" y="708"/>
                </a:lnTo>
                <a:lnTo>
                  <a:pt x="2796" y="646"/>
                </a:lnTo>
                <a:lnTo>
                  <a:pt x="2704" y="585"/>
                </a:lnTo>
                <a:lnTo>
                  <a:pt x="2581" y="554"/>
                </a:lnTo>
                <a:lnTo>
                  <a:pt x="2335" y="554"/>
                </a:lnTo>
                <a:lnTo>
                  <a:pt x="2274" y="370"/>
                </a:lnTo>
                <a:lnTo>
                  <a:pt x="2151" y="247"/>
                </a:lnTo>
                <a:lnTo>
                  <a:pt x="2028" y="155"/>
                </a:lnTo>
                <a:lnTo>
                  <a:pt x="1905" y="62"/>
                </a:lnTo>
                <a:lnTo>
                  <a:pt x="1752" y="32"/>
                </a:lnTo>
                <a:lnTo>
                  <a:pt x="1598" y="1"/>
                </a:lnTo>
                <a:close/>
              </a:path>
            </a:pathLst>
          </a:custGeom>
          <a:solidFill>
            <a:srgbClr val="BFE53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6"/>
          <p:cNvSpPr/>
          <p:nvPr/>
        </p:nvSpPr>
        <p:spPr>
          <a:xfrm flipH="1">
            <a:off x="5125450" y="2751141"/>
            <a:ext cx="90704" cy="37918"/>
          </a:xfrm>
          <a:custGeom>
            <a:rect b="b" l="l" r="r" t="t"/>
            <a:pathLst>
              <a:path extrusionOk="0" h="1015" w="2428">
                <a:moveTo>
                  <a:pt x="1260" y="0"/>
                </a:moveTo>
                <a:lnTo>
                  <a:pt x="1076" y="31"/>
                </a:lnTo>
                <a:lnTo>
                  <a:pt x="892" y="123"/>
                </a:lnTo>
                <a:lnTo>
                  <a:pt x="738" y="277"/>
                </a:lnTo>
                <a:lnTo>
                  <a:pt x="676" y="461"/>
                </a:lnTo>
                <a:lnTo>
                  <a:pt x="584" y="431"/>
                </a:lnTo>
                <a:lnTo>
                  <a:pt x="461" y="400"/>
                </a:lnTo>
                <a:lnTo>
                  <a:pt x="338" y="431"/>
                </a:lnTo>
                <a:lnTo>
                  <a:pt x="216" y="492"/>
                </a:lnTo>
                <a:lnTo>
                  <a:pt x="123" y="553"/>
                </a:lnTo>
                <a:lnTo>
                  <a:pt x="62" y="646"/>
                </a:lnTo>
                <a:lnTo>
                  <a:pt x="0" y="769"/>
                </a:lnTo>
                <a:lnTo>
                  <a:pt x="0" y="891"/>
                </a:lnTo>
                <a:lnTo>
                  <a:pt x="0" y="1014"/>
                </a:lnTo>
                <a:lnTo>
                  <a:pt x="2428" y="1014"/>
                </a:lnTo>
                <a:lnTo>
                  <a:pt x="2428" y="891"/>
                </a:lnTo>
                <a:lnTo>
                  <a:pt x="2428" y="799"/>
                </a:lnTo>
                <a:lnTo>
                  <a:pt x="2397" y="707"/>
                </a:lnTo>
                <a:lnTo>
                  <a:pt x="2305" y="553"/>
                </a:lnTo>
                <a:lnTo>
                  <a:pt x="2151" y="461"/>
                </a:lnTo>
                <a:lnTo>
                  <a:pt x="2059" y="431"/>
                </a:lnTo>
                <a:lnTo>
                  <a:pt x="1967" y="400"/>
                </a:lnTo>
                <a:lnTo>
                  <a:pt x="1875" y="431"/>
                </a:lnTo>
                <a:lnTo>
                  <a:pt x="1813" y="277"/>
                </a:lnTo>
                <a:lnTo>
                  <a:pt x="1721" y="185"/>
                </a:lnTo>
                <a:lnTo>
                  <a:pt x="1629" y="93"/>
                </a:lnTo>
                <a:lnTo>
                  <a:pt x="1506" y="31"/>
                </a:lnTo>
                <a:lnTo>
                  <a:pt x="1383" y="0"/>
                </a:lnTo>
                <a:close/>
              </a:path>
            </a:pathLst>
          </a:custGeom>
          <a:solidFill>
            <a:srgbClr val="6585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0" name="Google Shape;490;p36"/>
          <p:cNvCxnSpPr/>
          <p:nvPr/>
        </p:nvCxnSpPr>
        <p:spPr>
          <a:xfrm>
            <a:off x="5042875" y="2810000"/>
            <a:ext cx="1143000" cy="90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36"/>
          <p:cNvSpPr/>
          <p:nvPr/>
        </p:nvSpPr>
        <p:spPr>
          <a:xfrm flipH="1">
            <a:off x="4365565" y="2568657"/>
            <a:ext cx="736951" cy="429312"/>
          </a:xfrm>
          <a:custGeom>
            <a:rect b="b" l="l" r="r" t="t"/>
            <a:pathLst>
              <a:path extrusionOk="0" h="11492" w="19727">
                <a:moveTo>
                  <a:pt x="2796" y="0"/>
                </a:moveTo>
                <a:lnTo>
                  <a:pt x="2551" y="31"/>
                </a:lnTo>
                <a:lnTo>
                  <a:pt x="2305" y="61"/>
                </a:lnTo>
                <a:lnTo>
                  <a:pt x="2090" y="123"/>
                </a:lnTo>
                <a:lnTo>
                  <a:pt x="1875" y="184"/>
                </a:lnTo>
                <a:lnTo>
                  <a:pt x="1660" y="307"/>
                </a:lnTo>
                <a:lnTo>
                  <a:pt x="1444" y="399"/>
                </a:lnTo>
                <a:lnTo>
                  <a:pt x="1260" y="553"/>
                </a:lnTo>
                <a:lnTo>
                  <a:pt x="1106" y="707"/>
                </a:lnTo>
                <a:lnTo>
                  <a:pt x="953" y="891"/>
                </a:lnTo>
                <a:lnTo>
                  <a:pt x="799" y="1075"/>
                </a:lnTo>
                <a:lnTo>
                  <a:pt x="676" y="1260"/>
                </a:lnTo>
                <a:lnTo>
                  <a:pt x="584" y="1475"/>
                </a:lnTo>
                <a:lnTo>
                  <a:pt x="492" y="1690"/>
                </a:lnTo>
                <a:lnTo>
                  <a:pt x="430" y="1936"/>
                </a:lnTo>
                <a:lnTo>
                  <a:pt x="400" y="2151"/>
                </a:lnTo>
                <a:lnTo>
                  <a:pt x="400" y="2397"/>
                </a:lnTo>
                <a:lnTo>
                  <a:pt x="400" y="9341"/>
                </a:lnTo>
                <a:lnTo>
                  <a:pt x="62" y="10416"/>
                </a:lnTo>
                <a:lnTo>
                  <a:pt x="0" y="10416"/>
                </a:lnTo>
                <a:lnTo>
                  <a:pt x="0" y="11338"/>
                </a:lnTo>
                <a:lnTo>
                  <a:pt x="0" y="11369"/>
                </a:lnTo>
                <a:lnTo>
                  <a:pt x="0" y="11399"/>
                </a:lnTo>
                <a:lnTo>
                  <a:pt x="31" y="11430"/>
                </a:lnTo>
                <a:lnTo>
                  <a:pt x="62" y="11461"/>
                </a:lnTo>
                <a:lnTo>
                  <a:pt x="92" y="11461"/>
                </a:lnTo>
                <a:lnTo>
                  <a:pt x="123" y="11491"/>
                </a:lnTo>
                <a:lnTo>
                  <a:pt x="19634" y="11491"/>
                </a:lnTo>
                <a:lnTo>
                  <a:pt x="19696" y="11461"/>
                </a:lnTo>
                <a:lnTo>
                  <a:pt x="19726" y="11399"/>
                </a:lnTo>
                <a:lnTo>
                  <a:pt x="19726" y="10324"/>
                </a:lnTo>
                <a:lnTo>
                  <a:pt x="19696" y="10170"/>
                </a:lnTo>
                <a:lnTo>
                  <a:pt x="19603" y="10017"/>
                </a:lnTo>
                <a:lnTo>
                  <a:pt x="19450" y="9924"/>
                </a:lnTo>
                <a:lnTo>
                  <a:pt x="19296" y="9894"/>
                </a:lnTo>
                <a:lnTo>
                  <a:pt x="19265" y="9525"/>
                </a:lnTo>
                <a:lnTo>
                  <a:pt x="19204" y="9156"/>
                </a:lnTo>
                <a:lnTo>
                  <a:pt x="19112" y="8849"/>
                </a:lnTo>
                <a:lnTo>
                  <a:pt x="19020" y="8573"/>
                </a:lnTo>
                <a:lnTo>
                  <a:pt x="18958" y="8450"/>
                </a:lnTo>
                <a:lnTo>
                  <a:pt x="18897" y="8327"/>
                </a:lnTo>
                <a:lnTo>
                  <a:pt x="18743" y="8142"/>
                </a:lnTo>
                <a:lnTo>
                  <a:pt x="18559" y="7897"/>
                </a:lnTo>
                <a:lnTo>
                  <a:pt x="18282" y="7589"/>
                </a:lnTo>
                <a:lnTo>
                  <a:pt x="17821" y="7159"/>
                </a:lnTo>
                <a:lnTo>
                  <a:pt x="17207" y="6637"/>
                </a:lnTo>
                <a:lnTo>
                  <a:pt x="16500" y="6114"/>
                </a:lnTo>
                <a:lnTo>
                  <a:pt x="15640" y="5531"/>
                </a:lnTo>
                <a:lnTo>
                  <a:pt x="14779" y="4732"/>
                </a:lnTo>
                <a:lnTo>
                  <a:pt x="13028" y="3134"/>
                </a:lnTo>
                <a:lnTo>
                  <a:pt x="10539" y="799"/>
                </a:lnTo>
                <a:lnTo>
                  <a:pt x="10386" y="645"/>
                </a:lnTo>
                <a:lnTo>
                  <a:pt x="10232" y="522"/>
                </a:lnTo>
                <a:lnTo>
                  <a:pt x="10048" y="369"/>
                </a:lnTo>
                <a:lnTo>
                  <a:pt x="9802" y="246"/>
                </a:lnTo>
                <a:lnTo>
                  <a:pt x="9525" y="123"/>
                </a:lnTo>
                <a:lnTo>
                  <a:pt x="9218" y="31"/>
                </a:lnTo>
                <a:lnTo>
                  <a:pt x="888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6"/>
          <p:cNvSpPr/>
          <p:nvPr/>
        </p:nvSpPr>
        <p:spPr>
          <a:xfrm flipH="1">
            <a:off x="4365565" y="2568657"/>
            <a:ext cx="736951" cy="429312"/>
          </a:xfrm>
          <a:custGeom>
            <a:rect b="b" l="l" r="r" t="t"/>
            <a:pathLst>
              <a:path extrusionOk="0" fill="none" h="11492" w="19727">
                <a:moveTo>
                  <a:pt x="0" y="10416"/>
                </a:moveTo>
                <a:lnTo>
                  <a:pt x="0" y="11338"/>
                </a:lnTo>
                <a:lnTo>
                  <a:pt x="0" y="11369"/>
                </a:lnTo>
                <a:lnTo>
                  <a:pt x="0" y="11399"/>
                </a:lnTo>
                <a:lnTo>
                  <a:pt x="0" y="11399"/>
                </a:lnTo>
                <a:lnTo>
                  <a:pt x="31" y="11430"/>
                </a:lnTo>
                <a:lnTo>
                  <a:pt x="31" y="11430"/>
                </a:lnTo>
                <a:lnTo>
                  <a:pt x="31" y="11430"/>
                </a:lnTo>
                <a:lnTo>
                  <a:pt x="62" y="11461"/>
                </a:lnTo>
                <a:lnTo>
                  <a:pt x="92" y="11461"/>
                </a:lnTo>
                <a:lnTo>
                  <a:pt x="92" y="11461"/>
                </a:lnTo>
                <a:lnTo>
                  <a:pt x="123" y="11491"/>
                </a:lnTo>
                <a:lnTo>
                  <a:pt x="19634" y="11491"/>
                </a:lnTo>
                <a:lnTo>
                  <a:pt x="19634" y="11491"/>
                </a:lnTo>
                <a:lnTo>
                  <a:pt x="19696" y="11461"/>
                </a:lnTo>
                <a:lnTo>
                  <a:pt x="19726" y="11399"/>
                </a:lnTo>
                <a:lnTo>
                  <a:pt x="19726" y="10324"/>
                </a:lnTo>
                <a:lnTo>
                  <a:pt x="19726" y="10324"/>
                </a:lnTo>
                <a:lnTo>
                  <a:pt x="19696" y="10170"/>
                </a:lnTo>
                <a:lnTo>
                  <a:pt x="19603" y="10017"/>
                </a:lnTo>
                <a:lnTo>
                  <a:pt x="19603" y="10017"/>
                </a:lnTo>
                <a:lnTo>
                  <a:pt x="19450" y="9924"/>
                </a:lnTo>
                <a:lnTo>
                  <a:pt x="19296" y="9894"/>
                </a:lnTo>
                <a:lnTo>
                  <a:pt x="19296" y="9894"/>
                </a:lnTo>
                <a:lnTo>
                  <a:pt x="19265" y="9525"/>
                </a:lnTo>
                <a:lnTo>
                  <a:pt x="19204" y="9156"/>
                </a:lnTo>
                <a:lnTo>
                  <a:pt x="19204" y="9156"/>
                </a:lnTo>
                <a:lnTo>
                  <a:pt x="19204" y="9156"/>
                </a:lnTo>
                <a:lnTo>
                  <a:pt x="19112" y="8849"/>
                </a:lnTo>
                <a:lnTo>
                  <a:pt x="19020" y="8573"/>
                </a:lnTo>
                <a:lnTo>
                  <a:pt x="19020" y="8573"/>
                </a:lnTo>
                <a:lnTo>
                  <a:pt x="19020" y="8573"/>
                </a:lnTo>
                <a:lnTo>
                  <a:pt x="18958" y="8450"/>
                </a:lnTo>
                <a:lnTo>
                  <a:pt x="18958" y="8450"/>
                </a:lnTo>
                <a:lnTo>
                  <a:pt x="18958" y="8450"/>
                </a:lnTo>
                <a:lnTo>
                  <a:pt x="18897" y="8327"/>
                </a:lnTo>
                <a:lnTo>
                  <a:pt x="18743" y="8142"/>
                </a:lnTo>
                <a:lnTo>
                  <a:pt x="18559" y="7897"/>
                </a:lnTo>
                <a:lnTo>
                  <a:pt x="18282" y="7589"/>
                </a:lnTo>
                <a:lnTo>
                  <a:pt x="18282" y="7589"/>
                </a:lnTo>
                <a:lnTo>
                  <a:pt x="17821" y="7159"/>
                </a:lnTo>
                <a:lnTo>
                  <a:pt x="17207" y="6637"/>
                </a:lnTo>
                <a:lnTo>
                  <a:pt x="16500" y="6114"/>
                </a:lnTo>
                <a:lnTo>
                  <a:pt x="15640" y="5531"/>
                </a:lnTo>
                <a:lnTo>
                  <a:pt x="15640" y="5531"/>
                </a:lnTo>
                <a:lnTo>
                  <a:pt x="14779" y="4732"/>
                </a:lnTo>
                <a:lnTo>
                  <a:pt x="13028" y="3134"/>
                </a:lnTo>
                <a:lnTo>
                  <a:pt x="10539" y="799"/>
                </a:lnTo>
                <a:lnTo>
                  <a:pt x="10539" y="799"/>
                </a:lnTo>
                <a:lnTo>
                  <a:pt x="10386" y="645"/>
                </a:lnTo>
                <a:lnTo>
                  <a:pt x="10232" y="522"/>
                </a:lnTo>
                <a:lnTo>
                  <a:pt x="10048" y="369"/>
                </a:lnTo>
                <a:lnTo>
                  <a:pt x="9802" y="246"/>
                </a:lnTo>
                <a:lnTo>
                  <a:pt x="9525" y="123"/>
                </a:lnTo>
                <a:lnTo>
                  <a:pt x="9218" y="31"/>
                </a:lnTo>
                <a:lnTo>
                  <a:pt x="8880" y="0"/>
                </a:lnTo>
                <a:lnTo>
                  <a:pt x="2796" y="0"/>
                </a:lnTo>
                <a:lnTo>
                  <a:pt x="2796" y="0"/>
                </a:lnTo>
                <a:lnTo>
                  <a:pt x="2551" y="31"/>
                </a:lnTo>
                <a:lnTo>
                  <a:pt x="2305" y="61"/>
                </a:lnTo>
                <a:lnTo>
                  <a:pt x="2090" y="123"/>
                </a:lnTo>
                <a:lnTo>
                  <a:pt x="1875" y="184"/>
                </a:lnTo>
                <a:lnTo>
                  <a:pt x="1660" y="307"/>
                </a:lnTo>
                <a:lnTo>
                  <a:pt x="1444" y="399"/>
                </a:lnTo>
                <a:lnTo>
                  <a:pt x="1260" y="553"/>
                </a:lnTo>
                <a:lnTo>
                  <a:pt x="1106" y="707"/>
                </a:lnTo>
                <a:lnTo>
                  <a:pt x="953" y="891"/>
                </a:lnTo>
                <a:lnTo>
                  <a:pt x="799" y="1075"/>
                </a:lnTo>
                <a:lnTo>
                  <a:pt x="676" y="1260"/>
                </a:lnTo>
                <a:lnTo>
                  <a:pt x="584" y="1475"/>
                </a:lnTo>
                <a:lnTo>
                  <a:pt x="492" y="1690"/>
                </a:lnTo>
                <a:lnTo>
                  <a:pt x="430" y="1936"/>
                </a:lnTo>
                <a:lnTo>
                  <a:pt x="400" y="2151"/>
                </a:lnTo>
                <a:lnTo>
                  <a:pt x="400" y="2397"/>
                </a:lnTo>
                <a:lnTo>
                  <a:pt x="400" y="9341"/>
                </a:lnTo>
                <a:lnTo>
                  <a:pt x="62" y="10416"/>
                </a:lnTo>
                <a:lnTo>
                  <a:pt x="0" y="10416"/>
                </a:lnTo>
                <a:lnTo>
                  <a:pt x="0" y="10416"/>
                </a:lnTo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6"/>
          <p:cNvSpPr/>
          <p:nvPr/>
        </p:nvSpPr>
        <p:spPr>
          <a:xfrm flipH="1">
            <a:off x="5023282" y="2770641"/>
            <a:ext cx="50545" cy="50545"/>
          </a:xfrm>
          <a:custGeom>
            <a:rect b="b" l="l" r="r" t="t"/>
            <a:pathLst>
              <a:path extrusionOk="0" h="1353" w="1353">
                <a:moveTo>
                  <a:pt x="554" y="1"/>
                </a:moveTo>
                <a:lnTo>
                  <a:pt x="431" y="31"/>
                </a:lnTo>
                <a:lnTo>
                  <a:pt x="308" y="93"/>
                </a:lnTo>
                <a:lnTo>
                  <a:pt x="185" y="185"/>
                </a:lnTo>
                <a:lnTo>
                  <a:pt x="123" y="277"/>
                </a:lnTo>
                <a:lnTo>
                  <a:pt x="62" y="400"/>
                </a:lnTo>
                <a:lnTo>
                  <a:pt x="0" y="523"/>
                </a:lnTo>
                <a:lnTo>
                  <a:pt x="0" y="677"/>
                </a:lnTo>
                <a:lnTo>
                  <a:pt x="0" y="800"/>
                </a:lnTo>
                <a:lnTo>
                  <a:pt x="62" y="923"/>
                </a:lnTo>
                <a:lnTo>
                  <a:pt x="123" y="1045"/>
                </a:lnTo>
                <a:lnTo>
                  <a:pt x="185" y="1168"/>
                </a:lnTo>
                <a:lnTo>
                  <a:pt x="308" y="1230"/>
                </a:lnTo>
                <a:lnTo>
                  <a:pt x="431" y="1291"/>
                </a:lnTo>
                <a:lnTo>
                  <a:pt x="554" y="1353"/>
                </a:lnTo>
                <a:lnTo>
                  <a:pt x="830" y="1353"/>
                </a:lnTo>
                <a:lnTo>
                  <a:pt x="953" y="1291"/>
                </a:lnTo>
                <a:lnTo>
                  <a:pt x="1076" y="1230"/>
                </a:lnTo>
                <a:lnTo>
                  <a:pt x="1168" y="1168"/>
                </a:lnTo>
                <a:lnTo>
                  <a:pt x="1260" y="1045"/>
                </a:lnTo>
                <a:lnTo>
                  <a:pt x="1322" y="923"/>
                </a:lnTo>
                <a:lnTo>
                  <a:pt x="1352" y="800"/>
                </a:lnTo>
                <a:lnTo>
                  <a:pt x="1352" y="677"/>
                </a:lnTo>
                <a:lnTo>
                  <a:pt x="1352" y="523"/>
                </a:lnTo>
                <a:lnTo>
                  <a:pt x="1322" y="400"/>
                </a:lnTo>
                <a:lnTo>
                  <a:pt x="1260" y="277"/>
                </a:lnTo>
                <a:lnTo>
                  <a:pt x="1168" y="185"/>
                </a:lnTo>
                <a:lnTo>
                  <a:pt x="1076" y="93"/>
                </a:lnTo>
                <a:lnTo>
                  <a:pt x="953" y="31"/>
                </a:lnTo>
                <a:lnTo>
                  <a:pt x="830" y="1"/>
                </a:lnTo>
                <a:close/>
              </a:path>
            </a:pathLst>
          </a:custGeom>
          <a:solidFill>
            <a:srgbClr val="B5C3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6"/>
          <p:cNvSpPr/>
          <p:nvPr/>
        </p:nvSpPr>
        <p:spPr>
          <a:xfrm flipH="1">
            <a:off x="5029035" y="2776394"/>
            <a:ext cx="37918" cy="37918"/>
          </a:xfrm>
          <a:custGeom>
            <a:rect b="b" l="l" r="r" t="t"/>
            <a:pathLst>
              <a:path extrusionOk="0" h="1015" w="1015">
                <a:moveTo>
                  <a:pt x="492" y="0"/>
                </a:moveTo>
                <a:lnTo>
                  <a:pt x="400" y="31"/>
                </a:lnTo>
                <a:lnTo>
                  <a:pt x="308" y="62"/>
                </a:lnTo>
                <a:lnTo>
                  <a:pt x="216" y="93"/>
                </a:lnTo>
                <a:lnTo>
                  <a:pt x="154" y="154"/>
                </a:lnTo>
                <a:lnTo>
                  <a:pt x="93" y="246"/>
                </a:lnTo>
                <a:lnTo>
                  <a:pt x="32" y="308"/>
                </a:lnTo>
                <a:lnTo>
                  <a:pt x="1" y="431"/>
                </a:lnTo>
                <a:lnTo>
                  <a:pt x="1" y="523"/>
                </a:lnTo>
                <a:lnTo>
                  <a:pt x="1" y="615"/>
                </a:lnTo>
                <a:lnTo>
                  <a:pt x="32" y="707"/>
                </a:lnTo>
                <a:lnTo>
                  <a:pt x="93" y="799"/>
                </a:lnTo>
                <a:lnTo>
                  <a:pt x="154" y="861"/>
                </a:lnTo>
                <a:lnTo>
                  <a:pt x="216" y="922"/>
                </a:lnTo>
                <a:lnTo>
                  <a:pt x="308" y="984"/>
                </a:lnTo>
                <a:lnTo>
                  <a:pt x="400" y="1014"/>
                </a:lnTo>
                <a:lnTo>
                  <a:pt x="615" y="1014"/>
                </a:lnTo>
                <a:lnTo>
                  <a:pt x="708" y="984"/>
                </a:lnTo>
                <a:lnTo>
                  <a:pt x="769" y="922"/>
                </a:lnTo>
                <a:lnTo>
                  <a:pt x="861" y="861"/>
                </a:lnTo>
                <a:lnTo>
                  <a:pt x="923" y="799"/>
                </a:lnTo>
                <a:lnTo>
                  <a:pt x="953" y="707"/>
                </a:lnTo>
                <a:lnTo>
                  <a:pt x="984" y="615"/>
                </a:lnTo>
                <a:lnTo>
                  <a:pt x="1015" y="523"/>
                </a:lnTo>
                <a:lnTo>
                  <a:pt x="984" y="431"/>
                </a:lnTo>
                <a:lnTo>
                  <a:pt x="953" y="308"/>
                </a:lnTo>
                <a:lnTo>
                  <a:pt x="923" y="246"/>
                </a:lnTo>
                <a:lnTo>
                  <a:pt x="861" y="154"/>
                </a:lnTo>
                <a:lnTo>
                  <a:pt x="769" y="93"/>
                </a:lnTo>
                <a:lnTo>
                  <a:pt x="708" y="62"/>
                </a:lnTo>
                <a:lnTo>
                  <a:pt x="615" y="31"/>
                </a:lnTo>
                <a:lnTo>
                  <a:pt x="492" y="0"/>
                </a:lnTo>
                <a:close/>
              </a:path>
            </a:pathLst>
          </a:custGeom>
          <a:solidFill>
            <a:srgbClr val="D3D3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6"/>
          <p:cNvSpPr/>
          <p:nvPr/>
        </p:nvSpPr>
        <p:spPr>
          <a:xfrm flipH="1">
            <a:off x="5037067" y="2784425"/>
            <a:ext cx="22975" cy="22975"/>
          </a:xfrm>
          <a:custGeom>
            <a:rect b="b" l="l" r="r" t="t"/>
            <a:pathLst>
              <a:path extrusionOk="0" h="615" w="615">
                <a:moveTo>
                  <a:pt x="307" y="0"/>
                </a:moveTo>
                <a:lnTo>
                  <a:pt x="185" y="31"/>
                </a:lnTo>
                <a:lnTo>
                  <a:pt x="92" y="93"/>
                </a:lnTo>
                <a:lnTo>
                  <a:pt x="31" y="185"/>
                </a:lnTo>
                <a:lnTo>
                  <a:pt x="0" y="308"/>
                </a:lnTo>
                <a:lnTo>
                  <a:pt x="31" y="431"/>
                </a:lnTo>
                <a:lnTo>
                  <a:pt x="92" y="523"/>
                </a:lnTo>
                <a:lnTo>
                  <a:pt x="185" y="584"/>
                </a:lnTo>
                <a:lnTo>
                  <a:pt x="307" y="615"/>
                </a:lnTo>
                <a:lnTo>
                  <a:pt x="430" y="584"/>
                </a:lnTo>
                <a:lnTo>
                  <a:pt x="523" y="523"/>
                </a:lnTo>
                <a:lnTo>
                  <a:pt x="584" y="431"/>
                </a:lnTo>
                <a:lnTo>
                  <a:pt x="615" y="308"/>
                </a:lnTo>
                <a:lnTo>
                  <a:pt x="584" y="185"/>
                </a:lnTo>
                <a:lnTo>
                  <a:pt x="523" y="93"/>
                </a:lnTo>
                <a:lnTo>
                  <a:pt x="430" y="31"/>
                </a:lnTo>
                <a:lnTo>
                  <a:pt x="307" y="0"/>
                </a:ln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6"/>
          <p:cNvSpPr/>
          <p:nvPr/>
        </p:nvSpPr>
        <p:spPr>
          <a:xfrm flipH="1">
            <a:off x="5039346" y="2786704"/>
            <a:ext cx="17259" cy="17259"/>
          </a:xfrm>
          <a:custGeom>
            <a:rect b="b" l="l" r="r" t="t"/>
            <a:pathLst>
              <a:path extrusionOk="0" h="462" w="462">
                <a:moveTo>
                  <a:pt x="215" y="1"/>
                </a:moveTo>
                <a:lnTo>
                  <a:pt x="123" y="32"/>
                </a:lnTo>
                <a:lnTo>
                  <a:pt x="62" y="93"/>
                </a:lnTo>
                <a:lnTo>
                  <a:pt x="0" y="155"/>
                </a:lnTo>
                <a:lnTo>
                  <a:pt x="0" y="247"/>
                </a:lnTo>
                <a:lnTo>
                  <a:pt x="0" y="339"/>
                </a:lnTo>
                <a:lnTo>
                  <a:pt x="62" y="400"/>
                </a:lnTo>
                <a:lnTo>
                  <a:pt x="123" y="462"/>
                </a:lnTo>
                <a:lnTo>
                  <a:pt x="308" y="462"/>
                </a:lnTo>
                <a:lnTo>
                  <a:pt x="369" y="400"/>
                </a:lnTo>
                <a:lnTo>
                  <a:pt x="431" y="339"/>
                </a:lnTo>
                <a:lnTo>
                  <a:pt x="461" y="247"/>
                </a:lnTo>
                <a:lnTo>
                  <a:pt x="431" y="155"/>
                </a:lnTo>
                <a:lnTo>
                  <a:pt x="369" y="93"/>
                </a:lnTo>
                <a:lnTo>
                  <a:pt x="308" y="32"/>
                </a:lnTo>
                <a:lnTo>
                  <a:pt x="21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6"/>
          <p:cNvSpPr/>
          <p:nvPr/>
        </p:nvSpPr>
        <p:spPr>
          <a:xfrm flipH="1">
            <a:off x="5062320" y="2825741"/>
            <a:ext cx="25291" cy="25291"/>
          </a:xfrm>
          <a:custGeom>
            <a:rect b="b" l="l" r="r" t="t"/>
            <a:pathLst>
              <a:path extrusionOk="0" h="677" w="677">
                <a:moveTo>
                  <a:pt x="1" y="1"/>
                </a:moveTo>
                <a:lnTo>
                  <a:pt x="1" y="677"/>
                </a:lnTo>
                <a:lnTo>
                  <a:pt x="339" y="677"/>
                </a:lnTo>
                <a:lnTo>
                  <a:pt x="492" y="646"/>
                </a:lnTo>
                <a:lnTo>
                  <a:pt x="585" y="584"/>
                </a:lnTo>
                <a:lnTo>
                  <a:pt x="677" y="492"/>
                </a:lnTo>
                <a:lnTo>
                  <a:pt x="677" y="339"/>
                </a:lnTo>
                <a:lnTo>
                  <a:pt x="677" y="216"/>
                </a:lnTo>
                <a:lnTo>
                  <a:pt x="585" y="93"/>
                </a:lnTo>
                <a:lnTo>
                  <a:pt x="492" y="31"/>
                </a:lnTo>
                <a:lnTo>
                  <a:pt x="339" y="1"/>
                </a:lnTo>
                <a:close/>
              </a:path>
            </a:pathLst>
          </a:custGeom>
          <a:solidFill>
            <a:srgbClr val="E56E1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6"/>
          <p:cNvSpPr/>
          <p:nvPr/>
        </p:nvSpPr>
        <p:spPr>
          <a:xfrm flipH="1">
            <a:off x="4556131" y="2588157"/>
            <a:ext cx="407496" cy="379963"/>
          </a:xfrm>
          <a:custGeom>
            <a:rect b="b" l="l" r="r" t="t"/>
            <a:pathLst>
              <a:path extrusionOk="0" h="10171" w="10908">
                <a:moveTo>
                  <a:pt x="0" y="0"/>
                </a:moveTo>
                <a:lnTo>
                  <a:pt x="0" y="6176"/>
                </a:lnTo>
                <a:lnTo>
                  <a:pt x="0" y="6238"/>
                </a:lnTo>
                <a:lnTo>
                  <a:pt x="31" y="6361"/>
                </a:lnTo>
                <a:lnTo>
                  <a:pt x="92" y="6422"/>
                </a:lnTo>
                <a:lnTo>
                  <a:pt x="154" y="6514"/>
                </a:lnTo>
                <a:lnTo>
                  <a:pt x="246" y="6576"/>
                </a:lnTo>
                <a:lnTo>
                  <a:pt x="369" y="6606"/>
                </a:lnTo>
                <a:lnTo>
                  <a:pt x="430" y="6606"/>
                </a:lnTo>
                <a:lnTo>
                  <a:pt x="645" y="6668"/>
                </a:lnTo>
                <a:lnTo>
                  <a:pt x="891" y="6760"/>
                </a:lnTo>
                <a:lnTo>
                  <a:pt x="1106" y="6852"/>
                </a:lnTo>
                <a:lnTo>
                  <a:pt x="1229" y="6914"/>
                </a:lnTo>
                <a:lnTo>
                  <a:pt x="1536" y="7098"/>
                </a:lnTo>
                <a:lnTo>
                  <a:pt x="1844" y="7313"/>
                </a:lnTo>
                <a:lnTo>
                  <a:pt x="1967" y="7405"/>
                </a:lnTo>
                <a:lnTo>
                  <a:pt x="2089" y="7528"/>
                </a:lnTo>
                <a:lnTo>
                  <a:pt x="2151" y="7620"/>
                </a:lnTo>
                <a:lnTo>
                  <a:pt x="2274" y="7743"/>
                </a:lnTo>
                <a:lnTo>
                  <a:pt x="2366" y="7835"/>
                </a:lnTo>
                <a:lnTo>
                  <a:pt x="2520" y="8051"/>
                </a:lnTo>
                <a:lnTo>
                  <a:pt x="2673" y="8327"/>
                </a:lnTo>
                <a:lnTo>
                  <a:pt x="2735" y="8389"/>
                </a:lnTo>
                <a:lnTo>
                  <a:pt x="2796" y="8511"/>
                </a:lnTo>
                <a:lnTo>
                  <a:pt x="2858" y="8665"/>
                </a:lnTo>
                <a:lnTo>
                  <a:pt x="2888" y="8819"/>
                </a:lnTo>
                <a:lnTo>
                  <a:pt x="2950" y="8942"/>
                </a:lnTo>
                <a:lnTo>
                  <a:pt x="2950" y="8972"/>
                </a:lnTo>
                <a:lnTo>
                  <a:pt x="2981" y="9095"/>
                </a:lnTo>
                <a:lnTo>
                  <a:pt x="2981" y="9126"/>
                </a:lnTo>
                <a:lnTo>
                  <a:pt x="3011" y="9249"/>
                </a:lnTo>
                <a:lnTo>
                  <a:pt x="3011" y="9280"/>
                </a:lnTo>
                <a:lnTo>
                  <a:pt x="3042" y="9433"/>
                </a:lnTo>
                <a:lnTo>
                  <a:pt x="3073" y="9587"/>
                </a:lnTo>
                <a:lnTo>
                  <a:pt x="3103" y="9679"/>
                </a:lnTo>
                <a:lnTo>
                  <a:pt x="3165" y="9863"/>
                </a:lnTo>
                <a:lnTo>
                  <a:pt x="3226" y="9986"/>
                </a:lnTo>
                <a:lnTo>
                  <a:pt x="3288" y="10078"/>
                </a:lnTo>
                <a:lnTo>
                  <a:pt x="3411" y="10140"/>
                </a:lnTo>
                <a:lnTo>
                  <a:pt x="3534" y="10171"/>
                </a:lnTo>
                <a:lnTo>
                  <a:pt x="7006" y="10171"/>
                </a:lnTo>
                <a:lnTo>
                  <a:pt x="7129" y="10140"/>
                </a:lnTo>
                <a:lnTo>
                  <a:pt x="7251" y="10078"/>
                </a:lnTo>
                <a:lnTo>
                  <a:pt x="7313" y="10017"/>
                </a:lnTo>
                <a:lnTo>
                  <a:pt x="7374" y="9925"/>
                </a:lnTo>
                <a:lnTo>
                  <a:pt x="7466" y="9740"/>
                </a:lnTo>
                <a:lnTo>
                  <a:pt x="7497" y="9618"/>
                </a:lnTo>
                <a:lnTo>
                  <a:pt x="7497" y="9587"/>
                </a:lnTo>
                <a:lnTo>
                  <a:pt x="7497" y="9464"/>
                </a:lnTo>
                <a:lnTo>
                  <a:pt x="7528" y="9341"/>
                </a:lnTo>
                <a:lnTo>
                  <a:pt x="7589" y="9003"/>
                </a:lnTo>
                <a:lnTo>
                  <a:pt x="7620" y="8942"/>
                </a:lnTo>
                <a:lnTo>
                  <a:pt x="7620" y="8911"/>
                </a:lnTo>
                <a:lnTo>
                  <a:pt x="7651" y="8819"/>
                </a:lnTo>
                <a:lnTo>
                  <a:pt x="7682" y="8788"/>
                </a:lnTo>
                <a:lnTo>
                  <a:pt x="7712" y="8665"/>
                </a:lnTo>
                <a:lnTo>
                  <a:pt x="7774" y="8511"/>
                </a:lnTo>
                <a:lnTo>
                  <a:pt x="7835" y="8389"/>
                </a:lnTo>
                <a:lnTo>
                  <a:pt x="7927" y="8266"/>
                </a:lnTo>
                <a:lnTo>
                  <a:pt x="7927" y="8235"/>
                </a:lnTo>
                <a:lnTo>
                  <a:pt x="7989" y="8112"/>
                </a:lnTo>
                <a:lnTo>
                  <a:pt x="8020" y="8112"/>
                </a:lnTo>
                <a:lnTo>
                  <a:pt x="8081" y="7989"/>
                </a:lnTo>
                <a:lnTo>
                  <a:pt x="8142" y="7897"/>
                </a:lnTo>
                <a:lnTo>
                  <a:pt x="8173" y="7866"/>
                </a:lnTo>
                <a:lnTo>
                  <a:pt x="8265" y="7743"/>
                </a:lnTo>
                <a:lnTo>
                  <a:pt x="8388" y="7620"/>
                </a:lnTo>
                <a:lnTo>
                  <a:pt x="8419" y="7590"/>
                </a:lnTo>
                <a:lnTo>
                  <a:pt x="8480" y="7528"/>
                </a:lnTo>
                <a:lnTo>
                  <a:pt x="8603" y="7405"/>
                </a:lnTo>
                <a:lnTo>
                  <a:pt x="8696" y="7313"/>
                </a:lnTo>
                <a:lnTo>
                  <a:pt x="8818" y="7221"/>
                </a:lnTo>
                <a:lnTo>
                  <a:pt x="8849" y="7221"/>
                </a:lnTo>
                <a:lnTo>
                  <a:pt x="8941" y="7129"/>
                </a:lnTo>
                <a:lnTo>
                  <a:pt x="8972" y="7129"/>
                </a:lnTo>
                <a:lnTo>
                  <a:pt x="9095" y="7037"/>
                </a:lnTo>
                <a:lnTo>
                  <a:pt x="9218" y="6975"/>
                </a:lnTo>
                <a:lnTo>
                  <a:pt x="9310" y="6914"/>
                </a:lnTo>
                <a:lnTo>
                  <a:pt x="9341" y="6914"/>
                </a:lnTo>
                <a:lnTo>
                  <a:pt x="9371" y="6883"/>
                </a:lnTo>
                <a:lnTo>
                  <a:pt x="9464" y="6852"/>
                </a:lnTo>
                <a:lnTo>
                  <a:pt x="9617" y="6760"/>
                </a:lnTo>
                <a:lnTo>
                  <a:pt x="9771" y="6729"/>
                </a:lnTo>
                <a:lnTo>
                  <a:pt x="9894" y="6668"/>
                </a:lnTo>
                <a:lnTo>
                  <a:pt x="9955" y="6668"/>
                </a:lnTo>
                <a:lnTo>
                  <a:pt x="10047" y="6637"/>
                </a:lnTo>
                <a:lnTo>
                  <a:pt x="10201" y="6606"/>
                </a:lnTo>
                <a:lnTo>
                  <a:pt x="10263" y="6606"/>
                </a:lnTo>
                <a:lnTo>
                  <a:pt x="10355" y="6576"/>
                </a:lnTo>
                <a:lnTo>
                  <a:pt x="10447" y="6576"/>
                </a:lnTo>
                <a:lnTo>
                  <a:pt x="10570" y="6545"/>
                </a:lnTo>
                <a:lnTo>
                  <a:pt x="10662" y="6545"/>
                </a:lnTo>
                <a:lnTo>
                  <a:pt x="10754" y="6514"/>
                </a:lnTo>
                <a:lnTo>
                  <a:pt x="10816" y="6484"/>
                </a:lnTo>
                <a:lnTo>
                  <a:pt x="10877" y="6391"/>
                </a:lnTo>
                <a:lnTo>
                  <a:pt x="10908" y="6299"/>
                </a:lnTo>
                <a:lnTo>
                  <a:pt x="10908" y="6238"/>
                </a:lnTo>
                <a:lnTo>
                  <a:pt x="10908" y="4824"/>
                </a:lnTo>
                <a:lnTo>
                  <a:pt x="10846" y="4609"/>
                </a:lnTo>
                <a:lnTo>
                  <a:pt x="10723" y="4394"/>
                </a:lnTo>
                <a:lnTo>
                  <a:pt x="10570" y="4179"/>
                </a:lnTo>
                <a:lnTo>
                  <a:pt x="10416" y="4025"/>
                </a:lnTo>
                <a:lnTo>
                  <a:pt x="9986" y="3595"/>
                </a:lnTo>
                <a:lnTo>
                  <a:pt x="8419" y="2243"/>
                </a:lnTo>
                <a:lnTo>
                  <a:pt x="7282" y="1229"/>
                </a:lnTo>
                <a:lnTo>
                  <a:pt x="6883" y="830"/>
                </a:lnTo>
                <a:lnTo>
                  <a:pt x="6637" y="553"/>
                </a:lnTo>
                <a:lnTo>
                  <a:pt x="6545" y="523"/>
                </a:lnTo>
                <a:lnTo>
                  <a:pt x="6483" y="492"/>
                </a:lnTo>
                <a:lnTo>
                  <a:pt x="6268" y="277"/>
                </a:lnTo>
                <a:lnTo>
                  <a:pt x="6053" y="123"/>
                </a:lnTo>
                <a:lnTo>
                  <a:pt x="5807" y="31"/>
                </a:lnTo>
                <a:lnTo>
                  <a:pt x="5531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36"/>
          <p:cNvSpPr/>
          <p:nvPr/>
        </p:nvSpPr>
        <p:spPr>
          <a:xfrm flipH="1">
            <a:off x="4556131" y="2588157"/>
            <a:ext cx="407496" cy="379963"/>
          </a:xfrm>
          <a:custGeom>
            <a:rect b="b" l="l" r="r" t="t"/>
            <a:pathLst>
              <a:path extrusionOk="0" fill="none" h="10171" w="10908">
                <a:moveTo>
                  <a:pt x="0" y="0"/>
                </a:moveTo>
                <a:lnTo>
                  <a:pt x="0" y="6176"/>
                </a:lnTo>
                <a:lnTo>
                  <a:pt x="0" y="6176"/>
                </a:lnTo>
                <a:lnTo>
                  <a:pt x="0" y="6238"/>
                </a:lnTo>
                <a:lnTo>
                  <a:pt x="31" y="6361"/>
                </a:lnTo>
                <a:lnTo>
                  <a:pt x="92" y="6422"/>
                </a:lnTo>
                <a:lnTo>
                  <a:pt x="154" y="6514"/>
                </a:lnTo>
                <a:lnTo>
                  <a:pt x="246" y="6576"/>
                </a:lnTo>
                <a:lnTo>
                  <a:pt x="369" y="6606"/>
                </a:lnTo>
                <a:lnTo>
                  <a:pt x="369" y="6606"/>
                </a:lnTo>
                <a:lnTo>
                  <a:pt x="430" y="6606"/>
                </a:lnTo>
                <a:lnTo>
                  <a:pt x="430" y="6606"/>
                </a:lnTo>
                <a:lnTo>
                  <a:pt x="430" y="6606"/>
                </a:lnTo>
                <a:lnTo>
                  <a:pt x="645" y="6668"/>
                </a:lnTo>
                <a:lnTo>
                  <a:pt x="645" y="6668"/>
                </a:lnTo>
                <a:lnTo>
                  <a:pt x="891" y="6760"/>
                </a:lnTo>
                <a:lnTo>
                  <a:pt x="1106" y="6852"/>
                </a:lnTo>
                <a:lnTo>
                  <a:pt x="1106" y="6852"/>
                </a:lnTo>
                <a:lnTo>
                  <a:pt x="1229" y="6914"/>
                </a:lnTo>
                <a:lnTo>
                  <a:pt x="1229" y="6914"/>
                </a:lnTo>
                <a:lnTo>
                  <a:pt x="1536" y="7098"/>
                </a:lnTo>
                <a:lnTo>
                  <a:pt x="1844" y="7313"/>
                </a:lnTo>
                <a:lnTo>
                  <a:pt x="1844" y="7313"/>
                </a:lnTo>
                <a:lnTo>
                  <a:pt x="1967" y="7405"/>
                </a:lnTo>
                <a:lnTo>
                  <a:pt x="1967" y="7405"/>
                </a:lnTo>
                <a:lnTo>
                  <a:pt x="2089" y="7528"/>
                </a:lnTo>
                <a:lnTo>
                  <a:pt x="2089" y="7528"/>
                </a:lnTo>
                <a:lnTo>
                  <a:pt x="2151" y="7620"/>
                </a:lnTo>
                <a:lnTo>
                  <a:pt x="2151" y="7620"/>
                </a:lnTo>
                <a:lnTo>
                  <a:pt x="2274" y="7743"/>
                </a:lnTo>
                <a:lnTo>
                  <a:pt x="2274" y="7743"/>
                </a:lnTo>
                <a:lnTo>
                  <a:pt x="2366" y="7835"/>
                </a:lnTo>
                <a:lnTo>
                  <a:pt x="2366" y="7835"/>
                </a:lnTo>
                <a:lnTo>
                  <a:pt x="2520" y="8051"/>
                </a:lnTo>
                <a:lnTo>
                  <a:pt x="2673" y="8327"/>
                </a:lnTo>
                <a:lnTo>
                  <a:pt x="2673" y="8327"/>
                </a:lnTo>
                <a:lnTo>
                  <a:pt x="2735" y="8389"/>
                </a:lnTo>
                <a:lnTo>
                  <a:pt x="2735" y="8389"/>
                </a:lnTo>
                <a:lnTo>
                  <a:pt x="2796" y="8511"/>
                </a:lnTo>
                <a:lnTo>
                  <a:pt x="2796" y="8511"/>
                </a:lnTo>
                <a:lnTo>
                  <a:pt x="2858" y="8665"/>
                </a:lnTo>
                <a:lnTo>
                  <a:pt x="2858" y="8665"/>
                </a:lnTo>
                <a:lnTo>
                  <a:pt x="2888" y="8819"/>
                </a:lnTo>
                <a:lnTo>
                  <a:pt x="2888" y="8819"/>
                </a:lnTo>
                <a:lnTo>
                  <a:pt x="2950" y="8942"/>
                </a:lnTo>
                <a:lnTo>
                  <a:pt x="2950" y="8972"/>
                </a:lnTo>
                <a:lnTo>
                  <a:pt x="2950" y="8972"/>
                </a:lnTo>
                <a:lnTo>
                  <a:pt x="2981" y="9095"/>
                </a:lnTo>
                <a:lnTo>
                  <a:pt x="2981" y="9126"/>
                </a:lnTo>
                <a:lnTo>
                  <a:pt x="2981" y="9126"/>
                </a:lnTo>
                <a:lnTo>
                  <a:pt x="3011" y="9249"/>
                </a:lnTo>
                <a:lnTo>
                  <a:pt x="3011" y="9280"/>
                </a:lnTo>
                <a:lnTo>
                  <a:pt x="3011" y="9280"/>
                </a:lnTo>
                <a:lnTo>
                  <a:pt x="3042" y="9433"/>
                </a:lnTo>
                <a:lnTo>
                  <a:pt x="3042" y="9433"/>
                </a:lnTo>
                <a:lnTo>
                  <a:pt x="3073" y="9587"/>
                </a:lnTo>
                <a:lnTo>
                  <a:pt x="3073" y="9587"/>
                </a:lnTo>
                <a:lnTo>
                  <a:pt x="3073" y="9587"/>
                </a:lnTo>
                <a:lnTo>
                  <a:pt x="3073" y="9587"/>
                </a:lnTo>
                <a:lnTo>
                  <a:pt x="3103" y="9679"/>
                </a:lnTo>
                <a:lnTo>
                  <a:pt x="3165" y="9863"/>
                </a:lnTo>
                <a:lnTo>
                  <a:pt x="3226" y="9986"/>
                </a:lnTo>
                <a:lnTo>
                  <a:pt x="3288" y="10078"/>
                </a:lnTo>
                <a:lnTo>
                  <a:pt x="3411" y="10140"/>
                </a:lnTo>
                <a:lnTo>
                  <a:pt x="3534" y="10171"/>
                </a:lnTo>
                <a:lnTo>
                  <a:pt x="7006" y="10171"/>
                </a:lnTo>
                <a:lnTo>
                  <a:pt x="7006" y="10171"/>
                </a:lnTo>
                <a:lnTo>
                  <a:pt x="7129" y="10140"/>
                </a:lnTo>
                <a:lnTo>
                  <a:pt x="7251" y="10078"/>
                </a:lnTo>
                <a:lnTo>
                  <a:pt x="7313" y="10017"/>
                </a:lnTo>
                <a:lnTo>
                  <a:pt x="7374" y="9925"/>
                </a:lnTo>
                <a:lnTo>
                  <a:pt x="7466" y="9740"/>
                </a:lnTo>
                <a:lnTo>
                  <a:pt x="7497" y="9618"/>
                </a:lnTo>
                <a:lnTo>
                  <a:pt x="7497" y="9618"/>
                </a:lnTo>
                <a:lnTo>
                  <a:pt x="7497" y="9587"/>
                </a:lnTo>
                <a:lnTo>
                  <a:pt x="7497" y="9587"/>
                </a:lnTo>
                <a:lnTo>
                  <a:pt x="7497" y="9464"/>
                </a:lnTo>
                <a:lnTo>
                  <a:pt x="7497" y="9464"/>
                </a:lnTo>
                <a:lnTo>
                  <a:pt x="7528" y="9341"/>
                </a:lnTo>
                <a:lnTo>
                  <a:pt x="7589" y="9003"/>
                </a:lnTo>
                <a:lnTo>
                  <a:pt x="7589" y="9003"/>
                </a:lnTo>
                <a:lnTo>
                  <a:pt x="7620" y="8942"/>
                </a:lnTo>
                <a:lnTo>
                  <a:pt x="7620" y="8911"/>
                </a:lnTo>
                <a:lnTo>
                  <a:pt x="7620" y="8911"/>
                </a:lnTo>
                <a:lnTo>
                  <a:pt x="7651" y="8819"/>
                </a:lnTo>
                <a:lnTo>
                  <a:pt x="7682" y="8788"/>
                </a:lnTo>
                <a:lnTo>
                  <a:pt x="7682" y="8788"/>
                </a:lnTo>
                <a:lnTo>
                  <a:pt x="7712" y="8665"/>
                </a:lnTo>
                <a:lnTo>
                  <a:pt x="7712" y="8665"/>
                </a:lnTo>
                <a:lnTo>
                  <a:pt x="7712" y="8665"/>
                </a:lnTo>
                <a:lnTo>
                  <a:pt x="7774" y="8511"/>
                </a:lnTo>
                <a:lnTo>
                  <a:pt x="7774" y="8511"/>
                </a:lnTo>
                <a:lnTo>
                  <a:pt x="7835" y="8389"/>
                </a:lnTo>
                <a:lnTo>
                  <a:pt x="7835" y="8389"/>
                </a:lnTo>
                <a:lnTo>
                  <a:pt x="7835" y="8389"/>
                </a:lnTo>
                <a:lnTo>
                  <a:pt x="7927" y="8266"/>
                </a:lnTo>
                <a:lnTo>
                  <a:pt x="7927" y="8235"/>
                </a:lnTo>
                <a:lnTo>
                  <a:pt x="7927" y="8235"/>
                </a:lnTo>
                <a:lnTo>
                  <a:pt x="7989" y="8112"/>
                </a:lnTo>
                <a:lnTo>
                  <a:pt x="8020" y="8112"/>
                </a:lnTo>
                <a:lnTo>
                  <a:pt x="8020" y="8112"/>
                </a:lnTo>
                <a:lnTo>
                  <a:pt x="8081" y="7989"/>
                </a:lnTo>
                <a:lnTo>
                  <a:pt x="8081" y="7989"/>
                </a:lnTo>
                <a:lnTo>
                  <a:pt x="8142" y="7897"/>
                </a:lnTo>
                <a:lnTo>
                  <a:pt x="8173" y="7866"/>
                </a:lnTo>
                <a:lnTo>
                  <a:pt x="8173" y="7866"/>
                </a:lnTo>
                <a:lnTo>
                  <a:pt x="8265" y="7743"/>
                </a:lnTo>
                <a:lnTo>
                  <a:pt x="8265" y="7743"/>
                </a:lnTo>
                <a:lnTo>
                  <a:pt x="8388" y="7620"/>
                </a:lnTo>
                <a:lnTo>
                  <a:pt x="8388" y="7620"/>
                </a:lnTo>
                <a:lnTo>
                  <a:pt x="8419" y="7590"/>
                </a:lnTo>
                <a:lnTo>
                  <a:pt x="8419" y="7590"/>
                </a:lnTo>
                <a:lnTo>
                  <a:pt x="8480" y="7528"/>
                </a:lnTo>
                <a:lnTo>
                  <a:pt x="8480" y="7528"/>
                </a:lnTo>
                <a:lnTo>
                  <a:pt x="8603" y="7405"/>
                </a:lnTo>
                <a:lnTo>
                  <a:pt x="8603" y="7405"/>
                </a:lnTo>
                <a:lnTo>
                  <a:pt x="8696" y="7313"/>
                </a:lnTo>
                <a:lnTo>
                  <a:pt x="8696" y="7313"/>
                </a:lnTo>
                <a:lnTo>
                  <a:pt x="8818" y="7221"/>
                </a:lnTo>
                <a:lnTo>
                  <a:pt x="8849" y="7221"/>
                </a:lnTo>
                <a:lnTo>
                  <a:pt x="8849" y="7221"/>
                </a:lnTo>
                <a:lnTo>
                  <a:pt x="8941" y="7129"/>
                </a:lnTo>
                <a:lnTo>
                  <a:pt x="8972" y="7129"/>
                </a:lnTo>
                <a:lnTo>
                  <a:pt x="8972" y="7129"/>
                </a:lnTo>
                <a:lnTo>
                  <a:pt x="9095" y="7037"/>
                </a:lnTo>
                <a:lnTo>
                  <a:pt x="9095" y="7037"/>
                </a:lnTo>
                <a:lnTo>
                  <a:pt x="9218" y="6975"/>
                </a:lnTo>
                <a:lnTo>
                  <a:pt x="9218" y="6975"/>
                </a:lnTo>
                <a:lnTo>
                  <a:pt x="9310" y="6914"/>
                </a:lnTo>
                <a:lnTo>
                  <a:pt x="9341" y="6914"/>
                </a:lnTo>
                <a:lnTo>
                  <a:pt x="9341" y="6914"/>
                </a:lnTo>
                <a:lnTo>
                  <a:pt x="9371" y="6883"/>
                </a:lnTo>
                <a:lnTo>
                  <a:pt x="9371" y="6883"/>
                </a:lnTo>
                <a:lnTo>
                  <a:pt x="9464" y="6852"/>
                </a:lnTo>
                <a:lnTo>
                  <a:pt x="9464" y="6852"/>
                </a:lnTo>
                <a:lnTo>
                  <a:pt x="9617" y="6760"/>
                </a:lnTo>
                <a:lnTo>
                  <a:pt x="9617" y="6760"/>
                </a:lnTo>
                <a:lnTo>
                  <a:pt x="9771" y="6729"/>
                </a:lnTo>
                <a:lnTo>
                  <a:pt x="9771" y="6729"/>
                </a:lnTo>
                <a:lnTo>
                  <a:pt x="9771" y="6729"/>
                </a:lnTo>
                <a:lnTo>
                  <a:pt x="9894" y="6668"/>
                </a:lnTo>
                <a:lnTo>
                  <a:pt x="9894" y="6668"/>
                </a:lnTo>
                <a:lnTo>
                  <a:pt x="9955" y="6668"/>
                </a:lnTo>
                <a:lnTo>
                  <a:pt x="9955" y="6668"/>
                </a:lnTo>
                <a:lnTo>
                  <a:pt x="9955" y="6668"/>
                </a:lnTo>
                <a:lnTo>
                  <a:pt x="10047" y="6637"/>
                </a:lnTo>
                <a:lnTo>
                  <a:pt x="10047" y="6637"/>
                </a:lnTo>
                <a:lnTo>
                  <a:pt x="10201" y="6606"/>
                </a:lnTo>
                <a:lnTo>
                  <a:pt x="10201" y="6606"/>
                </a:lnTo>
                <a:lnTo>
                  <a:pt x="10263" y="6606"/>
                </a:lnTo>
                <a:lnTo>
                  <a:pt x="10263" y="6606"/>
                </a:lnTo>
                <a:lnTo>
                  <a:pt x="10355" y="6576"/>
                </a:lnTo>
                <a:lnTo>
                  <a:pt x="10355" y="6576"/>
                </a:lnTo>
                <a:lnTo>
                  <a:pt x="10447" y="6576"/>
                </a:lnTo>
                <a:lnTo>
                  <a:pt x="10447" y="6576"/>
                </a:lnTo>
                <a:lnTo>
                  <a:pt x="10570" y="6545"/>
                </a:lnTo>
                <a:lnTo>
                  <a:pt x="10570" y="6545"/>
                </a:lnTo>
                <a:lnTo>
                  <a:pt x="10601" y="6545"/>
                </a:lnTo>
                <a:lnTo>
                  <a:pt x="10601" y="6545"/>
                </a:lnTo>
                <a:lnTo>
                  <a:pt x="10662" y="6545"/>
                </a:lnTo>
                <a:lnTo>
                  <a:pt x="10662" y="6545"/>
                </a:lnTo>
                <a:lnTo>
                  <a:pt x="10754" y="6514"/>
                </a:lnTo>
                <a:lnTo>
                  <a:pt x="10816" y="6484"/>
                </a:lnTo>
                <a:lnTo>
                  <a:pt x="10877" y="6391"/>
                </a:lnTo>
                <a:lnTo>
                  <a:pt x="10908" y="6299"/>
                </a:lnTo>
                <a:lnTo>
                  <a:pt x="10908" y="6238"/>
                </a:lnTo>
                <a:lnTo>
                  <a:pt x="10908" y="6238"/>
                </a:lnTo>
                <a:lnTo>
                  <a:pt x="10908" y="4824"/>
                </a:lnTo>
                <a:lnTo>
                  <a:pt x="10908" y="4824"/>
                </a:lnTo>
                <a:lnTo>
                  <a:pt x="10908" y="4824"/>
                </a:lnTo>
                <a:lnTo>
                  <a:pt x="10846" y="4609"/>
                </a:lnTo>
                <a:lnTo>
                  <a:pt x="10723" y="4394"/>
                </a:lnTo>
                <a:lnTo>
                  <a:pt x="10570" y="4179"/>
                </a:lnTo>
                <a:lnTo>
                  <a:pt x="10416" y="4025"/>
                </a:lnTo>
                <a:lnTo>
                  <a:pt x="9986" y="3595"/>
                </a:lnTo>
                <a:lnTo>
                  <a:pt x="9986" y="3595"/>
                </a:lnTo>
                <a:lnTo>
                  <a:pt x="8419" y="2243"/>
                </a:lnTo>
                <a:lnTo>
                  <a:pt x="7282" y="1229"/>
                </a:lnTo>
                <a:lnTo>
                  <a:pt x="6883" y="830"/>
                </a:lnTo>
                <a:lnTo>
                  <a:pt x="6637" y="553"/>
                </a:lnTo>
                <a:lnTo>
                  <a:pt x="6637" y="553"/>
                </a:lnTo>
                <a:lnTo>
                  <a:pt x="6545" y="523"/>
                </a:lnTo>
                <a:lnTo>
                  <a:pt x="6483" y="492"/>
                </a:lnTo>
                <a:lnTo>
                  <a:pt x="6483" y="492"/>
                </a:lnTo>
                <a:lnTo>
                  <a:pt x="6268" y="277"/>
                </a:lnTo>
                <a:lnTo>
                  <a:pt x="6053" y="123"/>
                </a:lnTo>
                <a:lnTo>
                  <a:pt x="5807" y="31"/>
                </a:lnTo>
                <a:lnTo>
                  <a:pt x="5531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6"/>
          <p:cNvSpPr/>
          <p:nvPr/>
        </p:nvSpPr>
        <p:spPr>
          <a:xfrm flipH="1">
            <a:off x="4556131" y="2588157"/>
            <a:ext cx="407496" cy="379963"/>
          </a:xfrm>
          <a:custGeom>
            <a:rect b="b" l="l" r="r" t="t"/>
            <a:pathLst>
              <a:path extrusionOk="0" h="10171" w="10908">
                <a:moveTo>
                  <a:pt x="5777" y="123"/>
                </a:moveTo>
                <a:lnTo>
                  <a:pt x="5992" y="215"/>
                </a:lnTo>
                <a:lnTo>
                  <a:pt x="6207" y="369"/>
                </a:lnTo>
                <a:lnTo>
                  <a:pt x="6391" y="553"/>
                </a:lnTo>
                <a:lnTo>
                  <a:pt x="6453" y="615"/>
                </a:lnTo>
                <a:lnTo>
                  <a:pt x="6514" y="646"/>
                </a:lnTo>
                <a:lnTo>
                  <a:pt x="6575" y="646"/>
                </a:lnTo>
                <a:lnTo>
                  <a:pt x="6821" y="922"/>
                </a:lnTo>
                <a:lnTo>
                  <a:pt x="7251" y="1322"/>
                </a:lnTo>
                <a:lnTo>
                  <a:pt x="8327" y="2305"/>
                </a:lnTo>
                <a:lnTo>
                  <a:pt x="9894" y="3687"/>
                </a:lnTo>
                <a:lnTo>
                  <a:pt x="10324" y="4087"/>
                </a:lnTo>
                <a:lnTo>
                  <a:pt x="10508" y="4271"/>
                </a:lnTo>
                <a:lnTo>
                  <a:pt x="10631" y="4456"/>
                </a:lnTo>
                <a:lnTo>
                  <a:pt x="10723" y="4640"/>
                </a:lnTo>
                <a:lnTo>
                  <a:pt x="10816" y="4855"/>
                </a:lnTo>
                <a:lnTo>
                  <a:pt x="10816" y="6238"/>
                </a:lnTo>
                <a:lnTo>
                  <a:pt x="10816" y="6299"/>
                </a:lnTo>
                <a:lnTo>
                  <a:pt x="10785" y="6361"/>
                </a:lnTo>
                <a:lnTo>
                  <a:pt x="10723" y="6422"/>
                </a:lnTo>
                <a:lnTo>
                  <a:pt x="10662" y="6453"/>
                </a:lnTo>
                <a:lnTo>
                  <a:pt x="10416" y="6453"/>
                </a:lnTo>
                <a:lnTo>
                  <a:pt x="10355" y="6484"/>
                </a:lnTo>
                <a:lnTo>
                  <a:pt x="10263" y="6484"/>
                </a:lnTo>
                <a:lnTo>
                  <a:pt x="10170" y="6514"/>
                </a:lnTo>
                <a:lnTo>
                  <a:pt x="10047" y="6545"/>
                </a:lnTo>
                <a:lnTo>
                  <a:pt x="9955" y="6545"/>
                </a:lnTo>
                <a:lnTo>
                  <a:pt x="9925" y="6576"/>
                </a:lnTo>
                <a:lnTo>
                  <a:pt x="9863" y="6576"/>
                </a:lnTo>
                <a:lnTo>
                  <a:pt x="9740" y="6606"/>
                </a:lnTo>
                <a:lnTo>
                  <a:pt x="9709" y="6637"/>
                </a:lnTo>
                <a:lnTo>
                  <a:pt x="9587" y="6668"/>
                </a:lnTo>
                <a:lnTo>
                  <a:pt x="9433" y="6729"/>
                </a:lnTo>
                <a:lnTo>
                  <a:pt x="9341" y="6791"/>
                </a:lnTo>
                <a:lnTo>
                  <a:pt x="9279" y="6821"/>
                </a:lnTo>
                <a:lnTo>
                  <a:pt x="9249" y="6821"/>
                </a:lnTo>
                <a:lnTo>
                  <a:pt x="9156" y="6883"/>
                </a:lnTo>
                <a:lnTo>
                  <a:pt x="9034" y="6944"/>
                </a:lnTo>
                <a:lnTo>
                  <a:pt x="8911" y="7037"/>
                </a:lnTo>
                <a:lnTo>
                  <a:pt x="8880" y="7037"/>
                </a:lnTo>
                <a:lnTo>
                  <a:pt x="8788" y="7129"/>
                </a:lnTo>
                <a:lnTo>
                  <a:pt x="8757" y="7129"/>
                </a:lnTo>
                <a:lnTo>
                  <a:pt x="8634" y="7221"/>
                </a:lnTo>
                <a:lnTo>
                  <a:pt x="8511" y="7344"/>
                </a:lnTo>
                <a:lnTo>
                  <a:pt x="8419" y="7436"/>
                </a:lnTo>
                <a:lnTo>
                  <a:pt x="8327" y="7528"/>
                </a:lnTo>
                <a:lnTo>
                  <a:pt x="8296" y="7559"/>
                </a:lnTo>
                <a:lnTo>
                  <a:pt x="8204" y="7682"/>
                </a:lnTo>
                <a:lnTo>
                  <a:pt x="8112" y="7805"/>
                </a:lnTo>
                <a:lnTo>
                  <a:pt x="8050" y="7835"/>
                </a:lnTo>
                <a:lnTo>
                  <a:pt x="8020" y="7897"/>
                </a:lnTo>
                <a:lnTo>
                  <a:pt x="7989" y="7928"/>
                </a:lnTo>
                <a:lnTo>
                  <a:pt x="7897" y="8051"/>
                </a:lnTo>
                <a:lnTo>
                  <a:pt x="7835" y="8173"/>
                </a:lnTo>
                <a:lnTo>
                  <a:pt x="7835" y="8204"/>
                </a:lnTo>
                <a:lnTo>
                  <a:pt x="7743" y="8327"/>
                </a:lnTo>
                <a:lnTo>
                  <a:pt x="7743" y="8358"/>
                </a:lnTo>
                <a:lnTo>
                  <a:pt x="7682" y="8481"/>
                </a:lnTo>
                <a:lnTo>
                  <a:pt x="7620" y="8604"/>
                </a:lnTo>
                <a:lnTo>
                  <a:pt x="7620" y="8634"/>
                </a:lnTo>
                <a:lnTo>
                  <a:pt x="7589" y="8726"/>
                </a:lnTo>
                <a:lnTo>
                  <a:pt x="7559" y="8788"/>
                </a:lnTo>
                <a:lnTo>
                  <a:pt x="7528" y="8880"/>
                </a:lnTo>
                <a:lnTo>
                  <a:pt x="7528" y="8911"/>
                </a:lnTo>
                <a:lnTo>
                  <a:pt x="7497" y="8942"/>
                </a:lnTo>
                <a:lnTo>
                  <a:pt x="7497" y="8972"/>
                </a:lnTo>
                <a:lnTo>
                  <a:pt x="7405" y="9310"/>
                </a:lnTo>
                <a:lnTo>
                  <a:pt x="7405" y="9433"/>
                </a:lnTo>
                <a:lnTo>
                  <a:pt x="7374" y="9556"/>
                </a:lnTo>
                <a:lnTo>
                  <a:pt x="7374" y="9587"/>
                </a:lnTo>
                <a:lnTo>
                  <a:pt x="7344" y="9710"/>
                </a:lnTo>
                <a:lnTo>
                  <a:pt x="7282" y="9863"/>
                </a:lnTo>
                <a:lnTo>
                  <a:pt x="7251" y="9925"/>
                </a:lnTo>
                <a:lnTo>
                  <a:pt x="7190" y="9986"/>
                </a:lnTo>
                <a:lnTo>
                  <a:pt x="7098" y="10048"/>
                </a:lnTo>
                <a:lnTo>
                  <a:pt x="3441" y="10048"/>
                </a:lnTo>
                <a:lnTo>
                  <a:pt x="3349" y="9986"/>
                </a:lnTo>
                <a:lnTo>
                  <a:pt x="3288" y="9894"/>
                </a:lnTo>
                <a:lnTo>
                  <a:pt x="3257" y="9802"/>
                </a:lnTo>
                <a:lnTo>
                  <a:pt x="3196" y="9648"/>
                </a:lnTo>
                <a:lnTo>
                  <a:pt x="3165" y="9556"/>
                </a:lnTo>
                <a:lnTo>
                  <a:pt x="3165" y="9464"/>
                </a:lnTo>
                <a:lnTo>
                  <a:pt x="3165" y="9402"/>
                </a:lnTo>
                <a:lnTo>
                  <a:pt x="3134" y="9249"/>
                </a:lnTo>
                <a:lnTo>
                  <a:pt x="3134" y="9218"/>
                </a:lnTo>
                <a:lnTo>
                  <a:pt x="3103" y="9095"/>
                </a:lnTo>
                <a:lnTo>
                  <a:pt x="3073" y="9064"/>
                </a:lnTo>
                <a:lnTo>
                  <a:pt x="3042" y="8911"/>
                </a:lnTo>
                <a:lnTo>
                  <a:pt x="3011" y="8819"/>
                </a:lnTo>
                <a:lnTo>
                  <a:pt x="3011" y="8788"/>
                </a:lnTo>
                <a:lnTo>
                  <a:pt x="2950" y="8634"/>
                </a:lnTo>
                <a:lnTo>
                  <a:pt x="2888" y="8481"/>
                </a:lnTo>
                <a:lnTo>
                  <a:pt x="2827" y="8358"/>
                </a:lnTo>
                <a:lnTo>
                  <a:pt x="2765" y="8266"/>
                </a:lnTo>
                <a:lnTo>
                  <a:pt x="2612" y="7989"/>
                </a:lnTo>
                <a:lnTo>
                  <a:pt x="2427" y="7774"/>
                </a:lnTo>
                <a:lnTo>
                  <a:pt x="2366" y="7682"/>
                </a:lnTo>
                <a:lnTo>
                  <a:pt x="2243" y="7528"/>
                </a:lnTo>
                <a:lnTo>
                  <a:pt x="2151" y="7436"/>
                </a:lnTo>
                <a:lnTo>
                  <a:pt x="2028" y="7344"/>
                </a:lnTo>
                <a:lnTo>
                  <a:pt x="1936" y="7221"/>
                </a:lnTo>
                <a:lnTo>
                  <a:pt x="1598" y="7006"/>
                </a:lnTo>
                <a:lnTo>
                  <a:pt x="1260" y="6821"/>
                </a:lnTo>
                <a:lnTo>
                  <a:pt x="1168" y="6760"/>
                </a:lnTo>
                <a:lnTo>
                  <a:pt x="922" y="6637"/>
                </a:lnTo>
                <a:lnTo>
                  <a:pt x="676" y="6576"/>
                </a:lnTo>
                <a:lnTo>
                  <a:pt x="461" y="6514"/>
                </a:lnTo>
                <a:lnTo>
                  <a:pt x="400" y="6514"/>
                </a:lnTo>
                <a:lnTo>
                  <a:pt x="307" y="6484"/>
                </a:lnTo>
                <a:lnTo>
                  <a:pt x="246" y="6422"/>
                </a:lnTo>
                <a:lnTo>
                  <a:pt x="154" y="6330"/>
                </a:lnTo>
                <a:lnTo>
                  <a:pt x="123" y="6207"/>
                </a:lnTo>
                <a:lnTo>
                  <a:pt x="92" y="6176"/>
                </a:lnTo>
                <a:lnTo>
                  <a:pt x="92" y="123"/>
                </a:lnTo>
                <a:close/>
                <a:moveTo>
                  <a:pt x="0" y="0"/>
                </a:moveTo>
                <a:lnTo>
                  <a:pt x="0" y="6176"/>
                </a:lnTo>
                <a:lnTo>
                  <a:pt x="0" y="6238"/>
                </a:lnTo>
                <a:lnTo>
                  <a:pt x="31" y="6361"/>
                </a:lnTo>
                <a:lnTo>
                  <a:pt x="92" y="6422"/>
                </a:lnTo>
                <a:lnTo>
                  <a:pt x="154" y="6514"/>
                </a:lnTo>
                <a:lnTo>
                  <a:pt x="246" y="6576"/>
                </a:lnTo>
                <a:lnTo>
                  <a:pt x="369" y="6606"/>
                </a:lnTo>
                <a:lnTo>
                  <a:pt x="430" y="6606"/>
                </a:lnTo>
                <a:lnTo>
                  <a:pt x="645" y="6668"/>
                </a:lnTo>
                <a:lnTo>
                  <a:pt x="891" y="6760"/>
                </a:lnTo>
                <a:lnTo>
                  <a:pt x="1106" y="6852"/>
                </a:lnTo>
                <a:lnTo>
                  <a:pt x="1229" y="6914"/>
                </a:lnTo>
                <a:lnTo>
                  <a:pt x="1536" y="7098"/>
                </a:lnTo>
                <a:lnTo>
                  <a:pt x="1844" y="7313"/>
                </a:lnTo>
                <a:lnTo>
                  <a:pt x="1967" y="7405"/>
                </a:lnTo>
                <a:lnTo>
                  <a:pt x="2089" y="7528"/>
                </a:lnTo>
                <a:lnTo>
                  <a:pt x="2151" y="7620"/>
                </a:lnTo>
                <a:lnTo>
                  <a:pt x="2274" y="7743"/>
                </a:lnTo>
                <a:lnTo>
                  <a:pt x="2366" y="7835"/>
                </a:lnTo>
                <a:lnTo>
                  <a:pt x="2520" y="8051"/>
                </a:lnTo>
                <a:lnTo>
                  <a:pt x="2673" y="8327"/>
                </a:lnTo>
                <a:lnTo>
                  <a:pt x="2735" y="8389"/>
                </a:lnTo>
                <a:lnTo>
                  <a:pt x="2796" y="8511"/>
                </a:lnTo>
                <a:lnTo>
                  <a:pt x="2858" y="8665"/>
                </a:lnTo>
                <a:lnTo>
                  <a:pt x="2888" y="8819"/>
                </a:lnTo>
                <a:lnTo>
                  <a:pt x="2950" y="8942"/>
                </a:lnTo>
                <a:lnTo>
                  <a:pt x="2950" y="8972"/>
                </a:lnTo>
                <a:lnTo>
                  <a:pt x="2981" y="9095"/>
                </a:lnTo>
                <a:lnTo>
                  <a:pt x="2981" y="9126"/>
                </a:lnTo>
                <a:lnTo>
                  <a:pt x="3011" y="9249"/>
                </a:lnTo>
                <a:lnTo>
                  <a:pt x="3011" y="9280"/>
                </a:lnTo>
                <a:lnTo>
                  <a:pt x="3042" y="9433"/>
                </a:lnTo>
                <a:lnTo>
                  <a:pt x="3073" y="9587"/>
                </a:lnTo>
                <a:lnTo>
                  <a:pt x="3103" y="9679"/>
                </a:lnTo>
                <a:lnTo>
                  <a:pt x="3165" y="9863"/>
                </a:lnTo>
                <a:lnTo>
                  <a:pt x="3226" y="9986"/>
                </a:lnTo>
                <a:lnTo>
                  <a:pt x="3288" y="10078"/>
                </a:lnTo>
                <a:lnTo>
                  <a:pt x="3411" y="10140"/>
                </a:lnTo>
                <a:lnTo>
                  <a:pt x="3534" y="10171"/>
                </a:lnTo>
                <a:lnTo>
                  <a:pt x="7006" y="10171"/>
                </a:lnTo>
                <a:lnTo>
                  <a:pt x="7129" y="10140"/>
                </a:lnTo>
                <a:lnTo>
                  <a:pt x="7251" y="10078"/>
                </a:lnTo>
                <a:lnTo>
                  <a:pt x="7313" y="10017"/>
                </a:lnTo>
                <a:lnTo>
                  <a:pt x="7374" y="9925"/>
                </a:lnTo>
                <a:lnTo>
                  <a:pt x="7466" y="9740"/>
                </a:lnTo>
                <a:lnTo>
                  <a:pt x="7497" y="9618"/>
                </a:lnTo>
                <a:lnTo>
                  <a:pt x="7497" y="9587"/>
                </a:lnTo>
                <a:lnTo>
                  <a:pt x="7497" y="9464"/>
                </a:lnTo>
                <a:lnTo>
                  <a:pt x="7528" y="9341"/>
                </a:lnTo>
                <a:lnTo>
                  <a:pt x="7589" y="9003"/>
                </a:lnTo>
                <a:lnTo>
                  <a:pt x="7620" y="8942"/>
                </a:lnTo>
                <a:lnTo>
                  <a:pt x="7620" y="8911"/>
                </a:lnTo>
                <a:lnTo>
                  <a:pt x="7651" y="8819"/>
                </a:lnTo>
                <a:lnTo>
                  <a:pt x="7682" y="8788"/>
                </a:lnTo>
                <a:lnTo>
                  <a:pt x="7712" y="8665"/>
                </a:lnTo>
                <a:lnTo>
                  <a:pt x="7774" y="8511"/>
                </a:lnTo>
                <a:lnTo>
                  <a:pt x="7835" y="8389"/>
                </a:lnTo>
                <a:lnTo>
                  <a:pt x="7927" y="8266"/>
                </a:lnTo>
                <a:lnTo>
                  <a:pt x="7927" y="8235"/>
                </a:lnTo>
                <a:lnTo>
                  <a:pt x="7989" y="8112"/>
                </a:lnTo>
                <a:lnTo>
                  <a:pt x="8020" y="8112"/>
                </a:lnTo>
                <a:lnTo>
                  <a:pt x="8081" y="7989"/>
                </a:lnTo>
                <a:lnTo>
                  <a:pt x="8142" y="7897"/>
                </a:lnTo>
                <a:lnTo>
                  <a:pt x="8173" y="7866"/>
                </a:lnTo>
                <a:lnTo>
                  <a:pt x="8265" y="7743"/>
                </a:lnTo>
                <a:lnTo>
                  <a:pt x="8388" y="7620"/>
                </a:lnTo>
                <a:lnTo>
                  <a:pt x="8419" y="7590"/>
                </a:lnTo>
                <a:lnTo>
                  <a:pt x="8480" y="7528"/>
                </a:lnTo>
                <a:lnTo>
                  <a:pt x="8603" y="7405"/>
                </a:lnTo>
                <a:lnTo>
                  <a:pt x="8696" y="7313"/>
                </a:lnTo>
                <a:lnTo>
                  <a:pt x="8818" y="7221"/>
                </a:lnTo>
                <a:lnTo>
                  <a:pt x="8849" y="7221"/>
                </a:lnTo>
                <a:lnTo>
                  <a:pt x="8941" y="7129"/>
                </a:lnTo>
                <a:lnTo>
                  <a:pt x="8972" y="7129"/>
                </a:lnTo>
                <a:lnTo>
                  <a:pt x="9095" y="7037"/>
                </a:lnTo>
                <a:lnTo>
                  <a:pt x="9218" y="6975"/>
                </a:lnTo>
                <a:lnTo>
                  <a:pt x="9310" y="6914"/>
                </a:lnTo>
                <a:lnTo>
                  <a:pt x="9341" y="6914"/>
                </a:lnTo>
                <a:lnTo>
                  <a:pt x="9371" y="6883"/>
                </a:lnTo>
                <a:lnTo>
                  <a:pt x="9464" y="6852"/>
                </a:lnTo>
                <a:lnTo>
                  <a:pt x="9617" y="6760"/>
                </a:lnTo>
                <a:lnTo>
                  <a:pt x="9771" y="6729"/>
                </a:lnTo>
                <a:lnTo>
                  <a:pt x="9894" y="6668"/>
                </a:lnTo>
                <a:lnTo>
                  <a:pt x="9955" y="6668"/>
                </a:lnTo>
                <a:lnTo>
                  <a:pt x="10047" y="6637"/>
                </a:lnTo>
                <a:lnTo>
                  <a:pt x="10201" y="6606"/>
                </a:lnTo>
                <a:lnTo>
                  <a:pt x="10263" y="6606"/>
                </a:lnTo>
                <a:lnTo>
                  <a:pt x="10355" y="6576"/>
                </a:lnTo>
                <a:lnTo>
                  <a:pt x="10447" y="6576"/>
                </a:lnTo>
                <a:lnTo>
                  <a:pt x="10570" y="6545"/>
                </a:lnTo>
                <a:lnTo>
                  <a:pt x="10662" y="6545"/>
                </a:lnTo>
                <a:lnTo>
                  <a:pt x="10754" y="6514"/>
                </a:lnTo>
                <a:lnTo>
                  <a:pt x="10816" y="6484"/>
                </a:lnTo>
                <a:lnTo>
                  <a:pt x="10877" y="6391"/>
                </a:lnTo>
                <a:lnTo>
                  <a:pt x="10908" y="6299"/>
                </a:lnTo>
                <a:lnTo>
                  <a:pt x="10908" y="6238"/>
                </a:lnTo>
                <a:lnTo>
                  <a:pt x="10908" y="4824"/>
                </a:lnTo>
                <a:lnTo>
                  <a:pt x="10846" y="4609"/>
                </a:lnTo>
                <a:lnTo>
                  <a:pt x="10723" y="4394"/>
                </a:lnTo>
                <a:lnTo>
                  <a:pt x="10570" y="4179"/>
                </a:lnTo>
                <a:lnTo>
                  <a:pt x="10416" y="4025"/>
                </a:lnTo>
                <a:lnTo>
                  <a:pt x="9986" y="3595"/>
                </a:lnTo>
                <a:lnTo>
                  <a:pt x="8419" y="2243"/>
                </a:lnTo>
                <a:lnTo>
                  <a:pt x="7282" y="1229"/>
                </a:lnTo>
                <a:lnTo>
                  <a:pt x="6883" y="830"/>
                </a:lnTo>
                <a:lnTo>
                  <a:pt x="6637" y="553"/>
                </a:lnTo>
                <a:lnTo>
                  <a:pt x="6545" y="523"/>
                </a:lnTo>
                <a:lnTo>
                  <a:pt x="6483" y="492"/>
                </a:lnTo>
                <a:lnTo>
                  <a:pt x="6268" y="277"/>
                </a:lnTo>
                <a:lnTo>
                  <a:pt x="6053" y="123"/>
                </a:lnTo>
                <a:lnTo>
                  <a:pt x="5807" y="31"/>
                </a:lnTo>
                <a:lnTo>
                  <a:pt x="5531" y="0"/>
                </a:lnTo>
                <a:close/>
              </a:path>
            </a:pathLst>
          </a:custGeom>
          <a:solidFill>
            <a:srgbClr val="4CBB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6"/>
          <p:cNvSpPr/>
          <p:nvPr/>
        </p:nvSpPr>
        <p:spPr>
          <a:xfrm flipH="1">
            <a:off x="4559568" y="2592752"/>
            <a:ext cx="400622" cy="370773"/>
          </a:xfrm>
          <a:custGeom>
            <a:rect b="b" l="l" r="r" t="t"/>
            <a:pathLst>
              <a:path extrusionOk="0" fill="none" h="9925" w="10724">
                <a:moveTo>
                  <a:pt x="5439" y="0"/>
                </a:moveTo>
                <a:lnTo>
                  <a:pt x="5439" y="0"/>
                </a:lnTo>
                <a:lnTo>
                  <a:pt x="5685" y="0"/>
                </a:lnTo>
                <a:lnTo>
                  <a:pt x="5900" y="92"/>
                </a:lnTo>
                <a:lnTo>
                  <a:pt x="6115" y="246"/>
                </a:lnTo>
                <a:lnTo>
                  <a:pt x="6299" y="430"/>
                </a:lnTo>
                <a:lnTo>
                  <a:pt x="6299" y="430"/>
                </a:lnTo>
                <a:lnTo>
                  <a:pt x="6361" y="492"/>
                </a:lnTo>
                <a:lnTo>
                  <a:pt x="6422" y="523"/>
                </a:lnTo>
                <a:lnTo>
                  <a:pt x="6422" y="523"/>
                </a:lnTo>
                <a:lnTo>
                  <a:pt x="6483" y="523"/>
                </a:lnTo>
                <a:lnTo>
                  <a:pt x="6483" y="523"/>
                </a:lnTo>
                <a:lnTo>
                  <a:pt x="6729" y="799"/>
                </a:lnTo>
                <a:lnTo>
                  <a:pt x="7159" y="1199"/>
                </a:lnTo>
                <a:lnTo>
                  <a:pt x="8235" y="2182"/>
                </a:lnTo>
                <a:lnTo>
                  <a:pt x="9802" y="3564"/>
                </a:lnTo>
                <a:lnTo>
                  <a:pt x="10232" y="3964"/>
                </a:lnTo>
                <a:lnTo>
                  <a:pt x="10232" y="3964"/>
                </a:lnTo>
                <a:lnTo>
                  <a:pt x="10416" y="4148"/>
                </a:lnTo>
                <a:lnTo>
                  <a:pt x="10539" y="4333"/>
                </a:lnTo>
                <a:lnTo>
                  <a:pt x="10631" y="4517"/>
                </a:lnTo>
                <a:lnTo>
                  <a:pt x="10724" y="4732"/>
                </a:lnTo>
                <a:lnTo>
                  <a:pt x="10724" y="6115"/>
                </a:lnTo>
                <a:lnTo>
                  <a:pt x="10724" y="6115"/>
                </a:lnTo>
                <a:lnTo>
                  <a:pt x="10724" y="6115"/>
                </a:lnTo>
                <a:lnTo>
                  <a:pt x="10724" y="6176"/>
                </a:lnTo>
                <a:lnTo>
                  <a:pt x="10693" y="6238"/>
                </a:lnTo>
                <a:lnTo>
                  <a:pt x="10631" y="6299"/>
                </a:lnTo>
                <a:lnTo>
                  <a:pt x="10570" y="6330"/>
                </a:lnTo>
                <a:lnTo>
                  <a:pt x="10570" y="6330"/>
                </a:lnTo>
                <a:lnTo>
                  <a:pt x="10509" y="6330"/>
                </a:lnTo>
                <a:lnTo>
                  <a:pt x="10509" y="6330"/>
                </a:lnTo>
                <a:lnTo>
                  <a:pt x="10447" y="6330"/>
                </a:lnTo>
                <a:lnTo>
                  <a:pt x="10447" y="6330"/>
                </a:lnTo>
                <a:lnTo>
                  <a:pt x="10324" y="6330"/>
                </a:lnTo>
                <a:lnTo>
                  <a:pt x="10324" y="6330"/>
                </a:lnTo>
                <a:lnTo>
                  <a:pt x="10263" y="6361"/>
                </a:lnTo>
                <a:lnTo>
                  <a:pt x="10263" y="6361"/>
                </a:lnTo>
                <a:lnTo>
                  <a:pt x="10171" y="6361"/>
                </a:lnTo>
                <a:lnTo>
                  <a:pt x="10171" y="6361"/>
                </a:lnTo>
                <a:lnTo>
                  <a:pt x="10078" y="6391"/>
                </a:lnTo>
                <a:lnTo>
                  <a:pt x="10078" y="6391"/>
                </a:lnTo>
                <a:lnTo>
                  <a:pt x="9955" y="6422"/>
                </a:lnTo>
                <a:lnTo>
                  <a:pt x="9955" y="6422"/>
                </a:lnTo>
                <a:lnTo>
                  <a:pt x="9863" y="6422"/>
                </a:lnTo>
                <a:lnTo>
                  <a:pt x="9863" y="6422"/>
                </a:lnTo>
                <a:lnTo>
                  <a:pt x="9833" y="6453"/>
                </a:lnTo>
                <a:lnTo>
                  <a:pt x="9833" y="6453"/>
                </a:lnTo>
                <a:lnTo>
                  <a:pt x="9771" y="6453"/>
                </a:lnTo>
                <a:lnTo>
                  <a:pt x="9771" y="6453"/>
                </a:lnTo>
                <a:lnTo>
                  <a:pt x="9648" y="6483"/>
                </a:lnTo>
                <a:lnTo>
                  <a:pt x="9648" y="6483"/>
                </a:lnTo>
                <a:lnTo>
                  <a:pt x="9617" y="6514"/>
                </a:lnTo>
                <a:lnTo>
                  <a:pt x="9617" y="6514"/>
                </a:lnTo>
                <a:lnTo>
                  <a:pt x="9617" y="6514"/>
                </a:lnTo>
                <a:lnTo>
                  <a:pt x="9495" y="6545"/>
                </a:lnTo>
                <a:lnTo>
                  <a:pt x="9495" y="6545"/>
                </a:lnTo>
                <a:lnTo>
                  <a:pt x="9341" y="6606"/>
                </a:lnTo>
                <a:lnTo>
                  <a:pt x="9341" y="6606"/>
                </a:lnTo>
                <a:lnTo>
                  <a:pt x="9249" y="6668"/>
                </a:lnTo>
                <a:lnTo>
                  <a:pt x="9249" y="6668"/>
                </a:lnTo>
                <a:lnTo>
                  <a:pt x="9187" y="6698"/>
                </a:lnTo>
                <a:lnTo>
                  <a:pt x="9187" y="6698"/>
                </a:lnTo>
                <a:lnTo>
                  <a:pt x="9157" y="6698"/>
                </a:lnTo>
                <a:lnTo>
                  <a:pt x="9157" y="6698"/>
                </a:lnTo>
                <a:lnTo>
                  <a:pt x="9064" y="6760"/>
                </a:lnTo>
                <a:lnTo>
                  <a:pt x="9064" y="6760"/>
                </a:lnTo>
                <a:lnTo>
                  <a:pt x="8942" y="6821"/>
                </a:lnTo>
                <a:lnTo>
                  <a:pt x="8942" y="6821"/>
                </a:lnTo>
                <a:lnTo>
                  <a:pt x="8819" y="6914"/>
                </a:lnTo>
                <a:lnTo>
                  <a:pt x="8819" y="6914"/>
                </a:lnTo>
                <a:lnTo>
                  <a:pt x="8788" y="6914"/>
                </a:lnTo>
                <a:lnTo>
                  <a:pt x="8788" y="6914"/>
                </a:lnTo>
                <a:lnTo>
                  <a:pt x="8696" y="7006"/>
                </a:lnTo>
                <a:lnTo>
                  <a:pt x="8665" y="7006"/>
                </a:lnTo>
                <a:lnTo>
                  <a:pt x="8665" y="7006"/>
                </a:lnTo>
                <a:lnTo>
                  <a:pt x="8665" y="7006"/>
                </a:lnTo>
                <a:lnTo>
                  <a:pt x="8665" y="7006"/>
                </a:lnTo>
                <a:lnTo>
                  <a:pt x="8665" y="7006"/>
                </a:lnTo>
                <a:lnTo>
                  <a:pt x="8542" y="7098"/>
                </a:lnTo>
                <a:lnTo>
                  <a:pt x="8542" y="7098"/>
                </a:lnTo>
                <a:lnTo>
                  <a:pt x="8419" y="7221"/>
                </a:lnTo>
                <a:lnTo>
                  <a:pt x="8419" y="7221"/>
                </a:lnTo>
                <a:lnTo>
                  <a:pt x="8327" y="7313"/>
                </a:lnTo>
                <a:lnTo>
                  <a:pt x="8327" y="7313"/>
                </a:lnTo>
                <a:lnTo>
                  <a:pt x="8235" y="7405"/>
                </a:lnTo>
                <a:lnTo>
                  <a:pt x="8235" y="7405"/>
                </a:lnTo>
                <a:lnTo>
                  <a:pt x="8204" y="7436"/>
                </a:lnTo>
                <a:lnTo>
                  <a:pt x="8204" y="7436"/>
                </a:lnTo>
                <a:lnTo>
                  <a:pt x="8112" y="7559"/>
                </a:lnTo>
                <a:lnTo>
                  <a:pt x="8112" y="7559"/>
                </a:lnTo>
                <a:lnTo>
                  <a:pt x="8020" y="7682"/>
                </a:lnTo>
                <a:lnTo>
                  <a:pt x="7958" y="7712"/>
                </a:lnTo>
                <a:lnTo>
                  <a:pt x="7958" y="7712"/>
                </a:lnTo>
                <a:lnTo>
                  <a:pt x="7928" y="7774"/>
                </a:lnTo>
                <a:lnTo>
                  <a:pt x="7897" y="7805"/>
                </a:lnTo>
                <a:lnTo>
                  <a:pt x="7897" y="7805"/>
                </a:lnTo>
                <a:lnTo>
                  <a:pt x="7805" y="7928"/>
                </a:lnTo>
                <a:lnTo>
                  <a:pt x="7805" y="7928"/>
                </a:lnTo>
                <a:lnTo>
                  <a:pt x="7805" y="7928"/>
                </a:lnTo>
                <a:lnTo>
                  <a:pt x="7743" y="8050"/>
                </a:lnTo>
                <a:lnTo>
                  <a:pt x="7743" y="8081"/>
                </a:lnTo>
                <a:lnTo>
                  <a:pt x="7743" y="8081"/>
                </a:lnTo>
                <a:lnTo>
                  <a:pt x="7651" y="8204"/>
                </a:lnTo>
                <a:lnTo>
                  <a:pt x="7651" y="8204"/>
                </a:lnTo>
                <a:lnTo>
                  <a:pt x="7651" y="8235"/>
                </a:lnTo>
                <a:lnTo>
                  <a:pt x="7651" y="8235"/>
                </a:lnTo>
                <a:lnTo>
                  <a:pt x="7590" y="8358"/>
                </a:lnTo>
                <a:lnTo>
                  <a:pt x="7590" y="8358"/>
                </a:lnTo>
                <a:lnTo>
                  <a:pt x="7528" y="8481"/>
                </a:lnTo>
                <a:lnTo>
                  <a:pt x="7528" y="8511"/>
                </a:lnTo>
                <a:lnTo>
                  <a:pt x="7528" y="8511"/>
                </a:lnTo>
                <a:lnTo>
                  <a:pt x="7497" y="8603"/>
                </a:lnTo>
                <a:lnTo>
                  <a:pt x="7467" y="8665"/>
                </a:lnTo>
                <a:lnTo>
                  <a:pt x="7467" y="8665"/>
                </a:lnTo>
                <a:lnTo>
                  <a:pt x="7436" y="8757"/>
                </a:lnTo>
                <a:lnTo>
                  <a:pt x="7436" y="8757"/>
                </a:lnTo>
                <a:lnTo>
                  <a:pt x="7436" y="8788"/>
                </a:lnTo>
                <a:lnTo>
                  <a:pt x="7405" y="8819"/>
                </a:lnTo>
                <a:lnTo>
                  <a:pt x="7405" y="8849"/>
                </a:lnTo>
                <a:lnTo>
                  <a:pt x="7405" y="8849"/>
                </a:lnTo>
                <a:lnTo>
                  <a:pt x="7405" y="8849"/>
                </a:lnTo>
                <a:lnTo>
                  <a:pt x="7313" y="9187"/>
                </a:lnTo>
                <a:lnTo>
                  <a:pt x="7313" y="9187"/>
                </a:lnTo>
                <a:lnTo>
                  <a:pt x="7313" y="9310"/>
                </a:lnTo>
                <a:lnTo>
                  <a:pt x="7313" y="9310"/>
                </a:lnTo>
                <a:lnTo>
                  <a:pt x="7282" y="9433"/>
                </a:lnTo>
                <a:lnTo>
                  <a:pt x="7282" y="9464"/>
                </a:lnTo>
                <a:lnTo>
                  <a:pt x="7282" y="9464"/>
                </a:lnTo>
                <a:lnTo>
                  <a:pt x="7252" y="9587"/>
                </a:lnTo>
                <a:lnTo>
                  <a:pt x="7190" y="9740"/>
                </a:lnTo>
                <a:lnTo>
                  <a:pt x="7159" y="9802"/>
                </a:lnTo>
                <a:lnTo>
                  <a:pt x="7098" y="9863"/>
                </a:lnTo>
                <a:lnTo>
                  <a:pt x="7006" y="9925"/>
                </a:lnTo>
                <a:lnTo>
                  <a:pt x="6914" y="9925"/>
                </a:lnTo>
                <a:lnTo>
                  <a:pt x="3442" y="9925"/>
                </a:lnTo>
                <a:lnTo>
                  <a:pt x="3442" y="9925"/>
                </a:lnTo>
                <a:lnTo>
                  <a:pt x="3349" y="9925"/>
                </a:lnTo>
                <a:lnTo>
                  <a:pt x="3257" y="9863"/>
                </a:lnTo>
                <a:lnTo>
                  <a:pt x="3196" y="9771"/>
                </a:lnTo>
                <a:lnTo>
                  <a:pt x="3165" y="9679"/>
                </a:lnTo>
                <a:lnTo>
                  <a:pt x="3104" y="9525"/>
                </a:lnTo>
                <a:lnTo>
                  <a:pt x="3073" y="9433"/>
                </a:lnTo>
                <a:lnTo>
                  <a:pt x="3073" y="9433"/>
                </a:lnTo>
                <a:lnTo>
                  <a:pt x="3073" y="9433"/>
                </a:lnTo>
                <a:lnTo>
                  <a:pt x="3073" y="9433"/>
                </a:lnTo>
                <a:lnTo>
                  <a:pt x="3073" y="9341"/>
                </a:lnTo>
                <a:lnTo>
                  <a:pt x="3073" y="9341"/>
                </a:lnTo>
                <a:lnTo>
                  <a:pt x="3073" y="9341"/>
                </a:lnTo>
                <a:lnTo>
                  <a:pt x="3073" y="9279"/>
                </a:lnTo>
                <a:lnTo>
                  <a:pt x="3073" y="9279"/>
                </a:lnTo>
                <a:lnTo>
                  <a:pt x="3042" y="9126"/>
                </a:lnTo>
                <a:lnTo>
                  <a:pt x="3042" y="9126"/>
                </a:lnTo>
                <a:lnTo>
                  <a:pt x="3042" y="9126"/>
                </a:lnTo>
                <a:lnTo>
                  <a:pt x="3042" y="9095"/>
                </a:lnTo>
                <a:lnTo>
                  <a:pt x="3042" y="9095"/>
                </a:lnTo>
                <a:lnTo>
                  <a:pt x="3042" y="9095"/>
                </a:lnTo>
                <a:lnTo>
                  <a:pt x="3011" y="8972"/>
                </a:lnTo>
                <a:lnTo>
                  <a:pt x="3011" y="8972"/>
                </a:lnTo>
                <a:lnTo>
                  <a:pt x="2981" y="8941"/>
                </a:lnTo>
                <a:lnTo>
                  <a:pt x="2981" y="8941"/>
                </a:lnTo>
                <a:lnTo>
                  <a:pt x="2950" y="8788"/>
                </a:lnTo>
                <a:lnTo>
                  <a:pt x="2950" y="8788"/>
                </a:lnTo>
                <a:lnTo>
                  <a:pt x="2950" y="8788"/>
                </a:lnTo>
                <a:lnTo>
                  <a:pt x="2950" y="8788"/>
                </a:lnTo>
                <a:lnTo>
                  <a:pt x="2919" y="8696"/>
                </a:lnTo>
                <a:lnTo>
                  <a:pt x="2919" y="8665"/>
                </a:lnTo>
                <a:lnTo>
                  <a:pt x="2919" y="8665"/>
                </a:lnTo>
                <a:lnTo>
                  <a:pt x="2858" y="8511"/>
                </a:lnTo>
                <a:lnTo>
                  <a:pt x="2858" y="8511"/>
                </a:lnTo>
                <a:lnTo>
                  <a:pt x="2796" y="8358"/>
                </a:lnTo>
                <a:lnTo>
                  <a:pt x="2796" y="8358"/>
                </a:lnTo>
                <a:lnTo>
                  <a:pt x="2735" y="8235"/>
                </a:lnTo>
                <a:lnTo>
                  <a:pt x="2735" y="8235"/>
                </a:lnTo>
                <a:lnTo>
                  <a:pt x="2673" y="8143"/>
                </a:lnTo>
                <a:lnTo>
                  <a:pt x="2673" y="8143"/>
                </a:lnTo>
                <a:lnTo>
                  <a:pt x="2520" y="7866"/>
                </a:lnTo>
                <a:lnTo>
                  <a:pt x="2335" y="7651"/>
                </a:lnTo>
                <a:lnTo>
                  <a:pt x="2335" y="7651"/>
                </a:lnTo>
                <a:lnTo>
                  <a:pt x="2274" y="7559"/>
                </a:lnTo>
                <a:lnTo>
                  <a:pt x="2274" y="7559"/>
                </a:lnTo>
                <a:lnTo>
                  <a:pt x="2151" y="7405"/>
                </a:lnTo>
                <a:lnTo>
                  <a:pt x="2151" y="7405"/>
                </a:lnTo>
                <a:lnTo>
                  <a:pt x="2059" y="7313"/>
                </a:lnTo>
                <a:lnTo>
                  <a:pt x="2059" y="7313"/>
                </a:lnTo>
                <a:lnTo>
                  <a:pt x="1936" y="7221"/>
                </a:lnTo>
                <a:lnTo>
                  <a:pt x="1936" y="7221"/>
                </a:lnTo>
                <a:lnTo>
                  <a:pt x="1844" y="7098"/>
                </a:lnTo>
                <a:lnTo>
                  <a:pt x="1844" y="7098"/>
                </a:lnTo>
                <a:lnTo>
                  <a:pt x="1506" y="6883"/>
                </a:lnTo>
                <a:lnTo>
                  <a:pt x="1168" y="6698"/>
                </a:lnTo>
                <a:lnTo>
                  <a:pt x="1168" y="6698"/>
                </a:lnTo>
                <a:lnTo>
                  <a:pt x="1076" y="6637"/>
                </a:lnTo>
                <a:lnTo>
                  <a:pt x="1076" y="6637"/>
                </a:lnTo>
                <a:lnTo>
                  <a:pt x="830" y="6514"/>
                </a:lnTo>
                <a:lnTo>
                  <a:pt x="584" y="6453"/>
                </a:lnTo>
                <a:lnTo>
                  <a:pt x="584" y="6453"/>
                </a:lnTo>
                <a:lnTo>
                  <a:pt x="369" y="6391"/>
                </a:lnTo>
                <a:lnTo>
                  <a:pt x="338" y="6391"/>
                </a:lnTo>
                <a:lnTo>
                  <a:pt x="338" y="6391"/>
                </a:lnTo>
                <a:lnTo>
                  <a:pt x="308" y="6391"/>
                </a:lnTo>
                <a:lnTo>
                  <a:pt x="308" y="6391"/>
                </a:lnTo>
                <a:lnTo>
                  <a:pt x="215" y="6361"/>
                </a:lnTo>
                <a:lnTo>
                  <a:pt x="154" y="6299"/>
                </a:lnTo>
                <a:lnTo>
                  <a:pt x="62" y="6207"/>
                </a:lnTo>
                <a:lnTo>
                  <a:pt x="31" y="6084"/>
                </a:lnTo>
                <a:lnTo>
                  <a:pt x="0" y="6053"/>
                </a:lnTo>
                <a:lnTo>
                  <a:pt x="0" y="0"/>
                </a:lnTo>
                <a:lnTo>
                  <a:pt x="5439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6"/>
          <p:cNvSpPr/>
          <p:nvPr/>
        </p:nvSpPr>
        <p:spPr>
          <a:xfrm flipH="1">
            <a:off x="4556131" y="2588157"/>
            <a:ext cx="407496" cy="379963"/>
          </a:xfrm>
          <a:custGeom>
            <a:rect b="b" l="l" r="r" t="t"/>
            <a:pathLst>
              <a:path extrusionOk="0" fill="none" h="10171" w="10908">
                <a:moveTo>
                  <a:pt x="5531" y="0"/>
                </a:moveTo>
                <a:lnTo>
                  <a:pt x="0" y="0"/>
                </a:lnTo>
                <a:lnTo>
                  <a:pt x="0" y="6176"/>
                </a:lnTo>
                <a:lnTo>
                  <a:pt x="0" y="6176"/>
                </a:lnTo>
                <a:lnTo>
                  <a:pt x="0" y="6238"/>
                </a:lnTo>
                <a:lnTo>
                  <a:pt x="31" y="6361"/>
                </a:lnTo>
                <a:lnTo>
                  <a:pt x="92" y="6422"/>
                </a:lnTo>
                <a:lnTo>
                  <a:pt x="154" y="6514"/>
                </a:lnTo>
                <a:lnTo>
                  <a:pt x="246" y="6576"/>
                </a:lnTo>
                <a:lnTo>
                  <a:pt x="369" y="6606"/>
                </a:lnTo>
                <a:lnTo>
                  <a:pt x="369" y="6606"/>
                </a:lnTo>
                <a:lnTo>
                  <a:pt x="430" y="6606"/>
                </a:lnTo>
                <a:lnTo>
                  <a:pt x="430" y="6606"/>
                </a:lnTo>
                <a:lnTo>
                  <a:pt x="430" y="6606"/>
                </a:lnTo>
                <a:lnTo>
                  <a:pt x="645" y="6668"/>
                </a:lnTo>
                <a:lnTo>
                  <a:pt x="645" y="6668"/>
                </a:lnTo>
                <a:lnTo>
                  <a:pt x="891" y="6760"/>
                </a:lnTo>
                <a:lnTo>
                  <a:pt x="1106" y="6852"/>
                </a:lnTo>
                <a:lnTo>
                  <a:pt x="1106" y="6852"/>
                </a:lnTo>
                <a:lnTo>
                  <a:pt x="1229" y="6914"/>
                </a:lnTo>
                <a:lnTo>
                  <a:pt x="1229" y="6914"/>
                </a:lnTo>
                <a:lnTo>
                  <a:pt x="1536" y="7098"/>
                </a:lnTo>
                <a:lnTo>
                  <a:pt x="1844" y="7313"/>
                </a:lnTo>
                <a:lnTo>
                  <a:pt x="1844" y="7313"/>
                </a:lnTo>
                <a:lnTo>
                  <a:pt x="1967" y="7405"/>
                </a:lnTo>
                <a:lnTo>
                  <a:pt x="1967" y="7405"/>
                </a:lnTo>
                <a:lnTo>
                  <a:pt x="2089" y="7528"/>
                </a:lnTo>
                <a:lnTo>
                  <a:pt x="2089" y="7528"/>
                </a:lnTo>
                <a:lnTo>
                  <a:pt x="2151" y="7620"/>
                </a:lnTo>
                <a:lnTo>
                  <a:pt x="2151" y="7620"/>
                </a:lnTo>
                <a:lnTo>
                  <a:pt x="2274" y="7743"/>
                </a:lnTo>
                <a:lnTo>
                  <a:pt x="2274" y="7743"/>
                </a:lnTo>
                <a:lnTo>
                  <a:pt x="2366" y="7835"/>
                </a:lnTo>
                <a:lnTo>
                  <a:pt x="2366" y="7835"/>
                </a:lnTo>
                <a:lnTo>
                  <a:pt x="2520" y="8051"/>
                </a:lnTo>
                <a:lnTo>
                  <a:pt x="2673" y="8327"/>
                </a:lnTo>
                <a:lnTo>
                  <a:pt x="2673" y="8327"/>
                </a:lnTo>
                <a:lnTo>
                  <a:pt x="2735" y="8389"/>
                </a:lnTo>
                <a:lnTo>
                  <a:pt x="2735" y="8389"/>
                </a:lnTo>
                <a:lnTo>
                  <a:pt x="2796" y="8511"/>
                </a:lnTo>
                <a:lnTo>
                  <a:pt x="2796" y="8511"/>
                </a:lnTo>
                <a:lnTo>
                  <a:pt x="2858" y="8665"/>
                </a:lnTo>
                <a:lnTo>
                  <a:pt x="2858" y="8665"/>
                </a:lnTo>
                <a:lnTo>
                  <a:pt x="2888" y="8819"/>
                </a:lnTo>
                <a:lnTo>
                  <a:pt x="2888" y="8819"/>
                </a:lnTo>
                <a:lnTo>
                  <a:pt x="2950" y="8942"/>
                </a:lnTo>
                <a:lnTo>
                  <a:pt x="2950" y="8972"/>
                </a:lnTo>
                <a:lnTo>
                  <a:pt x="2950" y="8972"/>
                </a:lnTo>
                <a:lnTo>
                  <a:pt x="2981" y="9095"/>
                </a:lnTo>
                <a:lnTo>
                  <a:pt x="2981" y="9126"/>
                </a:lnTo>
                <a:lnTo>
                  <a:pt x="2981" y="9126"/>
                </a:lnTo>
                <a:lnTo>
                  <a:pt x="3011" y="9249"/>
                </a:lnTo>
                <a:lnTo>
                  <a:pt x="3011" y="9280"/>
                </a:lnTo>
                <a:lnTo>
                  <a:pt x="3011" y="9280"/>
                </a:lnTo>
                <a:lnTo>
                  <a:pt x="3042" y="9433"/>
                </a:lnTo>
                <a:lnTo>
                  <a:pt x="3042" y="9433"/>
                </a:lnTo>
                <a:lnTo>
                  <a:pt x="3073" y="9587"/>
                </a:lnTo>
                <a:lnTo>
                  <a:pt x="3073" y="9587"/>
                </a:lnTo>
                <a:lnTo>
                  <a:pt x="3073" y="9587"/>
                </a:lnTo>
                <a:lnTo>
                  <a:pt x="3073" y="9587"/>
                </a:lnTo>
                <a:lnTo>
                  <a:pt x="3103" y="9679"/>
                </a:lnTo>
                <a:lnTo>
                  <a:pt x="3165" y="9863"/>
                </a:lnTo>
                <a:lnTo>
                  <a:pt x="3226" y="9986"/>
                </a:lnTo>
                <a:lnTo>
                  <a:pt x="3288" y="10078"/>
                </a:lnTo>
                <a:lnTo>
                  <a:pt x="3411" y="10140"/>
                </a:lnTo>
                <a:lnTo>
                  <a:pt x="3534" y="10171"/>
                </a:lnTo>
                <a:lnTo>
                  <a:pt x="7006" y="10171"/>
                </a:lnTo>
                <a:lnTo>
                  <a:pt x="7006" y="10171"/>
                </a:lnTo>
                <a:lnTo>
                  <a:pt x="7129" y="10140"/>
                </a:lnTo>
                <a:lnTo>
                  <a:pt x="7251" y="10078"/>
                </a:lnTo>
                <a:lnTo>
                  <a:pt x="7313" y="10017"/>
                </a:lnTo>
                <a:lnTo>
                  <a:pt x="7374" y="9925"/>
                </a:lnTo>
                <a:lnTo>
                  <a:pt x="7466" y="9740"/>
                </a:lnTo>
                <a:lnTo>
                  <a:pt x="7497" y="9618"/>
                </a:lnTo>
                <a:lnTo>
                  <a:pt x="7497" y="9618"/>
                </a:lnTo>
                <a:lnTo>
                  <a:pt x="7497" y="9587"/>
                </a:lnTo>
                <a:lnTo>
                  <a:pt x="7497" y="9587"/>
                </a:lnTo>
                <a:lnTo>
                  <a:pt x="7497" y="9464"/>
                </a:lnTo>
                <a:lnTo>
                  <a:pt x="7497" y="9464"/>
                </a:lnTo>
                <a:lnTo>
                  <a:pt x="7528" y="9341"/>
                </a:lnTo>
                <a:lnTo>
                  <a:pt x="7589" y="9003"/>
                </a:lnTo>
                <a:lnTo>
                  <a:pt x="7589" y="9003"/>
                </a:lnTo>
                <a:lnTo>
                  <a:pt x="7620" y="8942"/>
                </a:lnTo>
                <a:lnTo>
                  <a:pt x="7620" y="8911"/>
                </a:lnTo>
                <a:lnTo>
                  <a:pt x="7620" y="8911"/>
                </a:lnTo>
                <a:lnTo>
                  <a:pt x="7651" y="8819"/>
                </a:lnTo>
                <a:lnTo>
                  <a:pt x="7682" y="8788"/>
                </a:lnTo>
                <a:lnTo>
                  <a:pt x="7682" y="8788"/>
                </a:lnTo>
                <a:lnTo>
                  <a:pt x="7712" y="8665"/>
                </a:lnTo>
                <a:lnTo>
                  <a:pt x="7712" y="8665"/>
                </a:lnTo>
                <a:lnTo>
                  <a:pt x="7712" y="8665"/>
                </a:lnTo>
                <a:lnTo>
                  <a:pt x="7774" y="8511"/>
                </a:lnTo>
                <a:lnTo>
                  <a:pt x="7774" y="8511"/>
                </a:lnTo>
                <a:lnTo>
                  <a:pt x="7835" y="8389"/>
                </a:lnTo>
                <a:lnTo>
                  <a:pt x="7835" y="8389"/>
                </a:lnTo>
                <a:lnTo>
                  <a:pt x="7835" y="8389"/>
                </a:lnTo>
                <a:lnTo>
                  <a:pt x="7927" y="8266"/>
                </a:lnTo>
                <a:lnTo>
                  <a:pt x="7927" y="8235"/>
                </a:lnTo>
                <a:lnTo>
                  <a:pt x="7927" y="8235"/>
                </a:lnTo>
                <a:lnTo>
                  <a:pt x="7989" y="8112"/>
                </a:lnTo>
                <a:lnTo>
                  <a:pt x="8020" y="8112"/>
                </a:lnTo>
                <a:lnTo>
                  <a:pt x="8020" y="8112"/>
                </a:lnTo>
                <a:lnTo>
                  <a:pt x="8081" y="7989"/>
                </a:lnTo>
                <a:lnTo>
                  <a:pt x="8081" y="7989"/>
                </a:lnTo>
                <a:lnTo>
                  <a:pt x="8142" y="7897"/>
                </a:lnTo>
                <a:lnTo>
                  <a:pt x="8173" y="7866"/>
                </a:lnTo>
                <a:lnTo>
                  <a:pt x="8173" y="7866"/>
                </a:lnTo>
                <a:lnTo>
                  <a:pt x="8265" y="7743"/>
                </a:lnTo>
                <a:lnTo>
                  <a:pt x="8265" y="7743"/>
                </a:lnTo>
                <a:lnTo>
                  <a:pt x="8388" y="7620"/>
                </a:lnTo>
                <a:lnTo>
                  <a:pt x="8388" y="7620"/>
                </a:lnTo>
                <a:lnTo>
                  <a:pt x="8419" y="7590"/>
                </a:lnTo>
                <a:lnTo>
                  <a:pt x="8419" y="7590"/>
                </a:lnTo>
                <a:lnTo>
                  <a:pt x="8480" y="7528"/>
                </a:lnTo>
                <a:lnTo>
                  <a:pt x="8480" y="7528"/>
                </a:lnTo>
                <a:lnTo>
                  <a:pt x="8603" y="7405"/>
                </a:lnTo>
                <a:lnTo>
                  <a:pt x="8603" y="7405"/>
                </a:lnTo>
                <a:lnTo>
                  <a:pt x="8696" y="7313"/>
                </a:lnTo>
                <a:lnTo>
                  <a:pt x="8696" y="7313"/>
                </a:lnTo>
                <a:lnTo>
                  <a:pt x="8818" y="7221"/>
                </a:lnTo>
                <a:lnTo>
                  <a:pt x="8849" y="7221"/>
                </a:lnTo>
                <a:lnTo>
                  <a:pt x="8849" y="7221"/>
                </a:lnTo>
                <a:lnTo>
                  <a:pt x="8941" y="7129"/>
                </a:lnTo>
                <a:lnTo>
                  <a:pt x="8972" y="7129"/>
                </a:lnTo>
                <a:lnTo>
                  <a:pt x="8972" y="7129"/>
                </a:lnTo>
                <a:lnTo>
                  <a:pt x="9095" y="7037"/>
                </a:lnTo>
                <a:lnTo>
                  <a:pt x="9095" y="7037"/>
                </a:lnTo>
                <a:lnTo>
                  <a:pt x="9218" y="6975"/>
                </a:lnTo>
                <a:lnTo>
                  <a:pt x="9218" y="6975"/>
                </a:lnTo>
                <a:lnTo>
                  <a:pt x="9310" y="6914"/>
                </a:lnTo>
                <a:lnTo>
                  <a:pt x="9341" y="6914"/>
                </a:lnTo>
                <a:lnTo>
                  <a:pt x="9341" y="6914"/>
                </a:lnTo>
                <a:lnTo>
                  <a:pt x="9371" y="6883"/>
                </a:lnTo>
                <a:lnTo>
                  <a:pt x="9371" y="6883"/>
                </a:lnTo>
                <a:lnTo>
                  <a:pt x="9464" y="6852"/>
                </a:lnTo>
                <a:lnTo>
                  <a:pt x="9464" y="6852"/>
                </a:lnTo>
                <a:lnTo>
                  <a:pt x="9617" y="6760"/>
                </a:lnTo>
                <a:lnTo>
                  <a:pt x="9617" y="6760"/>
                </a:lnTo>
                <a:lnTo>
                  <a:pt x="9771" y="6729"/>
                </a:lnTo>
                <a:lnTo>
                  <a:pt x="9771" y="6729"/>
                </a:lnTo>
                <a:lnTo>
                  <a:pt x="9771" y="6729"/>
                </a:lnTo>
                <a:lnTo>
                  <a:pt x="9894" y="6668"/>
                </a:lnTo>
                <a:lnTo>
                  <a:pt x="9894" y="6668"/>
                </a:lnTo>
                <a:lnTo>
                  <a:pt x="9955" y="6668"/>
                </a:lnTo>
                <a:lnTo>
                  <a:pt x="9955" y="6668"/>
                </a:lnTo>
                <a:lnTo>
                  <a:pt x="9955" y="6668"/>
                </a:lnTo>
                <a:lnTo>
                  <a:pt x="10047" y="6637"/>
                </a:lnTo>
                <a:lnTo>
                  <a:pt x="10047" y="6637"/>
                </a:lnTo>
                <a:lnTo>
                  <a:pt x="10201" y="6606"/>
                </a:lnTo>
                <a:lnTo>
                  <a:pt x="10201" y="6606"/>
                </a:lnTo>
                <a:lnTo>
                  <a:pt x="10263" y="6606"/>
                </a:lnTo>
                <a:lnTo>
                  <a:pt x="10263" y="6606"/>
                </a:lnTo>
                <a:lnTo>
                  <a:pt x="10355" y="6576"/>
                </a:lnTo>
                <a:lnTo>
                  <a:pt x="10355" y="6576"/>
                </a:lnTo>
                <a:lnTo>
                  <a:pt x="10447" y="6576"/>
                </a:lnTo>
                <a:lnTo>
                  <a:pt x="10447" y="6576"/>
                </a:lnTo>
                <a:lnTo>
                  <a:pt x="10570" y="6545"/>
                </a:lnTo>
                <a:lnTo>
                  <a:pt x="10570" y="6545"/>
                </a:lnTo>
                <a:lnTo>
                  <a:pt x="10601" y="6545"/>
                </a:lnTo>
                <a:lnTo>
                  <a:pt x="10601" y="6545"/>
                </a:lnTo>
                <a:lnTo>
                  <a:pt x="10662" y="6545"/>
                </a:lnTo>
                <a:lnTo>
                  <a:pt x="10662" y="6545"/>
                </a:lnTo>
                <a:lnTo>
                  <a:pt x="10754" y="6514"/>
                </a:lnTo>
                <a:lnTo>
                  <a:pt x="10816" y="6484"/>
                </a:lnTo>
                <a:lnTo>
                  <a:pt x="10877" y="6391"/>
                </a:lnTo>
                <a:lnTo>
                  <a:pt x="10908" y="6299"/>
                </a:lnTo>
                <a:lnTo>
                  <a:pt x="10908" y="6238"/>
                </a:lnTo>
                <a:lnTo>
                  <a:pt x="10908" y="6238"/>
                </a:lnTo>
                <a:lnTo>
                  <a:pt x="10908" y="4824"/>
                </a:lnTo>
                <a:lnTo>
                  <a:pt x="10908" y="4824"/>
                </a:lnTo>
                <a:lnTo>
                  <a:pt x="10908" y="4824"/>
                </a:lnTo>
                <a:lnTo>
                  <a:pt x="10846" y="4609"/>
                </a:lnTo>
                <a:lnTo>
                  <a:pt x="10723" y="4394"/>
                </a:lnTo>
                <a:lnTo>
                  <a:pt x="10570" y="4179"/>
                </a:lnTo>
                <a:lnTo>
                  <a:pt x="10416" y="4025"/>
                </a:lnTo>
                <a:lnTo>
                  <a:pt x="9986" y="3595"/>
                </a:lnTo>
                <a:lnTo>
                  <a:pt x="9986" y="3595"/>
                </a:lnTo>
                <a:lnTo>
                  <a:pt x="8419" y="2243"/>
                </a:lnTo>
                <a:lnTo>
                  <a:pt x="7282" y="1229"/>
                </a:lnTo>
                <a:lnTo>
                  <a:pt x="6883" y="830"/>
                </a:lnTo>
                <a:lnTo>
                  <a:pt x="6637" y="553"/>
                </a:lnTo>
                <a:lnTo>
                  <a:pt x="6637" y="553"/>
                </a:lnTo>
                <a:lnTo>
                  <a:pt x="6545" y="523"/>
                </a:lnTo>
                <a:lnTo>
                  <a:pt x="6483" y="492"/>
                </a:lnTo>
                <a:lnTo>
                  <a:pt x="6483" y="492"/>
                </a:lnTo>
                <a:lnTo>
                  <a:pt x="6268" y="277"/>
                </a:lnTo>
                <a:lnTo>
                  <a:pt x="6053" y="123"/>
                </a:lnTo>
                <a:lnTo>
                  <a:pt x="5807" y="31"/>
                </a:lnTo>
                <a:lnTo>
                  <a:pt x="5531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6"/>
          <p:cNvSpPr/>
          <p:nvPr/>
        </p:nvSpPr>
        <p:spPr>
          <a:xfrm flipH="1">
            <a:off x="4556127" y="2588157"/>
            <a:ext cx="502795" cy="180250"/>
          </a:xfrm>
          <a:custGeom>
            <a:rect b="b" l="l" r="r" t="t"/>
            <a:pathLst>
              <a:path extrusionOk="0" h="4825" w="13459">
                <a:moveTo>
                  <a:pt x="1537" y="0"/>
                </a:moveTo>
                <a:lnTo>
                  <a:pt x="1353" y="62"/>
                </a:lnTo>
                <a:lnTo>
                  <a:pt x="1168" y="93"/>
                </a:lnTo>
                <a:lnTo>
                  <a:pt x="1015" y="185"/>
                </a:lnTo>
                <a:lnTo>
                  <a:pt x="738" y="338"/>
                </a:lnTo>
                <a:lnTo>
                  <a:pt x="523" y="553"/>
                </a:lnTo>
                <a:lnTo>
                  <a:pt x="370" y="769"/>
                </a:lnTo>
                <a:lnTo>
                  <a:pt x="247" y="984"/>
                </a:lnTo>
                <a:lnTo>
                  <a:pt x="155" y="1229"/>
                </a:lnTo>
                <a:lnTo>
                  <a:pt x="62" y="1444"/>
                </a:lnTo>
                <a:lnTo>
                  <a:pt x="32" y="1721"/>
                </a:lnTo>
                <a:lnTo>
                  <a:pt x="1" y="1967"/>
                </a:lnTo>
                <a:lnTo>
                  <a:pt x="1" y="4394"/>
                </a:lnTo>
                <a:lnTo>
                  <a:pt x="32" y="4486"/>
                </a:lnTo>
                <a:lnTo>
                  <a:pt x="62" y="4548"/>
                </a:lnTo>
                <a:lnTo>
                  <a:pt x="155" y="4701"/>
                </a:lnTo>
                <a:lnTo>
                  <a:pt x="308" y="4794"/>
                </a:lnTo>
                <a:lnTo>
                  <a:pt x="370" y="4824"/>
                </a:lnTo>
                <a:lnTo>
                  <a:pt x="13459" y="4824"/>
                </a:lnTo>
                <a:lnTo>
                  <a:pt x="13397" y="4609"/>
                </a:lnTo>
                <a:lnTo>
                  <a:pt x="13274" y="4394"/>
                </a:lnTo>
                <a:lnTo>
                  <a:pt x="13121" y="4179"/>
                </a:lnTo>
                <a:lnTo>
                  <a:pt x="12967" y="4025"/>
                </a:lnTo>
                <a:lnTo>
                  <a:pt x="12537" y="3595"/>
                </a:lnTo>
                <a:lnTo>
                  <a:pt x="9126" y="492"/>
                </a:lnTo>
                <a:lnTo>
                  <a:pt x="8881" y="277"/>
                </a:lnTo>
                <a:lnTo>
                  <a:pt x="8635" y="123"/>
                </a:lnTo>
                <a:lnTo>
                  <a:pt x="8358" y="31"/>
                </a:lnTo>
                <a:lnTo>
                  <a:pt x="8082" y="0"/>
                </a:lnTo>
                <a:close/>
              </a:path>
            </a:pathLst>
          </a:custGeom>
          <a:solidFill>
            <a:srgbClr val="7ADF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6"/>
          <p:cNvSpPr/>
          <p:nvPr/>
        </p:nvSpPr>
        <p:spPr>
          <a:xfrm flipH="1">
            <a:off x="4556127" y="2588157"/>
            <a:ext cx="502795" cy="180250"/>
          </a:xfrm>
          <a:custGeom>
            <a:rect b="b" l="l" r="r" t="t"/>
            <a:pathLst>
              <a:path extrusionOk="0" fill="none" h="4825" w="13459">
                <a:moveTo>
                  <a:pt x="1" y="1967"/>
                </a:moveTo>
                <a:lnTo>
                  <a:pt x="1" y="4394"/>
                </a:lnTo>
                <a:lnTo>
                  <a:pt x="1" y="4394"/>
                </a:lnTo>
                <a:lnTo>
                  <a:pt x="32" y="4486"/>
                </a:lnTo>
                <a:lnTo>
                  <a:pt x="62" y="4548"/>
                </a:lnTo>
                <a:lnTo>
                  <a:pt x="155" y="4701"/>
                </a:lnTo>
                <a:lnTo>
                  <a:pt x="308" y="4794"/>
                </a:lnTo>
                <a:lnTo>
                  <a:pt x="370" y="4824"/>
                </a:lnTo>
                <a:lnTo>
                  <a:pt x="462" y="4824"/>
                </a:lnTo>
                <a:lnTo>
                  <a:pt x="13459" y="4824"/>
                </a:lnTo>
                <a:lnTo>
                  <a:pt x="13459" y="4824"/>
                </a:lnTo>
                <a:lnTo>
                  <a:pt x="13459" y="4824"/>
                </a:lnTo>
                <a:lnTo>
                  <a:pt x="13459" y="4824"/>
                </a:lnTo>
                <a:lnTo>
                  <a:pt x="13397" y="4609"/>
                </a:lnTo>
                <a:lnTo>
                  <a:pt x="13274" y="4394"/>
                </a:lnTo>
                <a:lnTo>
                  <a:pt x="13121" y="4179"/>
                </a:lnTo>
                <a:lnTo>
                  <a:pt x="12967" y="4025"/>
                </a:lnTo>
                <a:lnTo>
                  <a:pt x="12537" y="3595"/>
                </a:lnTo>
                <a:lnTo>
                  <a:pt x="12537" y="3595"/>
                </a:lnTo>
                <a:lnTo>
                  <a:pt x="9126" y="492"/>
                </a:lnTo>
                <a:lnTo>
                  <a:pt x="9126" y="492"/>
                </a:lnTo>
                <a:lnTo>
                  <a:pt x="8881" y="277"/>
                </a:lnTo>
                <a:lnTo>
                  <a:pt x="8635" y="123"/>
                </a:lnTo>
                <a:lnTo>
                  <a:pt x="8358" y="31"/>
                </a:lnTo>
                <a:lnTo>
                  <a:pt x="8082" y="0"/>
                </a:lnTo>
                <a:lnTo>
                  <a:pt x="1722" y="0"/>
                </a:lnTo>
                <a:lnTo>
                  <a:pt x="1722" y="0"/>
                </a:lnTo>
                <a:lnTo>
                  <a:pt x="1537" y="0"/>
                </a:lnTo>
                <a:lnTo>
                  <a:pt x="1353" y="62"/>
                </a:lnTo>
                <a:lnTo>
                  <a:pt x="1168" y="93"/>
                </a:lnTo>
                <a:lnTo>
                  <a:pt x="1015" y="185"/>
                </a:lnTo>
                <a:lnTo>
                  <a:pt x="738" y="338"/>
                </a:lnTo>
                <a:lnTo>
                  <a:pt x="523" y="553"/>
                </a:lnTo>
                <a:lnTo>
                  <a:pt x="523" y="553"/>
                </a:lnTo>
                <a:lnTo>
                  <a:pt x="370" y="769"/>
                </a:lnTo>
                <a:lnTo>
                  <a:pt x="247" y="984"/>
                </a:lnTo>
                <a:lnTo>
                  <a:pt x="247" y="984"/>
                </a:lnTo>
                <a:lnTo>
                  <a:pt x="155" y="1229"/>
                </a:lnTo>
                <a:lnTo>
                  <a:pt x="62" y="1444"/>
                </a:lnTo>
                <a:lnTo>
                  <a:pt x="32" y="1721"/>
                </a:lnTo>
                <a:lnTo>
                  <a:pt x="1" y="1967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6"/>
          <p:cNvSpPr/>
          <p:nvPr/>
        </p:nvSpPr>
        <p:spPr>
          <a:xfrm flipH="1">
            <a:off x="4556127" y="2588157"/>
            <a:ext cx="502795" cy="180250"/>
          </a:xfrm>
          <a:custGeom>
            <a:rect b="b" l="l" r="r" t="t"/>
            <a:pathLst>
              <a:path extrusionOk="0" h="4825" w="13459">
                <a:moveTo>
                  <a:pt x="8358" y="123"/>
                </a:moveTo>
                <a:lnTo>
                  <a:pt x="8604" y="215"/>
                </a:lnTo>
                <a:lnTo>
                  <a:pt x="8819" y="369"/>
                </a:lnTo>
                <a:lnTo>
                  <a:pt x="9065" y="553"/>
                </a:lnTo>
                <a:lnTo>
                  <a:pt x="12445" y="3687"/>
                </a:lnTo>
                <a:lnTo>
                  <a:pt x="12875" y="4087"/>
                </a:lnTo>
                <a:lnTo>
                  <a:pt x="13029" y="4241"/>
                </a:lnTo>
                <a:lnTo>
                  <a:pt x="13152" y="4394"/>
                </a:lnTo>
                <a:lnTo>
                  <a:pt x="13244" y="4548"/>
                </a:lnTo>
                <a:lnTo>
                  <a:pt x="13336" y="4732"/>
                </a:lnTo>
                <a:lnTo>
                  <a:pt x="462" y="4732"/>
                </a:lnTo>
                <a:lnTo>
                  <a:pt x="339" y="4701"/>
                </a:lnTo>
                <a:lnTo>
                  <a:pt x="216" y="4640"/>
                </a:lnTo>
                <a:lnTo>
                  <a:pt x="155" y="4517"/>
                </a:lnTo>
                <a:lnTo>
                  <a:pt x="124" y="4394"/>
                </a:lnTo>
                <a:lnTo>
                  <a:pt x="124" y="1967"/>
                </a:lnTo>
                <a:lnTo>
                  <a:pt x="124" y="1721"/>
                </a:lnTo>
                <a:lnTo>
                  <a:pt x="185" y="1475"/>
                </a:lnTo>
                <a:lnTo>
                  <a:pt x="247" y="1260"/>
                </a:lnTo>
                <a:lnTo>
                  <a:pt x="339" y="1045"/>
                </a:lnTo>
                <a:lnTo>
                  <a:pt x="462" y="830"/>
                </a:lnTo>
                <a:lnTo>
                  <a:pt x="615" y="646"/>
                </a:lnTo>
                <a:lnTo>
                  <a:pt x="861" y="400"/>
                </a:lnTo>
                <a:lnTo>
                  <a:pt x="1107" y="246"/>
                </a:lnTo>
                <a:lnTo>
                  <a:pt x="1414" y="154"/>
                </a:lnTo>
                <a:lnTo>
                  <a:pt x="1722" y="123"/>
                </a:lnTo>
                <a:close/>
                <a:moveTo>
                  <a:pt x="1537" y="0"/>
                </a:moveTo>
                <a:lnTo>
                  <a:pt x="1353" y="62"/>
                </a:lnTo>
                <a:lnTo>
                  <a:pt x="1168" y="93"/>
                </a:lnTo>
                <a:lnTo>
                  <a:pt x="1015" y="185"/>
                </a:lnTo>
                <a:lnTo>
                  <a:pt x="738" y="338"/>
                </a:lnTo>
                <a:lnTo>
                  <a:pt x="523" y="553"/>
                </a:lnTo>
                <a:lnTo>
                  <a:pt x="370" y="769"/>
                </a:lnTo>
                <a:lnTo>
                  <a:pt x="247" y="984"/>
                </a:lnTo>
                <a:lnTo>
                  <a:pt x="155" y="1229"/>
                </a:lnTo>
                <a:lnTo>
                  <a:pt x="62" y="1444"/>
                </a:lnTo>
                <a:lnTo>
                  <a:pt x="32" y="1721"/>
                </a:lnTo>
                <a:lnTo>
                  <a:pt x="1" y="1967"/>
                </a:lnTo>
                <a:lnTo>
                  <a:pt x="1" y="4394"/>
                </a:lnTo>
                <a:lnTo>
                  <a:pt x="32" y="4486"/>
                </a:lnTo>
                <a:lnTo>
                  <a:pt x="62" y="4548"/>
                </a:lnTo>
                <a:lnTo>
                  <a:pt x="155" y="4701"/>
                </a:lnTo>
                <a:lnTo>
                  <a:pt x="308" y="4794"/>
                </a:lnTo>
                <a:lnTo>
                  <a:pt x="370" y="4824"/>
                </a:lnTo>
                <a:lnTo>
                  <a:pt x="13459" y="4824"/>
                </a:lnTo>
                <a:lnTo>
                  <a:pt x="13397" y="4609"/>
                </a:lnTo>
                <a:lnTo>
                  <a:pt x="13274" y="4394"/>
                </a:lnTo>
                <a:lnTo>
                  <a:pt x="13121" y="4179"/>
                </a:lnTo>
                <a:lnTo>
                  <a:pt x="12967" y="4025"/>
                </a:lnTo>
                <a:lnTo>
                  <a:pt x="12537" y="3595"/>
                </a:lnTo>
                <a:lnTo>
                  <a:pt x="9126" y="492"/>
                </a:lnTo>
                <a:lnTo>
                  <a:pt x="8881" y="277"/>
                </a:lnTo>
                <a:lnTo>
                  <a:pt x="8635" y="123"/>
                </a:lnTo>
                <a:lnTo>
                  <a:pt x="8358" y="31"/>
                </a:lnTo>
                <a:lnTo>
                  <a:pt x="8082" y="0"/>
                </a:ln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6"/>
          <p:cNvSpPr/>
          <p:nvPr/>
        </p:nvSpPr>
        <p:spPr>
          <a:xfrm flipH="1">
            <a:off x="4560722" y="2592752"/>
            <a:ext cx="493605" cy="172218"/>
          </a:xfrm>
          <a:custGeom>
            <a:rect b="b" l="l" r="r" t="t"/>
            <a:pathLst>
              <a:path extrusionOk="0" fill="none" h="4610" w="13213">
                <a:moveTo>
                  <a:pt x="7959" y="0"/>
                </a:moveTo>
                <a:lnTo>
                  <a:pt x="7959" y="0"/>
                </a:lnTo>
                <a:lnTo>
                  <a:pt x="8235" y="0"/>
                </a:lnTo>
                <a:lnTo>
                  <a:pt x="8481" y="92"/>
                </a:lnTo>
                <a:lnTo>
                  <a:pt x="8696" y="246"/>
                </a:lnTo>
                <a:lnTo>
                  <a:pt x="8942" y="430"/>
                </a:lnTo>
                <a:lnTo>
                  <a:pt x="8942" y="430"/>
                </a:lnTo>
                <a:lnTo>
                  <a:pt x="12322" y="3564"/>
                </a:lnTo>
                <a:lnTo>
                  <a:pt x="12752" y="3964"/>
                </a:lnTo>
                <a:lnTo>
                  <a:pt x="12752" y="3964"/>
                </a:lnTo>
                <a:lnTo>
                  <a:pt x="12906" y="4118"/>
                </a:lnTo>
                <a:lnTo>
                  <a:pt x="13029" y="4271"/>
                </a:lnTo>
                <a:lnTo>
                  <a:pt x="13121" y="4425"/>
                </a:lnTo>
                <a:lnTo>
                  <a:pt x="13213" y="4609"/>
                </a:lnTo>
                <a:lnTo>
                  <a:pt x="339" y="4609"/>
                </a:lnTo>
                <a:lnTo>
                  <a:pt x="339" y="4609"/>
                </a:lnTo>
                <a:lnTo>
                  <a:pt x="216" y="4578"/>
                </a:lnTo>
                <a:lnTo>
                  <a:pt x="93" y="4517"/>
                </a:lnTo>
                <a:lnTo>
                  <a:pt x="32" y="4394"/>
                </a:lnTo>
                <a:lnTo>
                  <a:pt x="1" y="4271"/>
                </a:lnTo>
                <a:lnTo>
                  <a:pt x="1" y="1844"/>
                </a:lnTo>
                <a:lnTo>
                  <a:pt x="1" y="1844"/>
                </a:lnTo>
                <a:lnTo>
                  <a:pt x="1" y="1598"/>
                </a:lnTo>
                <a:lnTo>
                  <a:pt x="62" y="1352"/>
                </a:lnTo>
                <a:lnTo>
                  <a:pt x="124" y="1137"/>
                </a:lnTo>
                <a:lnTo>
                  <a:pt x="216" y="922"/>
                </a:lnTo>
                <a:lnTo>
                  <a:pt x="216" y="922"/>
                </a:lnTo>
                <a:lnTo>
                  <a:pt x="339" y="707"/>
                </a:lnTo>
                <a:lnTo>
                  <a:pt x="492" y="523"/>
                </a:lnTo>
                <a:lnTo>
                  <a:pt x="492" y="523"/>
                </a:lnTo>
                <a:lnTo>
                  <a:pt x="738" y="277"/>
                </a:lnTo>
                <a:lnTo>
                  <a:pt x="984" y="123"/>
                </a:lnTo>
                <a:lnTo>
                  <a:pt x="1291" y="31"/>
                </a:lnTo>
                <a:lnTo>
                  <a:pt x="1599" y="0"/>
                </a:lnTo>
                <a:lnTo>
                  <a:pt x="7959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6"/>
          <p:cNvSpPr/>
          <p:nvPr/>
        </p:nvSpPr>
        <p:spPr>
          <a:xfrm flipH="1">
            <a:off x="4556127" y="2588157"/>
            <a:ext cx="502795" cy="180250"/>
          </a:xfrm>
          <a:custGeom>
            <a:rect b="b" l="l" r="r" t="t"/>
            <a:pathLst>
              <a:path extrusionOk="0" fill="none" h="4825" w="13459">
                <a:moveTo>
                  <a:pt x="8082" y="0"/>
                </a:moveTo>
                <a:lnTo>
                  <a:pt x="1722" y="0"/>
                </a:lnTo>
                <a:lnTo>
                  <a:pt x="1722" y="0"/>
                </a:lnTo>
                <a:lnTo>
                  <a:pt x="1537" y="0"/>
                </a:lnTo>
                <a:lnTo>
                  <a:pt x="1353" y="62"/>
                </a:lnTo>
                <a:lnTo>
                  <a:pt x="1168" y="93"/>
                </a:lnTo>
                <a:lnTo>
                  <a:pt x="1015" y="185"/>
                </a:lnTo>
                <a:lnTo>
                  <a:pt x="738" y="338"/>
                </a:lnTo>
                <a:lnTo>
                  <a:pt x="523" y="553"/>
                </a:lnTo>
                <a:lnTo>
                  <a:pt x="523" y="553"/>
                </a:lnTo>
                <a:lnTo>
                  <a:pt x="370" y="769"/>
                </a:lnTo>
                <a:lnTo>
                  <a:pt x="247" y="984"/>
                </a:lnTo>
                <a:lnTo>
                  <a:pt x="247" y="984"/>
                </a:lnTo>
                <a:lnTo>
                  <a:pt x="155" y="1229"/>
                </a:lnTo>
                <a:lnTo>
                  <a:pt x="62" y="1444"/>
                </a:lnTo>
                <a:lnTo>
                  <a:pt x="32" y="1721"/>
                </a:lnTo>
                <a:lnTo>
                  <a:pt x="1" y="1967"/>
                </a:lnTo>
                <a:lnTo>
                  <a:pt x="1" y="4394"/>
                </a:lnTo>
                <a:lnTo>
                  <a:pt x="1" y="4394"/>
                </a:lnTo>
                <a:lnTo>
                  <a:pt x="32" y="4486"/>
                </a:lnTo>
                <a:lnTo>
                  <a:pt x="62" y="4548"/>
                </a:lnTo>
                <a:lnTo>
                  <a:pt x="155" y="4701"/>
                </a:lnTo>
                <a:lnTo>
                  <a:pt x="308" y="4794"/>
                </a:lnTo>
                <a:lnTo>
                  <a:pt x="370" y="4824"/>
                </a:lnTo>
                <a:lnTo>
                  <a:pt x="462" y="4824"/>
                </a:lnTo>
                <a:lnTo>
                  <a:pt x="13459" y="4824"/>
                </a:lnTo>
                <a:lnTo>
                  <a:pt x="13459" y="4824"/>
                </a:lnTo>
                <a:lnTo>
                  <a:pt x="13459" y="4824"/>
                </a:lnTo>
                <a:lnTo>
                  <a:pt x="13459" y="4824"/>
                </a:lnTo>
                <a:lnTo>
                  <a:pt x="13397" y="4609"/>
                </a:lnTo>
                <a:lnTo>
                  <a:pt x="13274" y="4394"/>
                </a:lnTo>
                <a:lnTo>
                  <a:pt x="13121" y="4179"/>
                </a:lnTo>
                <a:lnTo>
                  <a:pt x="12967" y="4025"/>
                </a:lnTo>
                <a:lnTo>
                  <a:pt x="12537" y="3595"/>
                </a:lnTo>
                <a:lnTo>
                  <a:pt x="12537" y="3595"/>
                </a:lnTo>
                <a:lnTo>
                  <a:pt x="9126" y="492"/>
                </a:lnTo>
                <a:lnTo>
                  <a:pt x="9126" y="492"/>
                </a:lnTo>
                <a:lnTo>
                  <a:pt x="8881" y="277"/>
                </a:lnTo>
                <a:lnTo>
                  <a:pt x="8635" y="123"/>
                </a:lnTo>
                <a:lnTo>
                  <a:pt x="8358" y="31"/>
                </a:lnTo>
                <a:lnTo>
                  <a:pt x="8082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6"/>
          <p:cNvSpPr/>
          <p:nvPr/>
        </p:nvSpPr>
        <p:spPr>
          <a:xfrm flipH="1">
            <a:off x="4754688" y="2592752"/>
            <a:ext cx="157312" cy="172218"/>
          </a:xfrm>
          <a:custGeom>
            <a:rect b="b" l="l" r="r" t="t"/>
            <a:pathLst>
              <a:path extrusionOk="0" h="4610" w="4211">
                <a:moveTo>
                  <a:pt x="1" y="0"/>
                </a:moveTo>
                <a:lnTo>
                  <a:pt x="3319" y="4609"/>
                </a:lnTo>
                <a:lnTo>
                  <a:pt x="4210" y="4609"/>
                </a:lnTo>
                <a:lnTo>
                  <a:pt x="923" y="0"/>
                </a:lnTo>
                <a:close/>
              </a:path>
            </a:pathLst>
          </a:custGeom>
          <a:solidFill>
            <a:srgbClr val="A1E7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6"/>
          <p:cNvSpPr/>
          <p:nvPr/>
        </p:nvSpPr>
        <p:spPr>
          <a:xfrm flipH="1">
            <a:off x="4754688" y="2592752"/>
            <a:ext cx="157312" cy="172218"/>
          </a:xfrm>
          <a:custGeom>
            <a:rect b="b" l="l" r="r" t="t"/>
            <a:pathLst>
              <a:path extrusionOk="0" fill="none" h="4610" w="4211">
                <a:moveTo>
                  <a:pt x="923" y="0"/>
                </a:moveTo>
                <a:lnTo>
                  <a:pt x="1" y="0"/>
                </a:lnTo>
                <a:lnTo>
                  <a:pt x="3319" y="4609"/>
                </a:lnTo>
                <a:lnTo>
                  <a:pt x="4210" y="4609"/>
                </a:lnTo>
                <a:lnTo>
                  <a:pt x="4210" y="4609"/>
                </a:lnTo>
                <a:lnTo>
                  <a:pt x="923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6"/>
          <p:cNvSpPr/>
          <p:nvPr/>
        </p:nvSpPr>
        <p:spPr>
          <a:xfrm flipH="1">
            <a:off x="4877519" y="2591593"/>
            <a:ext cx="34481" cy="1195"/>
          </a:xfrm>
          <a:custGeom>
            <a:rect b="b" l="l" r="r" t="t"/>
            <a:pathLst>
              <a:path extrusionOk="0" h="32" w="923">
                <a:moveTo>
                  <a:pt x="1" y="1"/>
                </a:moveTo>
                <a:lnTo>
                  <a:pt x="1" y="31"/>
                </a:lnTo>
                <a:lnTo>
                  <a:pt x="923" y="31"/>
                </a:lnTo>
                <a:lnTo>
                  <a:pt x="923" y="1"/>
                </a:lnTo>
                <a:close/>
              </a:path>
            </a:pathLst>
          </a:custGeom>
          <a:solidFill>
            <a:srgbClr val="6978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6"/>
          <p:cNvSpPr/>
          <p:nvPr/>
        </p:nvSpPr>
        <p:spPr>
          <a:xfrm flipH="1">
            <a:off x="4877519" y="2591593"/>
            <a:ext cx="34481" cy="1195"/>
          </a:xfrm>
          <a:custGeom>
            <a:rect b="b" l="l" r="r" t="t"/>
            <a:pathLst>
              <a:path extrusionOk="0" fill="none" h="32" w="923">
                <a:moveTo>
                  <a:pt x="923" y="1"/>
                </a:moveTo>
                <a:lnTo>
                  <a:pt x="1" y="1"/>
                </a:lnTo>
                <a:lnTo>
                  <a:pt x="1" y="31"/>
                </a:lnTo>
                <a:lnTo>
                  <a:pt x="923" y="31"/>
                </a:lnTo>
                <a:lnTo>
                  <a:pt x="923" y="31"/>
                </a:lnTo>
                <a:lnTo>
                  <a:pt x="923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6"/>
          <p:cNvSpPr/>
          <p:nvPr/>
        </p:nvSpPr>
        <p:spPr>
          <a:xfrm flipH="1">
            <a:off x="4722562" y="2592752"/>
            <a:ext cx="138933" cy="172218"/>
          </a:xfrm>
          <a:custGeom>
            <a:rect b="b" l="l" r="r" t="t"/>
            <a:pathLst>
              <a:path extrusionOk="0" h="4610" w="3719">
                <a:moveTo>
                  <a:pt x="1" y="0"/>
                </a:moveTo>
                <a:lnTo>
                  <a:pt x="3288" y="4609"/>
                </a:lnTo>
                <a:lnTo>
                  <a:pt x="3719" y="4609"/>
                </a:lnTo>
                <a:lnTo>
                  <a:pt x="462" y="0"/>
                </a:lnTo>
                <a:close/>
              </a:path>
            </a:pathLst>
          </a:custGeom>
          <a:solidFill>
            <a:srgbClr val="A1E7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36"/>
          <p:cNvSpPr/>
          <p:nvPr/>
        </p:nvSpPr>
        <p:spPr>
          <a:xfrm flipH="1">
            <a:off x="4722562" y="2592752"/>
            <a:ext cx="138933" cy="172218"/>
          </a:xfrm>
          <a:custGeom>
            <a:rect b="b" l="l" r="r" t="t"/>
            <a:pathLst>
              <a:path extrusionOk="0" fill="none" h="4610" w="3719">
                <a:moveTo>
                  <a:pt x="462" y="0"/>
                </a:moveTo>
                <a:lnTo>
                  <a:pt x="1" y="0"/>
                </a:lnTo>
                <a:lnTo>
                  <a:pt x="3288" y="4609"/>
                </a:lnTo>
                <a:lnTo>
                  <a:pt x="3719" y="4609"/>
                </a:lnTo>
                <a:lnTo>
                  <a:pt x="3719" y="4609"/>
                </a:lnTo>
                <a:lnTo>
                  <a:pt x="462" y="0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6"/>
          <p:cNvSpPr/>
          <p:nvPr/>
        </p:nvSpPr>
        <p:spPr>
          <a:xfrm flipH="1">
            <a:off x="4844235" y="2591593"/>
            <a:ext cx="17259" cy="1195"/>
          </a:xfrm>
          <a:custGeom>
            <a:rect b="b" l="l" r="r" t="t"/>
            <a:pathLst>
              <a:path extrusionOk="0" h="32" w="462">
                <a:moveTo>
                  <a:pt x="1" y="1"/>
                </a:moveTo>
                <a:lnTo>
                  <a:pt x="1" y="31"/>
                </a:lnTo>
                <a:lnTo>
                  <a:pt x="462" y="31"/>
                </a:lnTo>
                <a:lnTo>
                  <a:pt x="462" y="1"/>
                </a:lnTo>
                <a:close/>
              </a:path>
            </a:pathLst>
          </a:custGeom>
          <a:solidFill>
            <a:srgbClr val="6978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36"/>
          <p:cNvSpPr/>
          <p:nvPr/>
        </p:nvSpPr>
        <p:spPr>
          <a:xfrm flipH="1">
            <a:off x="4844235" y="2591593"/>
            <a:ext cx="17259" cy="1195"/>
          </a:xfrm>
          <a:custGeom>
            <a:rect b="b" l="l" r="r" t="t"/>
            <a:pathLst>
              <a:path extrusionOk="0" fill="none" h="32" w="462">
                <a:moveTo>
                  <a:pt x="462" y="1"/>
                </a:moveTo>
                <a:lnTo>
                  <a:pt x="1" y="1"/>
                </a:lnTo>
                <a:lnTo>
                  <a:pt x="1" y="31"/>
                </a:lnTo>
                <a:lnTo>
                  <a:pt x="462" y="31"/>
                </a:lnTo>
                <a:lnTo>
                  <a:pt x="462" y="31"/>
                </a:lnTo>
                <a:lnTo>
                  <a:pt x="462" y="1"/>
                </a:lnTo>
              </a:path>
            </a:pathLst>
          </a:cu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36"/>
          <p:cNvSpPr/>
          <p:nvPr/>
        </p:nvSpPr>
        <p:spPr>
          <a:xfrm flipH="1">
            <a:off x="4941809" y="2589315"/>
            <a:ext cx="21817" cy="179092"/>
          </a:xfrm>
          <a:custGeom>
            <a:rect b="b" l="l" r="r" t="t"/>
            <a:pathLst>
              <a:path extrusionOk="0" h="4794" w="584">
                <a:moveTo>
                  <a:pt x="0" y="0"/>
                </a:moveTo>
                <a:lnTo>
                  <a:pt x="0" y="4793"/>
                </a:lnTo>
                <a:lnTo>
                  <a:pt x="584" y="4793"/>
                </a:lnTo>
                <a:lnTo>
                  <a:pt x="584" y="0"/>
                </a:ln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6"/>
          <p:cNvSpPr/>
          <p:nvPr/>
        </p:nvSpPr>
        <p:spPr>
          <a:xfrm flipH="1">
            <a:off x="4675498" y="2628314"/>
            <a:ext cx="23012" cy="140091"/>
          </a:xfrm>
          <a:custGeom>
            <a:rect b="b" l="l" r="r" t="t"/>
            <a:pathLst>
              <a:path extrusionOk="0" h="3750" w="616">
                <a:moveTo>
                  <a:pt x="1" y="1"/>
                </a:moveTo>
                <a:lnTo>
                  <a:pt x="1" y="3749"/>
                </a:lnTo>
                <a:lnTo>
                  <a:pt x="615" y="3749"/>
                </a:lnTo>
                <a:lnTo>
                  <a:pt x="615" y="585"/>
                </a:lnTo>
                <a:lnTo>
                  <a:pt x="1" y="1"/>
                </a:ln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6"/>
          <p:cNvSpPr/>
          <p:nvPr/>
        </p:nvSpPr>
        <p:spPr>
          <a:xfrm flipH="1">
            <a:off x="4878676" y="2780989"/>
            <a:ext cx="72324" cy="18380"/>
          </a:xfrm>
          <a:custGeom>
            <a:rect b="b" l="l" r="r" t="t"/>
            <a:pathLst>
              <a:path extrusionOk="0" h="492" w="1936">
                <a:moveTo>
                  <a:pt x="277" y="0"/>
                </a:moveTo>
                <a:lnTo>
                  <a:pt x="215" y="31"/>
                </a:lnTo>
                <a:lnTo>
                  <a:pt x="154" y="62"/>
                </a:lnTo>
                <a:lnTo>
                  <a:pt x="92" y="123"/>
                </a:lnTo>
                <a:lnTo>
                  <a:pt x="62" y="185"/>
                </a:lnTo>
                <a:lnTo>
                  <a:pt x="31" y="338"/>
                </a:lnTo>
                <a:lnTo>
                  <a:pt x="0" y="400"/>
                </a:lnTo>
                <a:lnTo>
                  <a:pt x="31" y="461"/>
                </a:lnTo>
                <a:lnTo>
                  <a:pt x="62" y="492"/>
                </a:lnTo>
                <a:lnTo>
                  <a:pt x="1721" y="492"/>
                </a:lnTo>
                <a:lnTo>
                  <a:pt x="1813" y="461"/>
                </a:lnTo>
                <a:lnTo>
                  <a:pt x="1874" y="400"/>
                </a:lnTo>
                <a:lnTo>
                  <a:pt x="1936" y="92"/>
                </a:lnTo>
                <a:lnTo>
                  <a:pt x="1936" y="31"/>
                </a:lnTo>
                <a:lnTo>
                  <a:pt x="1874" y="0"/>
                </a:lnTo>
                <a:close/>
              </a:path>
            </a:pathLst>
          </a:custGeom>
          <a:solidFill>
            <a:srgbClr val="9AA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6"/>
          <p:cNvSpPr/>
          <p:nvPr/>
        </p:nvSpPr>
        <p:spPr>
          <a:xfrm flipH="1">
            <a:off x="4877518" y="2777552"/>
            <a:ext cx="70045" cy="18380"/>
          </a:xfrm>
          <a:custGeom>
            <a:rect b="b" l="l" r="r" t="t"/>
            <a:pathLst>
              <a:path extrusionOk="0" h="492" w="1875">
                <a:moveTo>
                  <a:pt x="215" y="0"/>
                </a:moveTo>
                <a:lnTo>
                  <a:pt x="123" y="62"/>
                </a:lnTo>
                <a:lnTo>
                  <a:pt x="92" y="92"/>
                </a:lnTo>
                <a:lnTo>
                  <a:pt x="62" y="184"/>
                </a:lnTo>
                <a:lnTo>
                  <a:pt x="0" y="338"/>
                </a:lnTo>
                <a:lnTo>
                  <a:pt x="0" y="400"/>
                </a:lnTo>
                <a:lnTo>
                  <a:pt x="31" y="430"/>
                </a:lnTo>
                <a:lnTo>
                  <a:pt x="62" y="461"/>
                </a:lnTo>
                <a:lnTo>
                  <a:pt x="123" y="492"/>
                </a:lnTo>
                <a:lnTo>
                  <a:pt x="1659" y="492"/>
                </a:lnTo>
                <a:lnTo>
                  <a:pt x="1752" y="461"/>
                </a:lnTo>
                <a:lnTo>
                  <a:pt x="1813" y="369"/>
                </a:lnTo>
                <a:lnTo>
                  <a:pt x="1875" y="92"/>
                </a:lnTo>
                <a:lnTo>
                  <a:pt x="1875" y="31"/>
                </a:lnTo>
                <a:lnTo>
                  <a:pt x="1813" y="0"/>
                </a:ln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6"/>
          <p:cNvSpPr/>
          <p:nvPr/>
        </p:nvSpPr>
        <p:spPr>
          <a:xfrm flipH="1">
            <a:off x="4579080" y="2733920"/>
            <a:ext cx="71203" cy="37918"/>
          </a:xfrm>
          <a:custGeom>
            <a:rect b="b" l="l" r="r" t="t"/>
            <a:pathLst>
              <a:path extrusionOk="0" h="1015" w="1906">
                <a:moveTo>
                  <a:pt x="523" y="1"/>
                </a:moveTo>
                <a:lnTo>
                  <a:pt x="430" y="31"/>
                </a:lnTo>
                <a:lnTo>
                  <a:pt x="308" y="62"/>
                </a:lnTo>
                <a:lnTo>
                  <a:pt x="246" y="93"/>
                </a:lnTo>
                <a:lnTo>
                  <a:pt x="154" y="154"/>
                </a:lnTo>
                <a:lnTo>
                  <a:pt x="92" y="246"/>
                </a:lnTo>
                <a:lnTo>
                  <a:pt x="62" y="308"/>
                </a:lnTo>
                <a:lnTo>
                  <a:pt x="31" y="400"/>
                </a:lnTo>
                <a:lnTo>
                  <a:pt x="0" y="523"/>
                </a:lnTo>
                <a:lnTo>
                  <a:pt x="31" y="615"/>
                </a:lnTo>
                <a:lnTo>
                  <a:pt x="62" y="707"/>
                </a:lnTo>
                <a:lnTo>
                  <a:pt x="92" y="799"/>
                </a:lnTo>
                <a:lnTo>
                  <a:pt x="154" y="861"/>
                </a:lnTo>
                <a:lnTo>
                  <a:pt x="246" y="922"/>
                </a:lnTo>
                <a:lnTo>
                  <a:pt x="308" y="984"/>
                </a:lnTo>
                <a:lnTo>
                  <a:pt x="430" y="1014"/>
                </a:lnTo>
                <a:lnTo>
                  <a:pt x="1629" y="1014"/>
                </a:lnTo>
                <a:lnTo>
                  <a:pt x="1752" y="984"/>
                </a:lnTo>
                <a:lnTo>
                  <a:pt x="1844" y="922"/>
                </a:lnTo>
                <a:lnTo>
                  <a:pt x="1905" y="799"/>
                </a:lnTo>
                <a:lnTo>
                  <a:pt x="1905" y="677"/>
                </a:lnTo>
                <a:lnTo>
                  <a:pt x="1844" y="400"/>
                </a:lnTo>
                <a:lnTo>
                  <a:pt x="1813" y="246"/>
                </a:lnTo>
                <a:lnTo>
                  <a:pt x="1690" y="123"/>
                </a:lnTo>
                <a:lnTo>
                  <a:pt x="1567" y="31"/>
                </a:lnTo>
                <a:lnTo>
                  <a:pt x="1414" y="1"/>
                </a:lnTo>
                <a:close/>
              </a:path>
            </a:pathLst>
          </a:custGeom>
          <a:solidFill>
            <a:srgbClr val="FBF9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6"/>
          <p:cNvSpPr/>
          <p:nvPr/>
        </p:nvSpPr>
        <p:spPr>
          <a:xfrm flipH="1">
            <a:off x="4614681" y="2733920"/>
            <a:ext cx="35602" cy="37918"/>
          </a:xfrm>
          <a:custGeom>
            <a:rect b="b" l="l" r="r" t="t"/>
            <a:pathLst>
              <a:path extrusionOk="0" h="1015" w="953">
                <a:moveTo>
                  <a:pt x="523" y="1"/>
                </a:moveTo>
                <a:lnTo>
                  <a:pt x="430" y="31"/>
                </a:lnTo>
                <a:lnTo>
                  <a:pt x="308" y="62"/>
                </a:lnTo>
                <a:lnTo>
                  <a:pt x="246" y="93"/>
                </a:lnTo>
                <a:lnTo>
                  <a:pt x="154" y="154"/>
                </a:lnTo>
                <a:lnTo>
                  <a:pt x="92" y="246"/>
                </a:lnTo>
                <a:lnTo>
                  <a:pt x="62" y="308"/>
                </a:lnTo>
                <a:lnTo>
                  <a:pt x="31" y="400"/>
                </a:lnTo>
                <a:lnTo>
                  <a:pt x="0" y="523"/>
                </a:lnTo>
                <a:lnTo>
                  <a:pt x="31" y="615"/>
                </a:lnTo>
                <a:lnTo>
                  <a:pt x="62" y="707"/>
                </a:lnTo>
                <a:lnTo>
                  <a:pt x="92" y="799"/>
                </a:lnTo>
                <a:lnTo>
                  <a:pt x="154" y="861"/>
                </a:lnTo>
                <a:lnTo>
                  <a:pt x="246" y="922"/>
                </a:lnTo>
                <a:lnTo>
                  <a:pt x="308" y="984"/>
                </a:lnTo>
                <a:lnTo>
                  <a:pt x="430" y="1014"/>
                </a:lnTo>
                <a:lnTo>
                  <a:pt x="830" y="1014"/>
                </a:lnTo>
                <a:lnTo>
                  <a:pt x="738" y="984"/>
                </a:lnTo>
                <a:lnTo>
                  <a:pt x="646" y="922"/>
                </a:lnTo>
                <a:lnTo>
                  <a:pt x="584" y="861"/>
                </a:lnTo>
                <a:lnTo>
                  <a:pt x="523" y="799"/>
                </a:lnTo>
                <a:lnTo>
                  <a:pt x="461" y="707"/>
                </a:lnTo>
                <a:lnTo>
                  <a:pt x="430" y="615"/>
                </a:lnTo>
                <a:lnTo>
                  <a:pt x="430" y="523"/>
                </a:lnTo>
                <a:lnTo>
                  <a:pt x="430" y="400"/>
                </a:lnTo>
                <a:lnTo>
                  <a:pt x="461" y="308"/>
                </a:lnTo>
                <a:lnTo>
                  <a:pt x="523" y="246"/>
                </a:lnTo>
                <a:lnTo>
                  <a:pt x="584" y="154"/>
                </a:lnTo>
                <a:lnTo>
                  <a:pt x="646" y="93"/>
                </a:lnTo>
                <a:lnTo>
                  <a:pt x="738" y="62"/>
                </a:lnTo>
                <a:lnTo>
                  <a:pt x="830" y="31"/>
                </a:lnTo>
                <a:lnTo>
                  <a:pt x="953" y="1"/>
                </a:lnTo>
                <a:close/>
              </a:path>
            </a:pathLst>
          </a:custGeom>
          <a:solidFill>
            <a:srgbClr val="DFE5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6"/>
          <p:cNvSpPr/>
          <p:nvPr/>
        </p:nvSpPr>
        <p:spPr>
          <a:xfrm flipH="1">
            <a:off x="4429857" y="2832615"/>
            <a:ext cx="672659" cy="165344"/>
          </a:xfrm>
          <a:custGeom>
            <a:rect b="b" l="l" r="r" t="t"/>
            <a:pathLst>
              <a:path extrusionOk="0" h="4426" w="18006">
                <a:moveTo>
                  <a:pt x="3411" y="1"/>
                </a:moveTo>
                <a:lnTo>
                  <a:pt x="2919" y="32"/>
                </a:lnTo>
                <a:lnTo>
                  <a:pt x="2458" y="124"/>
                </a:lnTo>
                <a:lnTo>
                  <a:pt x="2028" y="277"/>
                </a:lnTo>
                <a:lnTo>
                  <a:pt x="1629" y="493"/>
                </a:lnTo>
                <a:lnTo>
                  <a:pt x="1260" y="769"/>
                </a:lnTo>
                <a:lnTo>
                  <a:pt x="922" y="1076"/>
                </a:lnTo>
                <a:lnTo>
                  <a:pt x="646" y="1414"/>
                </a:lnTo>
                <a:lnTo>
                  <a:pt x="400" y="1814"/>
                </a:lnTo>
                <a:lnTo>
                  <a:pt x="215" y="2152"/>
                </a:lnTo>
                <a:lnTo>
                  <a:pt x="92" y="2520"/>
                </a:lnTo>
                <a:lnTo>
                  <a:pt x="31" y="2920"/>
                </a:lnTo>
                <a:lnTo>
                  <a:pt x="0" y="3350"/>
                </a:lnTo>
                <a:lnTo>
                  <a:pt x="0" y="3412"/>
                </a:lnTo>
                <a:lnTo>
                  <a:pt x="0" y="3872"/>
                </a:lnTo>
                <a:lnTo>
                  <a:pt x="31" y="3872"/>
                </a:lnTo>
                <a:lnTo>
                  <a:pt x="92" y="4149"/>
                </a:lnTo>
                <a:lnTo>
                  <a:pt x="154" y="4425"/>
                </a:lnTo>
                <a:lnTo>
                  <a:pt x="17852" y="4425"/>
                </a:lnTo>
                <a:lnTo>
                  <a:pt x="17913" y="4180"/>
                </a:lnTo>
                <a:lnTo>
                  <a:pt x="17975" y="3934"/>
                </a:lnTo>
                <a:lnTo>
                  <a:pt x="18006" y="3657"/>
                </a:lnTo>
                <a:lnTo>
                  <a:pt x="18006" y="3412"/>
                </a:lnTo>
                <a:lnTo>
                  <a:pt x="17975" y="3043"/>
                </a:lnTo>
                <a:lnTo>
                  <a:pt x="17944" y="2705"/>
                </a:lnTo>
                <a:lnTo>
                  <a:pt x="17852" y="2398"/>
                </a:lnTo>
                <a:lnTo>
                  <a:pt x="17729" y="2090"/>
                </a:lnTo>
                <a:lnTo>
                  <a:pt x="17606" y="1783"/>
                </a:lnTo>
                <a:lnTo>
                  <a:pt x="17422" y="1507"/>
                </a:lnTo>
                <a:lnTo>
                  <a:pt x="17237" y="1230"/>
                </a:lnTo>
                <a:lnTo>
                  <a:pt x="16992" y="984"/>
                </a:lnTo>
                <a:lnTo>
                  <a:pt x="16777" y="769"/>
                </a:lnTo>
                <a:lnTo>
                  <a:pt x="16500" y="585"/>
                </a:lnTo>
                <a:lnTo>
                  <a:pt x="16224" y="400"/>
                </a:lnTo>
                <a:lnTo>
                  <a:pt x="15916" y="247"/>
                </a:lnTo>
                <a:lnTo>
                  <a:pt x="15609" y="155"/>
                </a:lnTo>
                <a:lnTo>
                  <a:pt x="15271" y="62"/>
                </a:lnTo>
                <a:lnTo>
                  <a:pt x="14933" y="1"/>
                </a:lnTo>
                <a:lnTo>
                  <a:pt x="14257" y="1"/>
                </a:lnTo>
                <a:lnTo>
                  <a:pt x="13950" y="62"/>
                </a:lnTo>
                <a:lnTo>
                  <a:pt x="13643" y="124"/>
                </a:lnTo>
                <a:lnTo>
                  <a:pt x="13335" y="216"/>
                </a:lnTo>
                <a:lnTo>
                  <a:pt x="13059" y="370"/>
                </a:lnTo>
                <a:lnTo>
                  <a:pt x="12813" y="493"/>
                </a:lnTo>
                <a:lnTo>
                  <a:pt x="12536" y="677"/>
                </a:lnTo>
                <a:lnTo>
                  <a:pt x="12321" y="861"/>
                </a:lnTo>
                <a:lnTo>
                  <a:pt x="12106" y="1076"/>
                </a:lnTo>
                <a:lnTo>
                  <a:pt x="11891" y="1322"/>
                </a:lnTo>
                <a:lnTo>
                  <a:pt x="11707" y="1568"/>
                </a:lnTo>
                <a:lnTo>
                  <a:pt x="11553" y="1845"/>
                </a:lnTo>
                <a:lnTo>
                  <a:pt x="11430" y="2121"/>
                </a:lnTo>
                <a:lnTo>
                  <a:pt x="11338" y="2428"/>
                </a:lnTo>
                <a:lnTo>
                  <a:pt x="11246" y="2705"/>
                </a:lnTo>
                <a:lnTo>
                  <a:pt x="11215" y="3043"/>
                </a:lnTo>
                <a:lnTo>
                  <a:pt x="11184" y="3135"/>
                </a:lnTo>
                <a:lnTo>
                  <a:pt x="11123" y="3319"/>
                </a:lnTo>
                <a:lnTo>
                  <a:pt x="11062" y="3442"/>
                </a:lnTo>
                <a:lnTo>
                  <a:pt x="10969" y="3534"/>
                </a:lnTo>
                <a:lnTo>
                  <a:pt x="10877" y="3596"/>
                </a:lnTo>
                <a:lnTo>
                  <a:pt x="10724" y="3627"/>
                </a:lnTo>
                <a:lnTo>
                  <a:pt x="7252" y="3627"/>
                </a:lnTo>
                <a:lnTo>
                  <a:pt x="7129" y="3596"/>
                </a:lnTo>
                <a:lnTo>
                  <a:pt x="7006" y="3534"/>
                </a:lnTo>
                <a:lnTo>
                  <a:pt x="6944" y="3442"/>
                </a:lnTo>
                <a:lnTo>
                  <a:pt x="6883" y="3319"/>
                </a:lnTo>
                <a:lnTo>
                  <a:pt x="6821" y="3135"/>
                </a:lnTo>
                <a:lnTo>
                  <a:pt x="6791" y="3043"/>
                </a:lnTo>
                <a:lnTo>
                  <a:pt x="6729" y="2705"/>
                </a:lnTo>
                <a:lnTo>
                  <a:pt x="6668" y="2428"/>
                </a:lnTo>
                <a:lnTo>
                  <a:pt x="6576" y="2121"/>
                </a:lnTo>
                <a:lnTo>
                  <a:pt x="6422" y="1845"/>
                </a:lnTo>
                <a:lnTo>
                  <a:pt x="6268" y="1568"/>
                </a:lnTo>
                <a:lnTo>
                  <a:pt x="6115" y="1322"/>
                </a:lnTo>
                <a:lnTo>
                  <a:pt x="5900" y="1076"/>
                </a:lnTo>
                <a:lnTo>
                  <a:pt x="5685" y="861"/>
                </a:lnTo>
                <a:lnTo>
                  <a:pt x="5439" y="677"/>
                </a:lnTo>
                <a:lnTo>
                  <a:pt x="5193" y="493"/>
                </a:lnTo>
                <a:lnTo>
                  <a:pt x="4916" y="370"/>
                </a:lnTo>
                <a:lnTo>
                  <a:pt x="4640" y="216"/>
                </a:lnTo>
                <a:lnTo>
                  <a:pt x="4363" y="124"/>
                </a:lnTo>
                <a:lnTo>
                  <a:pt x="4056" y="62"/>
                </a:lnTo>
                <a:lnTo>
                  <a:pt x="3718" y="1"/>
                </a:lnTo>
                <a:close/>
              </a:path>
            </a:pathLst>
          </a:custGeom>
          <a:solidFill>
            <a:srgbClr val="B6C6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6"/>
          <p:cNvSpPr/>
          <p:nvPr/>
        </p:nvSpPr>
        <p:spPr>
          <a:xfrm flipH="1">
            <a:off x="4880950" y="2864778"/>
            <a:ext cx="189440" cy="133179"/>
          </a:xfrm>
          <a:custGeom>
            <a:rect b="b" l="l" r="r" t="t"/>
            <a:pathLst>
              <a:path extrusionOk="0" h="3565" w="5071">
                <a:moveTo>
                  <a:pt x="2551" y="0"/>
                </a:moveTo>
                <a:lnTo>
                  <a:pt x="2274" y="31"/>
                </a:lnTo>
                <a:lnTo>
                  <a:pt x="2029" y="62"/>
                </a:lnTo>
                <a:lnTo>
                  <a:pt x="1783" y="123"/>
                </a:lnTo>
                <a:lnTo>
                  <a:pt x="1568" y="215"/>
                </a:lnTo>
                <a:lnTo>
                  <a:pt x="1322" y="308"/>
                </a:lnTo>
                <a:lnTo>
                  <a:pt x="1137" y="430"/>
                </a:lnTo>
                <a:lnTo>
                  <a:pt x="922" y="584"/>
                </a:lnTo>
                <a:lnTo>
                  <a:pt x="769" y="738"/>
                </a:lnTo>
                <a:lnTo>
                  <a:pt x="584" y="922"/>
                </a:lnTo>
                <a:lnTo>
                  <a:pt x="431" y="1137"/>
                </a:lnTo>
                <a:lnTo>
                  <a:pt x="308" y="1321"/>
                </a:lnTo>
                <a:lnTo>
                  <a:pt x="216" y="1567"/>
                </a:lnTo>
                <a:lnTo>
                  <a:pt x="124" y="1782"/>
                </a:lnTo>
                <a:lnTo>
                  <a:pt x="62" y="2028"/>
                </a:lnTo>
                <a:lnTo>
                  <a:pt x="31" y="2274"/>
                </a:lnTo>
                <a:lnTo>
                  <a:pt x="1" y="2551"/>
                </a:lnTo>
                <a:lnTo>
                  <a:pt x="31" y="2796"/>
                </a:lnTo>
                <a:lnTo>
                  <a:pt x="62" y="3073"/>
                </a:lnTo>
                <a:lnTo>
                  <a:pt x="124" y="3319"/>
                </a:lnTo>
                <a:lnTo>
                  <a:pt x="216" y="3564"/>
                </a:lnTo>
                <a:lnTo>
                  <a:pt x="4855" y="3564"/>
                </a:lnTo>
                <a:lnTo>
                  <a:pt x="4947" y="3319"/>
                </a:lnTo>
                <a:lnTo>
                  <a:pt x="5009" y="3073"/>
                </a:lnTo>
                <a:lnTo>
                  <a:pt x="5070" y="2796"/>
                </a:lnTo>
                <a:lnTo>
                  <a:pt x="5070" y="2551"/>
                </a:lnTo>
                <a:lnTo>
                  <a:pt x="5070" y="2274"/>
                </a:lnTo>
                <a:lnTo>
                  <a:pt x="5009" y="2028"/>
                </a:lnTo>
                <a:lnTo>
                  <a:pt x="4947" y="1782"/>
                </a:lnTo>
                <a:lnTo>
                  <a:pt x="4886" y="1567"/>
                </a:lnTo>
                <a:lnTo>
                  <a:pt x="4763" y="1321"/>
                </a:lnTo>
                <a:lnTo>
                  <a:pt x="4640" y="1137"/>
                </a:lnTo>
                <a:lnTo>
                  <a:pt x="4487" y="922"/>
                </a:lnTo>
                <a:lnTo>
                  <a:pt x="4333" y="738"/>
                </a:lnTo>
                <a:lnTo>
                  <a:pt x="4149" y="584"/>
                </a:lnTo>
                <a:lnTo>
                  <a:pt x="3964" y="430"/>
                </a:lnTo>
                <a:lnTo>
                  <a:pt x="3749" y="308"/>
                </a:lnTo>
                <a:lnTo>
                  <a:pt x="3534" y="215"/>
                </a:lnTo>
                <a:lnTo>
                  <a:pt x="3288" y="123"/>
                </a:lnTo>
                <a:lnTo>
                  <a:pt x="3042" y="62"/>
                </a:lnTo>
                <a:lnTo>
                  <a:pt x="2797" y="31"/>
                </a:lnTo>
                <a:lnTo>
                  <a:pt x="2551" y="0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6"/>
          <p:cNvSpPr/>
          <p:nvPr/>
        </p:nvSpPr>
        <p:spPr>
          <a:xfrm flipH="1">
            <a:off x="4886703" y="2871652"/>
            <a:ext cx="176813" cy="176813"/>
          </a:xfrm>
          <a:custGeom>
            <a:rect b="b" l="l" r="r" t="t"/>
            <a:pathLst>
              <a:path extrusionOk="0" h="4733" w="4733">
                <a:moveTo>
                  <a:pt x="2121" y="1"/>
                </a:moveTo>
                <a:lnTo>
                  <a:pt x="1875" y="31"/>
                </a:lnTo>
                <a:lnTo>
                  <a:pt x="1660" y="93"/>
                </a:lnTo>
                <a:lnTo>
                  <a:pt x="1445" y="185"/>
                </a:lnTo>
                <a:lnTo>
                  <a:pt x="1230" y="277"/>
                </a:lnTo>
                <a:lnTo>
                  <a:pt x="1046" y="400"/>
                </a:lnTo>
                <a:lnTo>
                  <a:pt x="861" y="523"/>
                </a:lnTo>
                <a:lnTo>
                  <a:pt x="677" y="677"/>
                </a:lnTo>
                <a:lnTo>
                  <a:pt x="523" y="861"/>
                </a:lnTo>
                <a:lnTo>
                  <a:pt x="400" y="1045"/>
                </a:lnTo>
                <a:lnTo>
                  <a:pt x="278" y="1230"/>
                </a:lnTo>
                <a:lnTo>
                  <a:pt x="185" y="1445"/>
                </a:lnTo>
                <a:lnTo>
                  <a:pt x="93" y="1660"/>
                </a:lnTo>
                <a:lnTo>
                  <a:pt x="32" y="1875"/>
                </a:lnTo>
                <a:lnTo>
                  <a:pt x="1" y="2121"/>
                </a:lnTo>
                <a:lnTo>
                  <a:pt x="1" y="2367"/>
                </a:lnTo>
                <a:lnTo>
                  <a:pt x="1" y="2612"/>
                </a:lnTo>
                <a:lnTo>
                  <a:pt x="62" y="2889"/>
                </a:lnTo>
                <a:lnTo>
                  <a:pt x="124" y="3135"/>
                </a:lnTo>
                <a:lnTo>
                  <a:pt x="216" y="3380"/>
                </a:lnTo>
                <a:lnTo>
                  <a:pt x="400" y="3657"/>
                </a:lnTo>
                <a:lnTo>
                  <a:pt x="585" y="3934"/>
                </a:lnTo>
                <a:lnTo>
                  <a:pt x="831" y="4149"/>
                </a:lnTo>
                <a:lnTo>
                  <a:pt x="1076" y="4333"/>
                </a:lnTo>
                <a:lnTo>
                  <a:pt x="1384" y="4487"/>
                </a:lnTo>
                <a:lnTo>
                  <a:pt x="1691" y="4610"/>
                </a:lnTo>
                <a:lnTo>
                  <a:pt x="1998" y="4702"/>
                </a:lnTo>
                <a:lnTo>
                  <a:pt x="2367" y="4732"/>
                </a:lnTo>
                <a:lnTo>
                  <a:pt x="2705" y="4702"/>
                </a:lnTo>
                <a:lnTo>
                  <a:pt x="3043" y="4610"/>
                </a:lnTo>
                <a:lnTo>
                  <a:pt x="3350" y="4487"/>
                </a:lnTo>
                <a:lnTo>
                  <a:pt x="3627" y="4333"/>
                </a:lnTo>
                <a:lnTo>
                  <a:pt x="3903" y="4149"/>
                </a:lnTo>
                <a:lnTo>
                  <a:pt x="4118" y="3934"/>
                </a:lnTo>
                <a:lnTo>
                  <a:pt x="4333" y="3657"/>
                </a:lnTo>
                <a:lnTo>
                  <a:pt x="4487" y="3380"/>
                </a:lnTo>
                <a:lnTo>
                  <a:pt x="4579" y="3135"/>
                </a:lnTo>
                <a:lnTo>
                  <a:pt x="4671" y="2889"/>
                </a:lnTo>
                <a:lnTo>
                  <a:pt x="4702" y="2612"/>
                </a:lnTo>
                <a:lnTo>
                  <a:pt x="4733" y="2367"/>
                </a:lnTo>
                <a:lnTo>
                  <a:pt x="4702" y="2121"/>
                </a:lnTo>
                <a:lnTo>
                  <a:pt x="4671" y="1875"/>
                </a:lnTo>
                <a:lnTo>
                  <a:pt x="4610" y="1660"/>
                </a:lnTo>
                <a:lnTo>
                  <a:pt x="4548" y="1445"/>
                </a:lnTo>
                <a:lnTo>
                  <a:pt x="4425" y="1230"/>
                </a:lnTo>
                <a:lnTo>
                  <a:pt x="4303" y="1045"/>
                </a:lnTo>
                <a:lnTo>
                  <a:pt x="4180" y="861"/>
                </a:lnTo>
                <a:lnTo>
                  <a:pt x="4026" y="677"/>
                </a:lnTo>
                <a:lnTo>
                  <a:pt x="3872" y="523"/>
                </a:lnTo>
                <a:lnTo>
                  <a:pt x="3688" y="400"/>
                </a:lnTo>
                <a:lnTo>
                  <a:pt x="3473" y="277"/>
                </a:lnTo>
                <a:lnTo>
                  <a:pt x="3289" y="185"/>
                </a:lnTo>
                <a:lnTo>
                  <a:pt x="3074" y="93"/>
                </a:lnTo>
                <a:lnTo>
                  <a:pt x="2828" y="31"/>
                </a:lnTo>
                <a:lnTo>
                  <a:pt x="2613" y="1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36"/>
          <p:cNvSpPr/>
          <p:nvPr/>
        </p:nvSpPr>
        <p:spPr>
          <a:xfrm flipH="1">
            <a:off x="4921148" y="2904936"/>
            <a:ext cx="109047" cy="109084"/>
          </a:xfrm>
          <a:custGeom>
            <a:rect b="b" l="l" r="r" t="t"/>
            <a:pathLst>
              <a:path extrusionOk="0" h="2920" w="2919">
                <a:moveTo>
                  <a:pt x="1475" y="1"/>
                </a:moveTo>
                <a:lnTo>
                  <a:pt x="1168" y="31"/>
                </a:lnTo>
                <a:lnTo>
                  <a:pt x="891" y="124"/>
                </a:lnTo>
                <a:lnTo>
                  <a:pt x="645" y="246"/>
                </a:lnTo>
                <a:lnTo>
                  <a:pt x="430" y="431"/>
                </a:lnTo>
                <a:lnTo>
                  <a:pt x="246" y="646"/>
                </a:lnTo>
                <a:lnTo>
                  <a:pt x="123" y="892"/>
                </a:lnTo>
                <a:lnTo>
                  <a:pt x="31" y="1168"/>
                </a:lnTo>
                <a:lnTo>
                  <a:pt x="0" y="1476"/>
                </a:lnTo>
                <a:lnTo>
                  <a:pt x="31" y="1752"/>
                </a:lnTo>
                <a:lnTo>
                  <a:pt x="123" y="2029"/>
                </a:lnTo>
                <a:lnTo>
                  <a:pt x="246" y="2274"/>
                </a:lnTo>
                <a:lnTo>
                  <a:pt x="430" y="2489"/>
                </a:lnTo>
                <a:lnTo>
                  <a:pt x="645" y="2674"/>
                </a:lnTo>
                <a:lnTo>
                  <a:pt x="891" y="2797"/>
                </a:lnTo>
                <a:lnTo>
                  <a:pt x="1168" y="2889"/>
                </a:lnTo>
                <a:lnTo>
                  <a:pt x="1475" y="2920"/>
                </a:lnTo>
                <a:lnTo>
                  <a:pt x="1751" y="2889"/>
                </a:lnTo>
                <a:lnTo>
                  <a:pt x="2028" y="2797"/>
                </a:lnTo>
                <a:lnTo>
                  <a:pt x="2274" y="2674"/>
                </a:lnTo>
                <a:lnTo>
                  <a:pt x="2489" y="2489"/>
                </a:lnTo>
                <a:lnTo>
                  <a:pt x="2673" y="2274"/>
                </a:lnTo>
                <a:lnTo>
                  <a:pt x="2796" y="2029"/>
                </a:lnTo>
                <a:lnTo>
                  <a:pt x="2888" y="1752"/>
                </a:lnTo>
                <a:lnTo>
                  <a:pt x="2919" y="1476"/>
                </a:lnTo>
                <a:lnTo>
                  <a:pt x="2888" y="1168"/>
                </a:lnTo>
                <a:lnTo>
                  <a:pt x="2796" y="892"/>
                </a:lnTo>
                <a:lnTo>
                  <a:pt x="2673" y="646"/>
                </a:lnTo>
                <a:lnTo>
                  <a:pt x="2489" y="431"/>
                </a:lnTo>
                <a:lnTo>
                  <a:pt x="2274" y="246"/>
                </a:lnTo>
                <a:lnTo>
                  <a:pt x="2028" y="124"/>
                </a:lnTo>
                <a:lnTo>
                  <a:pt x="1751" y="31"/>
                </a:lnTo>
                <a:lnTo>
                  <a:pt x="1475" y="1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36"/>
          <p:cNvSpPr/>
          <p:nvPr/>
        </p:nvSpPr>
        <p:spPr>
          <a:xfrm flipH="1">
            <a:off x="4921148" y="2904936"/>
            <a:ext cx="109047" cy="109084"/>
          </a:xfrm>
          <a:custGeom>
            <a:rect b="b" l="l" r="r" t="t"/>
            <a:pathLst>
              <a:path extrusionOk="0" h="2920" w="2919">
                <a:moveTo>
                  <a:pt x="1475" y="1"/>
                </a:moveTo>
                <a:lnTo>
                  <a:pt x="1168" y="31"/>
                </a:lnTo>
                <a:lnTo>
                  <a:pt x="891" y="124"/>
                </a:lnTo>
                <a:lnTo>
                  <a:pt x="645" y="246"/>
                </a:lnTo>
                <a:lnTo>
                  <a:pt x="430" y="431"/>
                </a:lnTo>
                <a:lnTo>
                  <a:pt x="246" y="646"/>
                </a:lnTo>
                <a:lnTo>
                  <a:pt x="123" y="892"/>
                </a:lnTo>
                <a:lnTo>
                  <a:pt x="31" y="1168"/>
                </a:lnTo>
                <a:lnTo>
                  <a:pt x="0" y="1476"/>
                </a:lnTo>
                <a:lnTo>
                  <a:pt x="31" y="1752"/>
                </a:lnTo>
                <a:lnTo>
                  <a:pt x="123" y="2029"/>
                </a:lnTo>
                <a:lnTo>
                  <a:pt x="246" y="2274"/>
                </a:lnTo>
                <a:lnTo>
                  <a:pt x="430" y="2489"/>
                </a:lnTo>
                <a:lnTo>
                  <a:pt x="645" y="2674"/>
                </a:lnTo>
                <a:lnTo>
                  <a:pt x="891" y="2797"/>
                </a:lnTo>
                <a:lnTo>
                  <a:pt x="1168" y="2889"/>
                </a:lnTo>
                <a:lnTo>
                  <a:pt x="1475" y="2920"/>
                </a:lnTo>
                <a:lnTo>
                  <a:pt x="1751" y="2889"/>
                </a:lnTo>
                <a:lnTo>
                  <a:pt x="2028" y="2797"/>
                </a:lnTo>
                <a:lnTo>
                  <a:pt x="2274" y="2674"/>
                </a:lnTo>
                <a:lnTo>
                  <a:pt x="2489" y="2489"/>
                </a:lnTo>
                <a:lnTo>
                  <a:pt x="2673" y="2274"/>
                </a:lnTo>
                <a:lnTo>
                  <a:pt x="2796" y="2029"/>
                </a:lnTo>
                <a:lnTo>
                  <a:pt x="2888" y="1752"/>
                </a:lnTo>
                <a:lnTo>
                  <a:pt x="2919" y="1476"/>
                </a:lnTo>
                <a:lnTo>
                  <a:pt x="2888" y="1168"/>
                </a:lnTo>
                <a:lnTo>
                  <a:pt x="2796" y="892"/>
                </a:lnTo>
                <a:lnTo>
                  <a:pt x="2673" y="646"/>
                </a:lnTo>
                <a:lnTo>
                  <a:pt x="2489" y="431"/>
                </a:lnTo>
                <a:lnTo>
                  <a:pt x="2274" y="246"/>
                </a:lnTo>
                <a:lnTo>
                  <a:pt x="2028" y="124"/>
                </a:lnTo>
                <a:lnTo>
                  <a:pt x="1751" y="31"/>
                </a:lnTo>
                <a:lnTo>
                  <a:pt x="1475" y="1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6"/>
          <p:cNvSpPr/>
          <p:nvPr/>
        </p:nvSpPr>
        <p:spPr>
          <a:xfrm flipH="1">
            <a:off x="4921148" y="2904936"/>
            <a:ext cx="109047" cy="109084"/>
          </a:xfrm>
          <a:custGeom>
            <a:rect b="b" l="l" r="r" t="t"/>
            <a:pathLst>
              <a:path extrusionOk="0" h="2920" w="2919">
                <a:moveTo>
                  <a:pt x="1475" y="1"/>
                </a:moveTo>
                <a:lnTo>
                  <a:pt x="1168" y="31"/>
                </a:lnTo>
                <a:lnTo>
                  <a:pt x="891" y="124"/>
                </a:lnTo>
                <a:lnTo>
                  <a:pt x="645" y="246"/>
                </a:lnTo>
                <a:lnTo>
                  <a:pt x="430" y="431"/>
                </a:lnTo>
                <a:lnTo>
                  <a:pt x="246" y="646"/>
                </a:lnTo>
                <a:lnTo>
                  <a:pt x="123" y="892"/>
                </a:lnTo>
                <a:lnTo>
                  <a:pt x="31" y="1168"/>
                </a:lnTo>
                <a:lnTo>
                  <a:pt x="0" y="1476"/>
                </a:lnTo>
                <a:lnTo>
                  <a:pt x="31" y="1752"/>
                </a:lnTo>
                <a:lnTo>
                  <a:pt x="123" y="2029"/>
                </a:lnTo>
                <a:lnTo>
                  <a:pt x="246" y="2274"/>
                </a:lnTo>
                <a:lnTo>
                  <a:pt x="430" y="2489"/>
                </a:lnTo>
                <a:lnTo>
                  <a:pt x="645" y="2674"/>
                </a:lnTo>
                <a:lnTo>
                  <a:pt x="891" y="2797"/>
                </a:lnTo>
                <a:lnTo>
                  <a:pt x="1168" y="2889"/>
                </a:lnTo>
                <a:lnTo>
                  <a:pt x="1475" y="2920"/>
                </a:lnTo>
                <a:lnTo>
                  <a:pt x="1751" y="2889"/>
                </a:lnTo>
                <a:lnTo>
                  <a:pt x="2028" y="2797"/>
                </a:lnTo>
                <a:lnTo>
                  <a:pt x="2274" y="2674"/>
                </a:lnTo>
                <a:lnTo>
                  <a:pt x="2489" y="2489"/>
                </a:lnTo>
                <a:lnTo>
                  <a:pt x="2673" y="2274"/>
                </a:lnTo>
                <a:lnTo>
                  <a:pt x="2796" y="2029"/>
                </a:lnTo>
                <a:lnTo>
                  <a:pt x="2888" y="1752"/>
                </a:lnTo>
                <a:lnTo>
                  <a:pt x="2919" y="1476"/>
                </a:lnTo>
                <a:lnTo>
                  <a:pt x="2888" y="1168"/>
                </a:lnTo>
                <a:lnTo>
                  <a:pt x="2796" y="892"/>
                </a:lnTo>
                <a:lnTo>
                  <a:pt x="2673" y="646"/>
                </a:lnTo>
                <a:lnTo>
                  <a:pt x="2489" y="431"/>
                </a:lnTo>
                <a:lnTo>
                  <a:pt x="2274" y="246"/>
                </a:lnTo>
                <a:lnTo>
                  <a:pt x="2028" y="124"/>
                </a:lnTo>
                <a:lnTo>
                  <a:pt x="1751" y="31"/>
                </a:lnTo>
                <a:lnTo>
                  <a:pt x="1475" y="1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6"/>
          <p:cNvSpPr/>
          <p:nvPr/>
        </p:nvSpPr>
        <p:spPr>
          <a:xfrm flipH="1">
            <a:off x="4924585" y="2908373"/>
            <a:ext cx="102173" cy="102210"/>
          </a:xfrm>
          <a:custGeom>
            <a:rect b="b" l="l" r="r" t="t"/>
            <a:pathLst>
              <a:path extrusionOk="0" h="2736" w="2735">
                <a:moveTo>
                  <a:pt x="1383" y="1"/>
                </a:moveTo>
                <a:lnTo>
                  <a:pt x="1106" y="32"/>
                </a:lnTo>
                <a:lnTo>
                  <a:pt x="830" y="124"/>
                </a:lnTo>
                <a:lnTo>
                  <a:pt x="615" y="247"/>
                </a:lnTo>
                <a:lnTo>
                  <a:pt x="400" y="400"/>
                </a:lnTo>
                <a:lnTo>
                  <a:pt x="246" y="615"/>
                </a:lnTo>
                <a:lnTo>
                  <a:pt x="123" y="830"/>
                </a:lnTo>
                <a:lnTo>
                  <a:pt x="31" y="1107"/>
                </a:lnTo>
                <a:lnTo>
                  <a:pt x="0" y="1384"/>
                </a:lnTo>
                <a:lnTo>
                  <a:pt x="31" y="1660"/>
                </a:lnTo>
                <a:lnTo>
                  <a:pt x="123" y="1906"/>
                </a:lnTo>
                <a:lnTo>
                  <a:pt x="246" y="2152"/>
                </a:lnTo>
                <a:lnTo>
                  <a:pt x="400" y="2336"/>
                </a:lnTo>
                <a:lnTo>
                  <a:pt x="615" y="2520"/>
                </a:lnTo>
                <a:lnTo>
                  <a:pt x="830" y="2643"/>
                </a:lnTo>
                <a:lnTo>
                  <a:pt x="1106" y="2705"/>
                </a:lnTo>
                <a:lnTo>
                  <a:pt x="1383" y="2735"/>
                </a:lnTo>
                <a:lnTo>
                  <a:pt x="1659" y="2705"/>
                </a:lnTo>
                <a:lnTo>
                  <a:pt x="1905" y="2643"/>
                </a:lnTo>
                <a:lnTo>
                  <a:pt x="2151" y="2520"/>
                </a:lnTo>
                <a:lnTo>
                  <a:pt x="2335" y="2336"/>
                </a:lnTo>
                <a:lnTo>
                  <a:pt x="2520" y="2152"/>
                </a:lnTo>
                <a:lnTo>
                  <a:pt x="2643" y="1906"/>
                </a:lnTo>
                <a:lnTo>
                  <a:pt x="2704" y="1660"/>
                </a:lnTo>
                <a:lnTo>
                  <a:pt x="2735" y="1384"/>
                </a:lnTo>
                <a:lnTo>
                  <a:pt x="2704" y="1107"/>
                </a:lnTo>
                <a:lnTo>
                  <a:pt x="2643" y="830"/>
                </a:lnTo>
                <a:lnTo>
                  <a:pt x="2520" y="615"/>
                </a:lnTo>
                <a:lnTo>
                  <a:pt x="2335" y="400"/>
                </a:lnTo>
                <a:lnTo>
                  <a:pt x="2151" y="247"/>
                </a:lnTo>
                <a:lnTo>
                  <a:pt x="1905" y="124"/>
                </a:lnTo>
                <a:lnTo>
                  <a:pt x="1659" y="32"/>
                </a:lnTo>
                <a:lnTo>
                  <a:pt x="1383" y="1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6"/>
          <p:cNvSpPr/>
          <p:nvPr/>
        </p:nvSpPr>
        <p:spPr>
          <a:xfrm flipH="1">
            <a:off x="4941808" y="2925594"/>
            <a:ext cx="67729" cy="67767"/>
          </a:xfrm>
          <a:custGeom>
            <a:rect b="b" l="l" r="r" t="t"/>
            <a:pathLst>
              <a:path extrusionOk="0" h="1814" w="1813">
                <a:moveTo>
                  <a:pt x="92" y="1"/>
                </a:moveTo>
                <a:lnTo>
                  <a:pt x="31" y="31"/>
                </a:lnTo>
                <a:lnTo>
                  <a:pt x="0" y="93"/>
                </a:lnTo>
                <a:lnTo>
                  <a:pt x="31" y="154"/>
                </a:lnTo>
                <a:lnTo>
                  <a:pt x="1659" y="1783"/>
                </a:lnTo>
                <a:lnTo>
                  <a:pt x="1721" y="1814"/>
                </a:lnTo>
                <a:lnTo>
                  <a:pt x="1782" y="1783"/>
                </a:lnTo>
                <a:lnTo>
                  <a:pt x="1813" y="1721"/>
                </a:lnTo>
                <a:lnTo>
                  <a:pt x="1782" y="1660"/>
                </a:lnTo>
                <a:lnTo>
                  <a:pt x="154" y="31"/>
                </a:lnTo>
                <a:lnTo>
                  <a:pt x="92" y="1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6"/>
          <p:cNvSpPr/>
          <p:nvPr/>
        </p:nvSpPr>
        <p:spPr>
          <a:xfrm flipH="1">
            <a:off x="4941808" y="2925594"/>
            <a:ext cx="67729" cy="67767"/>
          </a:xfrm>
          <a:custGeom>
            <a:rect b="b" l="l" r="r" t="t"/>
            <a:pathLst>
              <a:path extrusionOk="0" h="1814" w="1813">
                <a:moveTo>
                  <a:pt x="1721" y="1"/>
                </a:moveTo>
                <a:lnTo>
                  <a:pt x="1659" y="31"/>
                </a:lnTo>
                <a:lnTo>
                  <a:pt x="31" y="1660"/>
                </a:lnTo>
                <a:lnTo>
                  <a:pt x="0" y="1721"/>
                </a:lnTo>
                <a:lnTo>
                  <a:pt x="31" y="1783"/>
                </a:lnTo>
                <a:lnTo>
                  <a:pt x="92" y="1814"/>
                </a:lnTo>
                <a:lnTo>
                  <a:pt x="154" y="1783"/>
                </a:lnTo>
                <a:lnTo>
                  <a:pt x="1782" y="154"/>
                </a:lnTo>
                <a:lnTo>
                  <a:pt x="1813" y="93"/>
                </a:lnTo>
                <a:lnTo>
                  <a:pt x="1782" y="31"/>
                </a:lnTo>
                <a:lnTo>
                  <a:pt x="1721" y="1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6"/>
          <p:cNvSpPr/>
          <p:nvPr/>
        </p:nvSpPr>
        <p:spPr>
          <a:xfrm flipH="1">
            <a:off x="4971620" y="2912968"/>
            <a:ext cx="6948" cy="93020"/>
          </a:xfrm>
          <a:custGeom>
            <a:rect b="b" l="l" r="r" t="t"/>
            <a:pathLst>
              <a:path extrusionOk="0" h="2490" w="186">
                <a:moveTo>
                  <a:pt x="93" y="1"/>
                </a:moveTo>
                <a:lnTo>
                  <a:pt x="31" y="31"/>
                </a:lnTo>
                <a:lnTo>
                  <a:pt x="1" y="93"/>
                </a:lnTo>
                <a:lnTo>
                  <a:pt x="1" y="2397"/>
                </a:lnTo>
                <a:lnTo>
                  <a:pt x="31" y="2459"/>
                </a:lnTo>
                <a:lnTo>
                  <a:pt x="93" y="2490"/>
                </a:lnTo>
                <a:lnTo>
                  <a:pt x="154" y="2459"/>
                </a:lnTo>
                <a:lnTo>
                  <a:pt x="185" y="2397"/>
                </a:lnTo>
                <a:lnTo>
                  <a:pt x="185" y="93"/>
                </a:lnTo>
                <a:lnTo>
                  <a:pt x="154" y="31"/>
                </a:lnTo>
                <a:lnTo>
                  <a:pt x="93" y="1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6"/>
          <p:cNvSpPr/>
          <p:nvPr/>
        </p:nvSpPr>
        <p:spPr>
          <a:xfrm flipH="1">
            <a:off x="4463159" y="2864778"/>
            <a:ext cx="188282" cy="133179"/>
          </a:xfrm>
          <a:custGeom>
            <a:rect b="b" l="l" r="r" t="t"/>
            <a:pathLst>
              <a:path extrusionOk="0" h="3565" w="5040">
                <a:moveTo>
                  <a:pt x="2520" y="0"/>
                </a:moveTo>
                <a:lnTo>
                  <a:pt x="2274" y="31"/>
                </a:lnTo>
                <a:lnTo>
                  <a:pt x="1998" y="62"/>
                </a:lnTo>
                <a:lnTo>
                  <a:pt x="1783" y="123"/>
                </a:lnTo>
                <a:lnTo>
                  <a:pt x="1537" y="215"/>
                </a:lnTo>
                <a:lnTo>
                  <a:pt x="1322" y="308"/>
                </a:lnTo>
                <a:lnTo>
                  <a:pt x="1107" y="430"/>
                </a:lnTo>
                <a:lnTo>
                  <a:pt x="922" y="584"/>
                </a:lnTo>
                <a:lnTo>
                  <a:pt x="738" y="738"/>
                </a:lnTo>
                <a:lnTo>
                  <a:pt x="554" y="922"/>
                </a:lnTo>
                <a:lnTo>
                  <a:pt x="431" y="1137"/>
                </a:lnTo>
                <a:lnTo>
                  <a:pt x="308" y="1321"/>
                </a:lnTo>
                <a:lnTo>
                  <a:pt x="185" y="1567"/>
                </a:lnTo>
                <a:lnTo>
                  <a:pt x="93" y="1782"/>
                </a:lnTo>
                <a:lnTo>
                  <a:pt x="31" y="2028"/>
                </a:lnTo>
                <a:lnTo>
                  <a:pt x="1" y="2274"/>
                </a:lnTo>
                <a:lnTo>
                  <a:pt x="1" y="2551"/>
                </a:lnTo>
                <a:lnTo>
                  <a:pt x="1" y="2796"/>
                </a:lnTo>
                <a:lnTo>
                  <a:pt x="31" y="3073"/>
                </a:lnTo>
                <a:lnTo>
                  <a:pt x="123" y="3319"/>
                </a:lnTo>
                <a:lnTo>
                  <a:pt x="216" y="3564"/>
                </a:lnTo>
                <a:lnTo>
                  <a:pt x="4824" y="3564"/>
                </a:lnTo>
                <a:lnTo>
                  <a:pt x="4917" y="3319"/>
                </a:lnTo>
                <a:lnTo>
                  <a:pt x="5009" y="3073"/>
                </a:lnTo>
                <a:lnTo>
                  <a:pt x="5040" y="2796"/>
                </a:lnTo>
                <a:lnTo>
                  <a:pt x="5040" y="2551"/>
                </a:lnTo>
                <a:lnTo>
                  <a:pt x="5040" y="2274"/>
                </a:lnTo>
                <a:lnTo>
                  <a:pt x="5009" y="2028"/>
                </a:lnTo>
                <a:lnTo>
                  <a:pt x="4947" y="1782"/>
                </a:lnTo>
                <a:lnTo>
                  <a:pt x="4855" y="1567"/>
                </a:lnTo>
                <a:lnTo>
                  <a:pt x="4732" y="1321"/>
                </a:lnTo>
                <a:lnTo>
                  <a:pt x="4609" y="1137"/>
                </a:lnTo>
                <a:lnTo>
                  <a:pt x="4486" y="922"/>
                </a:lnTo>
                <a:lnTo>
                  <a:pt x="4302" y="738"/>
                </a:lnTo>
                <a:lnTo>
                  <a:pt x="4118" y="584"/>
                </a:lnTo>
                <a:lnTo>
                  <a:pt x="3933" y="430"/>
                </a:lnTo>
                <a:lnTo>
                  <a:pt x="3718" y="308"/>
                </a:lnTo>
                <a:lnTo>
                  <a:pt x="3503" y="215"/>
                </a:lnTo>
                <a:lnTo>
                  <a:pt x="3257" y="123"/>
                </a:lnTo>
                <a:lnTo>
                  <a:pt x="3042" y="62"/>
                </a:lnTo>
                <a:lnTo>
                  <a:pt x="2766" y="31"/>
                </a:lnTo>
                <a:lnTo>
                  <a:pt x="2520" y="0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6"/>
          <p:cNvSpPr/>
          <p:nvPr/>
        </p:nvSpPr>
        <p:spPr>
          <a:xfrm flipH="1">
            <a:off x="4468913" y="2871652"/>
            <a:ext cx="176776" cy="175655"/>
          </a:xfrm>
          <a:custGeom>
            <a:rect b="b" l="l" r="r" t="t"/>
            <a:pathLst>
              <a:path extrusionOk="0" h="4702" w="4732">
                <a:moveTo>
                  <a:pt x="2120" y="1"/>
                </a:moveTo>
                <a:lnTo>
                  <a:pt x="1905" y="31"/>
                </a:lnTo>
                <a:lnTo>
                  <a:pt x="1659" y="93"/>
                </a:lnTo>
                <a:lnTo>
                  <a:pt x="1444" y="185"/>
                </a:lnTo>
                <a:lnTo>
                  <a:pt x="1229" y="277"/>
                </a:lnTo>
                <a:lnTo>
                  <a:pt x="1045" y="400"/>
                </a:lnTo>
                <a:lnTo>
                  <a:pt x="860" y="523"/>
                </a:lnTo>
                <a:lnTo>
                  <a:pt x="707" y="677"/>
                </a:lnTo>
                <a:lnTo>
                  <a:pt x="553" y="861"/>
                </a:lnTo>
                <a:lnTo>
                  <a:pt x="400" y="1045"/>
                </a:lnTo>
                <a:lnTo>
                  <a:pt x="277" y="1230"/>
                </a:lnTo>
                <a:lnTo>
                  <a:pt x="185" y="1445"/>
                </a:lnTo>
                <a:lnTo>
                  <a:pt x="123" y="1660"/>
                </a:lnTo>
                <a:lnTo>
                  <a:pt x="62" y="1875"/>
                </a:lnTo>
                <a:lnTo>
                  <a:pt x="31" y="2121"/>
                </a:lnTo>
                <a:lnTo>
                  <a:pt x="0" y="2367"/>
                </a:lnTo>
                <a:lnTo>
                  <a:pt x="31" y="2612"/>
                </a:lnTo>
                <a:lnTo>
                  <a:pt x="62" y="2827"/>
                </a:lnTo>
                <a:lnTo>
                  <a:pt x="123" y="3073"/>
                </a:lnTo>
                <a:lnTo>
                  <a:pt x="185" y="3288"/>
                </a:lnTo>
                <a:lnTo>
                  <a:pt x="277" y="3473"/>
                </a:lnTo>
                <a:lnTo>
                  <a:pt x="400" y="3688"/>
                </a:lnTo>
                <a:lnTo>
                  <a:pt x="553" y="3872"/>
                </a:lnTo>
                <a:lnTo>
                  <a:pt x="707" y="4026"/>
                </a:lnTo>
                <a:lnTo>
                  <a:pt x="860" y="4179"/>
                </a:lnTo>
                <a:lnTo>
                  <a:pt x="1045" y="4302"/>
                </a:lnTo>
                <a:lnTo>
                  <a:pt x="1229" y="4425"/>
                </a:lnTo>
                <a:lnTo>
                  <a:pt x="1444" y="4517"/>
                </a:lnTo>
                <a:lnTo>
                  <a:pt x="1659" y="4610"/>
                </a:lnTo>
                <a:lnTo>
                  <a:pt x="1905" y="4671"/>
                </a:lnTo>
                <a:lnTo>
                  <a:pt x="2120" y="4702"/>
                </a:lnTo>
                <a:lnTo>
                  <a:pt x="2612" y="4702"/>
                </a:lnTo>
                <a:lnTo>
                  <a:pt x="2827" y="4671"/>
                </a:lnTo>
                <a:lnTo>
                  <a:pt x="3073" y="4610"/>
                </a:lnTo>
                <a:lnTo>
                  <a:pt x="3288" y="4517"/>
                </a:lnTo>
                <a:lnTo>
                  <a:pt x="3503" y="4425"/>
                </a:lnTo>
                <a:lnTo>
                  <a:pt x="3687" y="4302"/>
                </a:lnTo>
                <a:lnTo>
                  <a:pt x="3872" y="4179"/>
                </a:lnTo>
                <a:lnTo>
                  <a:pt x="4025" y="4026"/>
                </a:lnTo>
                <a:lnTo>
                  <a:pt x="4179" y="3872"/>
                </a:lnTo>
                <a:lnTo>
                  <a:pt x="4332" y="3688"/>
                </a:lnTo>
                <a:lnTo>
                  <a:pt x="4455" y="3473"/>
                </a:lnTo>
                <a:lnTo>
                  <a:pt x="4548" y="3288"/>
                </a:lnTo>
                <a:lnTo>
                  <a:pt x="4609" y="3073"/>
                </a:lnTo>
                <a:lnTo>
                  <a:pt x="4670" y="2827"/>
                </a:lnTo>
                <a:lnTo>
                  <a:pt x="4701" y="2612"/>
                </a:lnTo>
                <a:lnTo>
                  <a:pt x="4732" y="2367"/>
                </a:lnTo>
                <a:lnTo>
                  <a:pt x="4701" y="2121"/>
                </a:lnTo>
                <a:lnTo>
                  <a:pt x="4670" y="1875"/>
                </a:lnTo>
                <a:lnTo>
                  <a:pt x="4609" y="1660"/>
                </a:lnTo>
                <a:lnTo>
                  <a:pt x="4548" y="1445"/>
                </a:lnTo>
                <a:lnTo>
                  <a:pt x="4455" y="1230"/>
                </a:lnTo>
                <a:lnTo>
                  <a:pt x="4332" y="1045"/>
                </a:lnTo>
                <a:lnTo>
                  <a:pt x="4179" y="861"/>
                </a:lnTo>
                <a:lnTo>
                  <a:pt x="4025" y="677"/>
                </a:lnTo>
                <a:lnTo>
                  <a:pt x="3872" y="523"/>
                </a:lnTo>
                <a:lnTo>
                  <a:pt x="3687" y="400"/>
                </a:lnTo>
                <a:lnTo>
                  <a:pt x="3503" y="277"/>
                </a:lnTo>
                <a:lnTo>
                  <a:pt x="3288" y="185"/>
                </a:lnTo>
                <a:lnTo>
                  <a:pt x="3073" y="93"/>
                </a:lnTo>
                <a:lnTo>
                  <a:pt x="2827" y="31"/>
                </a:lnTo>
                <a:lnTo>
                  <a:pt x="2612" y="1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6"/>
          <p:cNvSpPr/>
          <p:nvPr/>
        </p:nvSpPr>
        <p:spPr>
          <a:xfrm flipH="1">
            <a:off x="4693878" y="2768362"/>
            <a:ext cx="4632" cy="196314"/>
          </a:xfrm>
          <a:custGeom>
            <a:rect b="b" l="l" r="r" t="t"/>
            <a:pathLst>
              <a:path extrusionOk="0" h="5255" w="124">
                <a:moveTo>
                  <a:pt x="1" y="0"/>
                </a:moveTo>
                <a:lnTo>
                  <a:pt x="1" y="5254"/>
                </a:lnTo>
                <a:lnTo>
                  <a:pt x="124" y="5254"/>
                </a:lnTo>
                <a:lnTo>
                  <a:pt x="124" y="0"/>
                </a:lnTo>
                <a:close/>
              </a:path>
            </a:pathLst>
          </a:custGeom>
          <a:solidFill>
            <a:srgbClr val="82871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6"/>
          <p:cNvSpPr/>
          <p:nvPr/>
        </p:nvSpPr>
        <p:spPr>
          <a:xfrm flipH="1">
            <a:off x="4698463" y="2803925"/>
            <a:ext cx="258290" cy="18417"/>
          </a:xfrm>
          <a:custGeom>
            <a:rect b="b" l="l" r="r" t="t"/>
            <a:pathLst>
              <a:path extrusionOk="0" h="493" w="6914">
                <a:moveTo>
                  <a:pt x="154" y="1"/>
                </a:moveTo>
                <a:lnTo>
                  <a:pt x="93" y="32"/>
                </a:lnTo>
                <a:lnTo>
                  <a:pt x="62" y="62"/>
                </a:lnTo>
                <a:lnTo>
                  <a:pt x="31" y="93"/>
                </a:lnTo>
                <a:lnTo>
                  <a:pt x="0" y="154"/>
                </a:lnTo>
                <a:lnTo>
                  <a:pt x="0" y="247"/>
                </a:lnTo>
                <a:lnTo>
                  <a:pt x="31" y="339"/>
                </a:lnTo>
                <a:lnTo>
                  <a:pt x="93" y="431"/>
                </a:lnTo>
                <a:lnTo>
                  <a:pt x="154" y="462"/>
                </a:lnTo>
                <a:lnTo>
                  <a:pt x="246" y="492"/>
                </a:lnTo>
                <a:lnTo>
                  <a:pt x="6914" y="492"/>
                </a:lnTo>
                <a:lnTo>
                  <a:pt x="6914" y="1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6" name="Google Shape;536;p36"/>
          <p:cNvGrpSpPr/>
          <p:nvPr/>
        </p:nvGrpSpPr>
        <p:grpSpPr>
          <a:xfrm flipH="1" rot="5400000">
            <a:off x="5720514" y="1155532"/>
            <a:ext cx="216985" cy="216984"/>
            <a:chOff x="4049234" y="1102975"/>
            <a:chExt cx="466034" cy="466030"/>
          </a:xfrm>
        </p:grpSpPr>
        <p:sp>
          <p:nvSpPr>
            <p:cNvPr id="537" name="Google Shape;537;p36"/>
            <p:cNvSpPr/>
            <p:nvPr/>
          </p:nvSpPr>
          <p:spPr>
            <a:xfrm>
              <a:off x="4093606" y="1287844"/>
              <a:ext cx="377288" cy="281161"/>
            </a:xfrm>
            <a:custGeom>
              <a:rect b="b" l="l" r="r" t="t"/>
              <a:pathLst>
                <a:path extrusionOk="0" h="3504" w="4702">
                  <a:moveTo>
                    <a:pt x="1" y="1"/>
                  </a:moveTo>
                  <a:lnTo>
                    <a:pt x="1" y="1169"/>
                  </a:lnTo>
                  <a:lnTo>
                    <a:pt x="1" y="1384"/>
                  </a:lnTo>
                  <a:lnTo>
                    <a:pt x="31" y="1629"/>
                  </a:lnTo>
                  <a:lnTo>
                    <a:pt x="93" y="1845"/>
                  </a:lnTo>
                  <a:lnTo>
                    <a:pt x="185" y="2090"/>
                  </a:lnTo>
                  <a:lnTo>
                    <a:pt x="277" y="2275"/>
                  </a:lnTo>
                  <a:lnTo>
                    <a:pt x="400" y="2490"/>
                  </a:lnTo>
                  <a:lnTo>
                    <a:pt x="523" y="2643"/>
                  </a:lnTo>
                  <a:lnTo>
                    <a:pt x="677" y="2828"/>
                  </a:lnTo>
                  <a:lnTo>
                    <a:pt x="830" y="2981"/>
                  </a:lnTo>
                  <a:lnTo>
                    <a:pt x="1015" y="3104"/>
                  </a:lnTo>
                  <a:lnTo>
                    <a:pt x="1230" y="3227"/>
                  </a:lnTo>
                  <a:lnTo>
                    <a:pt x="1414" y="3319"/>
                  </a:lnTo>
                  <a:lnTo>
                    <a:pt x="1629" y="3412"/>
                  </a:lnTo>
                  <a:lnTo>
                    <a:pt x="1875" y="3473"/>
                  </a:lnTo>
                  <a:lnTo>
                    <a:pt x="2090" y="3504"/>
                  </a:lnTo>
                  <a:lnTo>
                    <a:pt x="2582" y="3504"/>
                  </a:lnTo>
                  <a:lnTo>
                    <a:pt x="2827" y="3473"/>
                  </a:lnTo>
                  <a:lnTo>
                    <a:pt x="3043" y="3412"/>
                  </a:lnTo>
                  <a:lnTo>
                    <a:pt x="3258" y="3319"/>
                  </a:lnTo>
                  <a:lnTo>
                    <a:pt x="3473" y="3227"/>
                  </a:lnTo>
                  <a:lnTo>
                    <a:pt x="3657" y="3104"/>
                  </a:lnTo>
                  <a:lnTo>
                    <a:pt x="3841" y="2981"/>
                  </a:lnTo>
                  <a:lnTo>
                    <a:pt x="4026" y="2828"/>
                  </a:lnTo>
                  <a:lnTo>
                    <a:pt x="4179" y="2643"/>
                  </a:lnTo>
                  <a:lnTo>
                    <a:pt x="4302" y="2490"/>
                  </a:lnTo>
                  <a:lnTo>
                    <a:pt x="4425" y="2275"/>
                  </a:lnTo>
                  <a:lnTo>
                    <a:pt x="4517" y="2090"/>
                  </a:lnTo>
                  <a:lnTo>
                    <a:pt x="4610" y="1845"/>
                  </a:lnTo>
                  <a:lnTo>
                    <a:pt x="4671" y="1629"/>
                  </a:lnTo>
                  <a:lnTo>
                    <a:pt x="4702" y="1384"/>
                  </a:lnTo>
                  <a:lnTo>
                    <a:pt x="4702" y="116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4049234" y="1268186"/>
              <a:ext cx="466034" cy="39478"/>
            </a:xfrm>
            <a:custGeom>
              <a:rect b="b" l="l" r="r" t="t"/>
              <a:pathLst>
                <a:path extrusionOk="0" h="492" w="5808">
                  <a:moveTo>
                    <a:pt x="246" y="0"/>
                  </a:moveTo>
                  <a:lnTo>
                    <a:pt x="124" y="31"/>
                  </a:lnTo>
                  <a:lnTo>
                    <a:pt x="62" y="92"/>
                  </a:lnTo>
                  <a:lnTo>
                    <a:pt x="1" y="154"/>
                  </a:lnTo>
                  <a:lnTo>
                    <a:pt x="1" y="246"/>
                  </a:lnTo>
                  <a:lnTo>
                    <a:pt x="1" y="338"/>
                  </a:lnTo>
                  <a:lnTo>
                    <a:pt x="62" y="430"/>
                  </a:lnTo>
                  <a:lnTo>
                    <a:pt x="124" y="492"/>
                  </a:lnTo>
                  <a:lnTo>
                    <a:pt x="5654" y="492"/>
                  </a:lnTo>
                  <a:lnTo>
                    <a:pt x="5746" y="430"/>
                  </a:lnTo>
                  <a:lnTo>
                    <a:pt x="5777" y="338"/>
                  </a:lnTo>
                  <a:lnTo>
                    <a:pt x="5808" y="246"/>
                  </a:lnTo>
                  <a:lnTo>
                    <a:pt x="5777" y="154"/>
                  </a:lnTo>
                  <a:lnTo>
                    <a:pt x="5746" y="92"/>
                  </a:lnTo>
                  <a:lnTo>
                    <a:pt x="5654" y="31"/>
                  </a:lnTo>
                  <a:lnTo>
                    <a:pt x="5562" y="0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4137978" y="1102975"/>
              <a:ext cx="56810" cy="214562"/>
            </a:xfrm>
            <a:custGeom>
              <a:rect b="b" l="l" r="r" t="t"/>
              <a:pathLst>
                <a:path extrusionOk="0" h="2674" w="708">
                  <a:moveTo>
                    <a:pt x="216" y="1"/>
                  </a:moveTo>
                  <a:lnTo>
                    <a:pt x="93" y="93"/>
                  </a:lnTo>
                  <a:lnTo>
                    <a:pt x="32" y="216"/>
                  </a:lnTo>
                  <a:lnTo>
                    <a:pt x="1" y="339"/>
                  </a:lnTo>
                  <a:lnTo>
                    <a:pt x="1" y="2305"/>
                  </a:lnTo>
                  <a:lnTo>
                    <a:pt x="32" y="2459"/>
                  </a:lnTo>
                  <a:lnTo>
                    <a:pt x="93" y="2582"/>
                  </a:lnTo>
                  <a:lnTo>
                    <a:pt x="216" y="2643"/>
                  </a:lnTo>
                  <a:lnTo>
                    <a:pt x="369" y="2674"/>
                  </a:lnTo>
                  <a:lnTo>
                    <a:pt x="492" y="2643"/>
                  </a:lnTo>
                  <a:lnTo>
                    <a:pt x="615" y="2582"/>
                  </a:lnTo>
                  <a:lnTo>
                    <a:pt x="677" y="2459"/>
                  </a:lnTo>
                  <a:lnTo>
                    <a:pt x="707" y="2305"/>
                  </a:lnTo>
                  <a:lnTo>
                    <a:pt x="707" y="339"/>
                  </a:lnTo>
                  <a:lnTo>
                    <a:pt x="677" y="216"/>
                  </a:lnTo>
                  <a:lnTo>
                    <a:pt x="615" y="93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6"/>
            <p:cNvSpPr/>
            <p:nvPr/>
          </p:nvSpPr>
          <p:spPr>
            <a:xfrm>
              <a:off x="4369707" y="1102975"/>
              <a:ext cx="59297" cy="214562"/>
            </a:xfrm>
            <a:custGeom>
              <a:rect b="b" l="l" r="r" t="t"/>
              <a:pathLst>
                <a:path extrusionOk="0" h="2674" w="739">
                  <a:moveTo>
                    <a:pt x="247" y="1"/>
                  </a:moveTo>
                  <a:lnTo>
                    <a:pt x="124" y="93"/>
                  </a:lnTo>
                  <a:lnTo>
                    <a:pt x="32" y="216"/>
                  </a:lnTo>
                  <a:lnTo>
                    <a:pt x="1" y="339"/>
                  </a:lnTo>
                  <a:lnTo>
                    <a:pt x="1" y="2305"/>
                  </a:lnTo>
                  <a:lnTo>
                    <a:pt x="32" y="2459"/>
                  </a:lnTo>
                  <a:lnTo>
                    <a:pt x="124" y="2582"/>
                  </a:lnTo>
                  <a:lnTo>
                    <a:pt x="247" y="2643"/>
                  </a:lnTo>
                  <a:lnTo>
                    <a:pt x="370" y="2674"/>
                  </a:lnTo>
                  <a:lnTo>
                    <a:pt x="523" y="2643"/>
                  </a:lnTo>
                  <a:lnTo>
                    <a:pt x="616" y="2582"/>
                  </a:lnTo>
                  <a:lnTo>
                    <a:pt x="708" y="2459"/>
                  </a:lnTo>
                  <a:lnTo>
                    <a:pt x="738" y="2305"/>
                  </a:lnTo>
                  <a:lnTo>
                    <a:pt x="738" y="339"/>
                  </a:lnTo>
                  <a:lnTo>
                    <a:pt x="708" y="216"/>
                  </a:lnTo>
                  <a:lnTo>
                    <a:pt x="616" y="93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1" name="Google Shape;541;p36"/>
          <p:cNvSpPr/>
          <p:nvPr/>
        </p:nvSpPr>
        <p:spPr>
          <a:xfrm flipH="1" rot="10800000">
            <a:off x="4552675" y="1250487"/>
            <a:ext cx="1614449" cy="1559513"/>
          </a:xfrm>
          <a:custGeom>
            <a:rect b="b" l="l" r="r" t="t"/>
            <a:pathLst>
              <a:path extrusionOk="0" h="35888" w="47871">
                <a:moveTo>
                  <a:pt x="47594" y="0"/>
                </a:moveTo>
                <a:lnTo>
                  <a:pt x="47502" y="62"/>
                </a:lnTo>
                <a:lnTo>
                  <a:pt x="47472" y="123"/>
                </a:lnTo>
                <a:lnTo>
                  <a:pt x="47441" y="215"/>
                </a:lnTo>
                <a:lnTo>
                  <a:pt x="47441" y="4455"/>
                </a:lnTo>
                <a:lnTo>
                  <a:pt x="47441" y="4978"/>
                </a:lnTo>
                <a:lnTo>
                  <a:pt x="47410" y="5469"/>
                </a:lnTo>
                <a:lnTo>
                  <a:pt x="47349" y="5992"/>
                </a:lnTo>
                <a:lnTo>
                  <a:pt x="47256" y="6483"/>
                </a:lnTo>
                <a:lnTo>
                  <a:pt x="47134" y="6975"/>
                </a:lnTo>
                <a:lnTo>
                  <a:pt x="46980" y="7466"/>
                </a:lnTo>
                <a:lnTo>
                  <a:pt x="46826" y="7927"/>
                </a:lnTo>
                <a:lnTo>
                  <a:pt x="46642" y="8388"/>
                </a:lnTo>
                <a:lnTo>
                  <a:pt x="46458" y="8849"/>
                </a:lnTo>
                <a:lnTo>
                  <a:pt x="46212" y="9279"/>
                </a:lnTo>
                <a:lnTo>
                  <a:pt x="45966" y="9709"/>
                </a:lnTo>
                <a:lnTo>
                  <a:pt x="45720" y="10109"/>
                </a:lnTo>
                <a:lnTo>
                  <a:pt x="45444" y="10508"/>
                </a:lnTo>
                <a:lnTo>
                  <a:pt x="45136" y="10908"/>
                </a:lnTo>
                <a:lnTo>
                  <a:pt x="44798" y="11276"/>
                </a:lnTo>
                <a:lnTo>
                  <a:pt x="44460" y="11614"/>
                </a:lnTo>
                <a:lnTo>
                  <a:pt x="44122" y="11952"/>
                </a:lnTo>
                <a:lnTo>
                  <a:pt x="43754" y="12290"/>
                </a:lnTo>
                <a:lnTo>
                  <a:pt x="43354" y="12598"/>
                </a:lnTo>
                <a:lnTo>
                  <a:pt x="42955" y="12874"/>
                </a:lnTo>
                <a:lnTo>
                  <a:pt x="42555" y="13120"/>
                </a:lnTo>
                <a:lnTo>
                  <a:pt x="42125" y="13366"/>
                </a:lnTo>
                <a:lnTo>
                  <a:pt x="41695" y="13612"/>
                </a:lnTo>
                <a:lnTo>
                  <a:pt x="41234" y="13796"/>
                </a:lnTo>
                <a:lnTo>
                  <a:pt x="40773" y="13980"/>
                </a:lnTo>
                <a:lnTo>
                  <a:pt x="40312" y="14165"/>
                </a:lnTo>
                <a:lnTo>
                  <a:pt x="39821" y="14288"/>
                </a:lnTo>
                <a:lnTo>
                  <a:pt x="39329" y="14410"/>
                </a:lnTo>
                <a:lnTo>
                  <a:pt x="38838" y="14503"/>
                </a:lnTo>
                <a:lnTo>
                  <a:pt x="38315" y="14564"/>
                </a:lnTo>
                <a:lnTo>
                  <a:pt x="37793" y="14595"/>
                </a:lnTo>
                <a:lnTo>
                  <a:pt x="10631" y="14595"/>
                </a:lnTo>
                <a:lnTo>
                  <a:pt x="10109" y="14626"/>
                </a:lnTo>
                <a:lnTo>
                  <a:pt x="9556" y="14656"/>
                </a:lnTo>
                <a:lnTo>
                  <a:pt x="9034" y="14718"/>
                </a:lnTo>
                <a:lnTo>
                  <a:pt x="8511" y="14810"/>
                </a:lnTo>
                <a:lnTo>
                  <a:pt x="7989" y="14933"/>
                </a:lnTo>
                <a:lnTo>
                  <a:pt x="7497" y="15086"/>
                </a:lnTo>
                <a:lnTo>
                  <a:pt x="7006" y="15240"/>
                </a:lnTo>
                <a:lnTo>
                  <a:pt x="6514" y="15455"/>
                </a:lnTo>
                <a:lnTo>
                  <a:pt x="6022" y="15670"/>
                </a:lnTo>
                <a:lnTo>
                  <a:pt x="5592" y="15885"/>
                </a:lnTo>
                <a:lnTo>
                  <a:pt x="5131" y="16162"/>
                </a:lnTo>
                <a:lnTo>
                  <a:pt x="4701" y="16438"/>
                </a:lnTo>
                <a:lnTo>
                  <a:pt x="4271" y="16715"/>
                </a:lnTo>
                <a:lnTo>
                  <a:pt x="3872" y="17053"/>
                </a:lnTo>
                <a:lnTo>
                  <a:pt x="3503" y="17360"/>
                </a:lnTo>
                <a:lnTo>
                  <a:pt x="3134" y="17729"/>
                </a:lnTo>
                <a:lnTo>
                  <a:pt x="2766" y="18098"/>
                </a:lnTo>
                <a:lnTo>
                  <a:pt x="2428" y="18497"/>
                </a:lnTo>
                <a:lnTo>
                  <a:pt x="2120" y="18896"/>
                </a:lnTo>
                <a:lnTo>
                  <a:pt x="1813" y="19296"/>
                </a:lnTo>
                <a:lnTo>
                  <a:pt x="1537" y="19726"/>
                </a:lnTo>
                <a:lnTo>
                  <a:pt x="1291" y="20187"/>
                </a:lnTo>
                <a:lnTo>
                  <a:pt x="1045" y="20648"/>
                </a:lnTo>
                <a:lnTo>
                  <a:pt x="861" y="21109"/>
                </a:lnTo>
                <a:lnTo>
                  <a:pt x="645" y="21600"/>
                </a:lnTo>
                <a:lnTo>
                  <a:pt x="492" y="22092"/>
                </a:lnTo>
                <a:lnTo>
                  <a:pt x="338" y="22584"/>
                </a:lnTo>
                <a:lnTo>
                  <a:pt x="215" y="23106"/>
                </a:lnTo>
                <a:lnTo>
                  <a:pt x="123" y="23628"/>
                </a:lnTo>
                <a:lnTo>
                  <a:pt x="62" y="24151"/>
                </a:lnTo>
                <a:lnTo>
                  <a:pt x="31" y="24704"/>
                </a:lnTo>
                <a:lnTo>
                  <a:pt x="0" y="25257"/>
                </a:lnTo>
                <a:lnTo>
                  <a:pt x="31" y="25779"/>
                </a:lnTo>
                <a:lnTo>
                  <a:pt x="62" y="26332"/>
                </a:lnTo>
                <a:lnTo>
                  <a:pt x="123" y="26854"/>
                </a:lnTo>
                <a:lnTo>
                  <a:pt x="215" y="27377"/>
                </a:lnTo>
                <a:lnTo>
                  <a:pt x="338" y="27899"/>
                </a:lnTo>
                <a:lnTo>
                  <a:pt x="492" y="28391"/>
                </a:lnTo>
                <a:lnTo>
                  <a:pt x="645" y="28882"/>
                </a:lnTo>
                <a:lnTo>
                  <a:pt x="861" y="29374"/>
                </a:lnTo>
                <a:lnTo>
                  <a:pt x="1045" y="29866"/>
                </a:lnTo>
                <a:lnTo>
                  <a:pt x="1291" y="30296"/>
                </a:lnTo>
                <a:lnTo>
                  <a:pt x="1537" y="30757"/>
                </a:lnTo>
                <a:lnTo>
                  <a:pt x="1813" y="31187"/>
                </a:lnTo>
                <a:lnTo>
                  <a:pt x="2120" y="31617"/>
                </a:lnTo>
                <a:lnTo>
                  <a:pt x="2428" y="32016"/>
                </a:lnTo>
                <a:lnTo>
                  <a:pt x="2766" y="32385"/>
                </a:lnTo>
                <a:lnTo>
                  <a:pt x="3134" y="32754"/>
                </a:lnTo>
                <a:lnTo>
                  <a:pt x="3503" y="33122"/>
                </a:lnTo>
                <a:lnTo>
                  <a:pt x="3872" y="33460"/>
                </a:lnTo>
                <a:lnTo>
                  <a:pt x="4271" y="33768"/>
                </a:lnTo>
                <a:lnTo>
                  <a:pt x="4701" y="34075"/>
                </a:lnTo>
                <a:lnTo>
                  <a:pt x="5131" y="34352"/>
                </a:lnTo>
                <a:lnTo>
                  <a:pt x="5592" y="34597"/>
                </a:lnTo>
                <a:lnTo>
                  <a:pt x="6022" y="34843"/>
                </a:lnTo>
                <a:lnTo>
                  <a:pt x="6514" y="35058"/>
                </a:lnTo>
                <a:lnTo>
                  <a:pt x="7006" y="35243"/>
                </a:lnTo>
                <a:lnTo>
                  <a:pt x="7497" y="35396"/>
                </a:lnTo>
                <a:lnTo>
                  <a:pt x="7989" y="35550"/>
                </a:lnTo>
                <a:lnTo>
                  <a:pt x="8511" y="35673"/>
                </a:lnTo>
                <a:lnTo>
                  <a:pt x="9034" y="35765"/>
                </a:lnTo>
                <a:lnTo>
                  <a:pt x="9556" y="35826"/>
                </a:lnTo>
                <a:lnTo>
                  <a:pt x="10109" y="35857"/>
                </a:lnTo>
                <a:lnTo>
                  <a:pt x="10631" y="35888"/>
                </a:lnTo>
                <a:lnTo>
                  <a:pt x="34536" y="35888"/>
                </a:lnTo>
                <a:lnTo>
                  <a:pt x="34597" y="35857"/>
                </a:lnTo>
                <a:lnTo>
                  <a:pt x="34690" y="35826"/>
                </a:lnTo>
                <a:lnTo>
                  <a:pt x="34720" y="35765"/>
                </a:lnTo>
                <a:lnTo>
                  <a:pt x="34751" y="35673"/>
                </a:lnTo>
                <a:lnTo>
                  <a:pt x="34720" y="35581"/>
                </a:lnTo>
                <a:lnTo>
                  <a:pt x="34690" y="35519"/>
                </a:lnTo>
                <a:lnTo>
                  <a:pt x="34597" y="35458"/>
                </a:lnTo>
                <a:lnTo>
                  <a:pt x="10631" y="35458"/>
                </a:lnTo>
                <a:lnTo>
                  <a:pt x="10109" y="35427"/>
                </a:lnTo>
                <a:lnTo>
                  <a:pt x="9617" y="35396"/>
                </a:lnTo>
                <a:lnTo>
                  <a:pt x="9095" y="35335"/>
                </a:lnTo>
                <a:lnTo>
                  <a:pt x="8603" y="35243"/>
                </a:lnTo>
                <a:lnTo>
                  <a:pt x="8112" y="35120"/>
                </a:lnTo>
                <a:lnTo>
                  <a:pt x="7620" y="34997"/>
                </a:lnTo>
                <a:lnTo>
                  <a:pt x="7129" y="34843"/>
                </a:lnTo>
                <a:lnTo>
                  <a:pt x="6668" y="34659"/>
                </a:lnTo>
                <a:lnTo>
                  <a:pt x="6238" y="34444"/>
                </a:lnTo>
                <a:lnTo>
                  <a:pt x="5777" y="34229"/>
                </a:lnTo>
                <a:lnTo>
                  <a:pt x="5347" y="33983"/>
                </a:lnTo>
                <a:lnTo>
                  <a:pt x="4947" y="33706"/>
                </a:lnTo>
                <a:lnTo>
                  <a:pt x="4548" y="33430"/>
                </a:lnTo>
                <a:lnTo>
                  <a:pt x="4148" y="33122"/>
                </a:lnTo>
                <a:lnTo>
                  <a:pt x="3779" y="32785"/>
                </a:lnTo>
                <a:lnTo>
                  <a:pt x="3442" y="32447"/>
                </a:lnTo>
                <a:lnTo>
                  <a:pt x="3104" y="32109"/>
                </a:lnTo>
                <a:lnTo>
                  <a:pt x="2766" y="31740"/>
                </a:lnTo>
                <a:lnTo>
                  <a:pt x="2458" y="31340"/>
                </a:lnTo>
                <a:lnTo>
                  <a:pt x="2182" y="30941"/>
                </a:lnTo>
                <a:lnTo>
                  <a:pt x="1905" y="30542"/>
                </a:lnTo>
                <a:lnTo>
                  <a:pt x="1659" y="30111"/>
                </a:lnTo>
                <a:lnTo>
                  <a:pt x="1444" y="29650"/>
                </a:lnTo>
                <a:lnTo>
                  <a:pt x="1229" y="29220"/>
                </a:lnTo>
                <a:lnTo>
                  <a:pt x="1045" y="28759"/>
                </a:lnTo>
                <a:lnTo>
                  <a:pt x="891" y="28268"/>
                </a:lnTo>
                <a:lnTo>
                  <a:pt x="768" y="27807"/>
                </a:lnTo>
                <a:lnTo>
                  <a:pt x="645" y="27285"/>
                </a:lnTo>
                <a:lnTo>
                  <a:pt x="553" y="26793"/>
                </a:lnTo>
                <a:lnTo>
                  <a:pt x="492" y="26301"/>
                </a:lnTo>
                <a:lnTo>
                  <a:pt x="461" y="25779"/>
                </a:lnTo>
                <a:lnTo>
                  <a:pt x="430" y="25257"/>
                </a:lnTo>
                <a:lnTo>
                  <a:pt x="461" y="24734"/>
                </a:lnTo>
                <a:lnTo>
                  <a:pt x="492" y="24212"/>
                </a:lnTo>
                <a:lnTo>
                  <a:pt x="553" y="23690"/>
                </a:lnTo>
                <a:lnTo>
                  <a:pt x="645" y="23198"/>
                </a:lnTo>
                <a:lnTo>
                  <a:pt x="768" y="22706"/>
                </a:lnTo>
                <a:lnTo>
                  <a:pt x="891" y="22215"/>
                </a:lnTo>
                <a:lnTo>
                  <a:pt x="1045" y="21723"/>
                </a:lnTo>
                <a:lnTo>
                  <a:pt x="1229" y="21262"/>
                </a:lnTo>
                <a:lnTo>
                  <a:pt x="1444" y="20832"/>
                </a:lnTo>
                <a:lnTo>
                  <a:pt x="1659" y="20371"/>
                </a:lnTo>
                <a:lnTo>
                  <a:pt x="1905" y="19941"/>
                </a:lnTo>
                <a:lnTo>
                  <a:pt x="2182" y="19542"/>
                </a:lnTo>
                <a:lnTo>
                  <a:pt x="2458" y="19142"/>
                </a:lnTo>
                <a:lnTo>
                  <a:pt x="2766" y="18743"/>
                </a:lnTo>
                <a:lnTo>
                  <a:pt x="3104" y="18374"/>
                </a:lnTo>
                <a:lnTo>
                  <a:pt x="3442" y="18036"/>
                </a:lnTo>
                <a:lnTo>
                  <a:pt x="3779" y="17698"/>
                </a:lnTo>
                <a:lnTo>
                  <a:pt x="4148" y="17360"/>
                </a:lnTo>
                <a:lnTo>
                  <a:pt x="4548" y="17053"/>
                </a:lnTo>
                <a:lnTo>
                  <a:pt x="4947" y="16776"/>
                </a:lnTo>
                <a:lnTo>
                  <a:pt x="5347" y="16531"/>
                </a:lnTo>
                <a:lnTo>
                  <a:pt x="5777" y="16285"/>
                </a:lnTo>
                <a:lnTo>
                  <a:pt x="6238" y="16039"/>
                </a:lnTo>
                <a:lnTo>
                  <a:pt x="6668" y="15855"/>
                </a:lnTo>
                <a:lnTo>
                  <a:pt x="7129" y="15670"/>
                </a:lnTo>
                <a:lnTo>
                  <a:pt x="7620" y="15486"/>
                </a:lnTo>
                <a:lnTo>
                  <a:pt x="8112" y="15363"/>
                </a:lnTo>
                <a:lnTo>
                  <a:pt x="8603" y="15240"/>
                </a:lnTo>
                <a:lnTo>
                  <a:pt x="9095" y="15148"/>
                </a:lnTo>
                <a:lnTo>
                  <a:pt x="9617" y="15086"/>
                </a:lnTo>
                <a:lnTo>
                  <a:pt x="10109" y="15056"/>
                </a:lnTo>
                <a:lnTo>
                  <a:pt x="10631" y="15025"/>
                </a:lnTo>
                <a:lnTo>
                  <a:pt x="37824" y="15025"/>
                </a:lnTo>
                <a:lnTo>
                  <a:pt x="38377" y="14994"/>
                </a:lnTo>
                <a:lnTo>
                  <a:pt x="38899" y="14902"/>
                </a:lnTo>
                <a:lnTo>
                  <a:pt x="39421" y="14810"/>
                </a:lnTo>
                <a:lnTo>
                  <a:pt x="39944" y="14718"/>
                </a:lnTo>
                <a:lnTo>
                  <a:pt x="40435" y="14564"/>
                </a:lnTo>
                <a:lnTo>
                  <a:pt x="40927" y="14380"/>
                </a:lnTo>
                <a:lnTo>
                  <a:pt x="41419" y="14195"/>
                </a:lnTo>
                <a:lnTo>
                  <a:pt x="41879" y="13980"/>
                </a:lnTo>
                <a:lnTo>
                  <a:pt x="42340" y="13765"/>
                </a:lnTo>
                <a:lnTo>
                  <a:pt x="42770" y="13489"/>
                </a:lnTo>
                <a:lnTo>
                  <a:pt x="43201" y="13212"/>
                </a:lnTo>
                <a:lnTo>
                  <a:pt x="43631" y="12936"/>
                </a:lnTo>
                <a:lnTo>
                  <a:pt x="44030" y="12628"/>
                </a:lnTo>
                <a:lnTo>
                  <a:pt x="44399" y="12290"/>
                </a:lnTo>
                <a:lnTo>
                  <a:pt x="44768" y="11922"/>
                </a:lnTo>
                <a:lnTo>
                  <a:pt x="45136" y="11553"/>
                </a:lnTo>
                <a:lnTo>
                  <a:pt x="45444" y="11184"/>
                </a:lnTo>
                <a:lnTo>
                  <a:pt x="45782" y="10785"/>
                </a:lnTo>
                <a:lnTo>
                  <a:pt x="46058" y="10355"/>
                </a:lnTo>
                <a:lnTo>
                  <a:pt x="46335" y="9925"/>
                </a:lnTo>
                <a:lnTo>
                  <a:pt x="46611" y="9494"/>
                </a:lnTo>
                <a:lnTo>
                  <a:pt x="46826" y="9033"/>
                </a:lnTo>
                <a:lnTo>
                  <a:pt x="47041" y="8573"/>
                </a:lnTo>
                <a:lnTo>
                  <a:pt x="47226" y="8081"/>
                </a:lnTo>
                <a:lnTo>
                  <a:pt x="47410" y="7589"/>
                </a:lnTo>
                <a:lnTo>
                  <a:pt x="47533" y="7098"/>
                </a:lnTo>
                <a:lnTo>
                  <a:pt x="47656" y="6575"/>
                </a:lnTo>
                <a:lnTo>
                  <a:pt x="47748" y="6053"/>
                </a:lnTo>
                <a:lnTo>
                  <a:pt x="47840" y="5531"/>
                </a:lnTo>
                <a:lnTo>
                  <a:pt x="47871" y="4978"/>
                </a:lnTo>
                <a:lnTo>
                  <a:pt x="47871" y="4455"/>
                </a:lnTo>
                <a:lnTo>
                  <a:pt x="47871" y="215"/>
                </a:lnTo>
                <a:lnTo>
                  <a:pt x="47871" y="123"/>
                </a:lnTo>
                <a:lnTo>
                  <a:pt x="47809" y="62"/>
                </a:lnTo>
                <a:lnTo>
                  <a:pt x="47748" y="0"/>
                </a:lnTo>
                <a:close/>
              </a:path>
            </a:pathLst>
          </a:custGeom>
          <a:solidFill>
            <a:srgbClr val="4CBB1D"/>
          </a:solidFill>
          <a:ln cap="flat" cmpd="sng" w="762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36"/>
          <p:cNvSpPr/>
          <p:nvPr/>
        </p:nvSpPr>
        <p:spPr>
          <a:xfrm flipH="1">
            <a:off x="4476456" y="2730110"/>
            <a:ext cx="43289" cy="49523"/>
          </a:xfrm>
          <a:custGeom>
            <a:rect b="b" l="l" r="r" t="t"/>
            <a:pathLst>
              <a:path extrusionOk="0" h="985" w="861">
                <a:moveTo>
                  <a:pt x="123" y="1"/>
                </a:moveTo>
                <a:lnTo>
                  <a:pt x="0" y="800"/>
                </a:lnTo>
                <a:lnTo>
                  <a:pt x="277" y="953"/>
                </a:lnTo>
                <a:lnTo>
                  <a:pt x="492" y="984"/>
                </a:lnTo>
                <a:lnTo>
                  <a:pt x="676" y="953"/>
                </a:lnTo>
                <a:lnTo>
                  <a:pt x="769" y="923"/>
                </a:lnTo>
                <a:lnTo>
                  <a:pt x="830" y="861"/>
                </a:lnTo>
                <a:lnTo>
                  <a:pt x="861" y="800"/>
                </a:lnTo>
                <a:lnTo>
                  <a:pt x="861" y="769"/>
                </a:lnTo>
                <a:lnTo>
                  <a:pt x="861" y="708"/>
                </a:lnTo>
                <a:lnTo>
                  <a:pt x="830" y="646"/>
                </a:lnTo>
                <a:lnTo>
                  <a:pt x="123" y="1"/>
                </a:lnTo>
                <a:close/>
              </a:path>
            </a:pathLst>
          </a:custGeom>
          <a:solidFill>
            <a:srgbClr val="2A40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6"/>
          <p:cNvSpPr/>
          <p:nvPr/>
        </p:nvSpPr>
        <p:spPr>
          <a:xfrm flipH="1">
            <a:off x="4500878" y="2899022"/>
            <a:ext cx="110673" cy="111821"/>
          </a:xfrm>
          <a:custGeom>
            <a:rect b="b" l="l" r="r" t="t"/>
            <a:pathLst>
              <a:path extrusionOk="0" h="2920" w="2890">
                <a:moveTo>
                  <a:pt x="1445" y="1"/>
                </a:moveTo>
                <a:lnTo>
                  <a:pt x="1138" y="31"/>
                </a:lnTo>
                <a:lnTo>
                  <a:pt x="892" y="124"/>
                </a:lnTo>
                <a:lnTo>
                  <a:pt x="615" y="246"/>
                </a:lnTo>
                <a:lnTo>
                  <a:pt x="400" y="431"/>
                </a:lnTo>
                <a:lnTo>
                  <a:pt x="247" y="646"/>
                </a:lnTo>
                <a:lnTo>
                  <a:pt x="93" y="892"/>
                </a:lnTo>
                <a:lnTo>
                  <a:pt x="32" y="1168"/>
                </a:lnTo>
                <a:lnTo>
                  <a:pt x="1" y="1476"/>
                </a:lnTo>
                <a:lnTo>
                  <a:pt x="32" y="1752"/>
                </a:lnTo>
                <a:lnTo>
                  <a:pt x="93" y="2029"/>
                </a:lnTo>
                <a:lnTo>
                  <a:pt x="247" y="2274"/>
                </a:lnTo>
                <a:lnTo>
                  <a:pt x="400" y="2489"/>
                </a:lnTo>
                <a:lnTo>
                  <a:pt x="615" y="2674"/>
                </a:lnTo>
                <a:lnTo>
                  <a:pt x="892" y="2797"/>
                </a:lnTo>
                <a:lnTo>
                  <a:pt x="1138" y="2889"/>
                </a:lnTo>
                <a:lnTo>
                  <a:pt x="1445" y="2920"/>
                </a:lnTo>
                <a:lnTo>
                  <a:pt x="1752" y="2889"/>
                </a:lnTo>
                <a:lnTo>
                  <a:pt x="1998" y="2797"/>
                </a:lnTo>
                <a:lnTo>
                  <a:pt x="2275" y="2674"/>
                </a:lnTo>
                <a:lnTo>
                  <a:pt x="2490" y="2489"/>
                </a:lnTo>
                <a:lnTo>
                  <a:pt x="2643" y="2274"/>
                </a:lnTo>
                <a:lnTo>
                  <a:pt x="2797" y="2029"/>
                </a:lnTo>
                <a:lnTo>
                  <a:pt x="2858" y="1752"/>
                </a:lnTo>
                <a:lnTo>
                  <a:pt x="2889" y="1476"/>
                </a:lnTo>
                <a:lnTo>
                  <a:pt x="2858" y="1168"/>
                </a:lnTo>
                <a:lnTo>
                  <a:pt x="2797" y="892"/>
                </a:lnTo>
                <a:lnTo>
                  <a:pt x="2643" y="646"/>
                </a:lnTo>
                <a:lnTo>
                  <a:pt x="2490" y="431"/>
                </a:lnTo>
                <a:lnTo>
                  <a:pt x="2275" y="246"/>
                </a:lnTo>
                <a:lnTo>
                  <a:pt x="1998" y="124"/>
                </a:lnTo>
                <a:lnTo>
                  <a:pt x="1752" y="31"/>
                </a:lnTo>
                <a:lnTo>
                  <a:pt x="1445" y="1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36"/>
          <p:cNvSpPr/>
          <p:nvPr/>
        </p:nvSpPr>
        <p:spPr>
          <a:xfrm flipH="1">
            <a:off x="4500878" y="2899022"/>
            <a:ext cx="110673" cy="111821"/>
          </a:xfrm>
          <a:custGeom>
            <a:rect b="b" l="l" r="r" t="t"/>
            <a:pathLst>
              <a:path extrusionOk="0" h="2920" w="2890">
                <a:moveTo>
                  <a:pt x="1445" y="1"/>
                </a:moveTo>
                <a:lnTo>
                  <a:pt x="1138" y="31"/>
                </a:lnTo>
                <a:lnTo>
                  <a:pt x="892" y="124"/>
                </a:lnTo>
                <a:lnTo>
                  <a:pt x="615" y="246"/>
                </a:lnTo>
                <a:lnTo>
                  <a:pt x="400" y="431"/>
                </a:lnTo>
                <a:lnTo>
                  <a:pt x="247" y="646"/>
                </a:lnTo>
                <a:lnTo>
                  <a:pt x="93" y="892"/>
                </a:lnTo>
                <a:lnTo>
                  <a:pt x="32" y="1168"/>
                </a:lnTo>
                <a:lnTo>
                  <a:pt x="1" y="1476"/>
                </a:lnTo>
                <a:lnTo>
                  <a:pt x="32" y="1752"/>
                </a:lnTo>
                <a:lnTo>
                  <a:pt x="93" y="2029"/>
                </a:lnTo>
                <a:lnTo>
                  <a:pt x="247" y="2274"/>
                </a:lnTo>
                <a:lnTo>
                  <a:pt x="400" y="2489"/>
                </a:lnTo>
                <a:lnTo>
                  <a:pt x="615" y="2674"/>
                </a:lnTo>
                <a:lnTo>
                  <a:pt x="892" y="2797"/>
                </a:lnTo>
                <a:lnTo>
                  <a:pt x="1138" y="2889"/>
                </a:lnTo>
                <a:lnTo>
                  <a:pt x="1445" y="2920"/>
                </a:lnTo>
                <a:lnTo>
                  <a:pt x="1752" y="2889"/>
                </a:lnTo>
                <a:lnTo>
                  <a:pt x="1998" y="2797"/>
                </a:lnTo>
                <a:lnTo>
                  <a:pt x="2275" y="2674"/>
                </a:lnTo>
                <a:lnTo>
                  <a:pt x="2490" y="2489"/>
                </a:lnTo>
                <a:lnTo>
                  <a:pt x="2643" y="2274"/>
                </a:lnTo>
                <a:lnTo>
                  <a:pt x="2797" y="2029"/>
                </a:lnTo>
                <a:lnTo>
                  <a:pt x="2858" y="1752"/>
                </a:lnTo>
                <a:lnTo>
                  <a:pt x="2889" y="1476"/>
                </a:lnTo>
                <a:lnTo>
                  <a:pt x="2858" y="1168"/>
                </a:lnTo>
                <a:lnTo>
                  <a:pt x="2797" y="892"/>
                </a:lnTo>
                <a:lnTo>
                  <a:pt x="2643" y="646"/>
                </a:lnTo>
                <a:lnTo>
                  <a:pt x="2490" y="431"/>
                </a:lnTo>
                <a:lnTo>
                  <a:pt x="2275" y="246"/>
                </a:lnTo>
                <a:lnTo>
                  <a:pt x="1998" y="124"/>
                </a:lnTo>
                <a:lnTo>
                  <a:pt x="1752" y="31"/>
                </a:lnTo>
                <a:lnTo>
                  <a:pt x="1445" y="1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6"/>
          <p:cNvSpPr/>
          <p:nvPr/>
        </p:nvSpPr>
        <p:spPr>
          <a:xfrm flipH="1">
            <a:off x="4500878" y="2899022"/>
            <a:ext cx="110673" cy="111821"/>
          </a:xfrm>
          <a:custGeom>
            <a:rect b="b" l="l" r="r" t="t"/>
            <a:pathLst>
              <a:path extrusionOk="0" h="2920" w="2890">
                <a:moveTo>
                  <a:pt x="1445" y="1"/>
                </a:moveTo>
                <a:lnTo>
                  <a:pt x="1138" y="31"/>
                </a:lnTo>
                <a:lnTo>
                  <a:pt x="892" y="124"/>
                </a:lnTo>
                <a:lnTo>
                  <a:pt x="615" y="246"/>
                </a:lnTo>
                <a:lnTo>
                  <a:pt x="400" y="431"/>
                </a:lnTo>
                <a:lnTo>
                  <a:pt x="247" y="646"/>
                </a:lnTo>
                <a:lnTo>
                  <a:pt x="93" y="892"/>
                </a:lnTo>
                <a:lnTo>
                  <a:pt x="32" y="1168"/>
                </a:lnTo>
                <a:lnTo>
                  <a:pt x="1" y="1476"/>
                </a:lnTo>
                <a:lnTo>
                  <a:pt x="32" y="1752"/>
                </a:lnTo>
                <a:lnTo>
                  <a:pt x="93" y="2029"/>
                </a:lnTo>
                <a:lnTo>
                  <a:pt x="247" y="2274"/>
                </a:lnTo>
                <a:lnTo>
                  <a:pt x="400" y="2489"/>
                </a:lnTo>
                <a:lnTo>
                  <a:pt x="615" y="2674"/>
                </a:lnTo>
                <a:lnTo>
                  <a:pt x="892" y="2797"/>
                </a:lnTo>
                <a:lnTo>
                  <a:pt x="1138" y="2889"/>
                </a:lnTo>
                <a:lnTo>
                  <a:pt x="1445" y="2920"/>
                </a:lnTo>
                <a:lnTo>
                  <a:pt x="1752" y="2889"/>
                </a:lnTo>
                <a:lnTo>
                  <a:pt x="1998" y="2797"/>
                </a:lnTo>
                <a:lnTo>
                  <a:pt x="2275" y="2674"/>
                </a:lnTo>
                <a:lnTo>
                  <a:pt x="2490" y="2489"/>
                </a:lnTo>
                <a:lnTo>
                  <a:pt x="2643" y="2274"/>
                </a:lnTo>
                <a:lnTo>
                  <a:pt x="2797" y="2029"/>
                </a:lnTo>
                <a:lnTo>
                  <a:pt x="2858" y="1752"/>
                </a:lnTo>
                <a:lnTo>
                  <a:pt x="2889" y="1476"/>
                </a:lnTo>
                <a:lnTo>
                  <a:pt x="2858" y="1168"/>
                </a:lnTo>
                <a:lnTo>
                  <a:pt x="2797" y="892"/>
                </a:lnTo>
                <a:lnTo>
                  <a:pt x="2643" y="646"/>
                </a:lnTo>
                <a:lnTo>
                  <a:pt x="2490" y="431"/>
                </a:lnTo>
                <a:lnTo>
                  <a:pt x="2275" y="246"/>
                </a:lnTo>
                <a:lnTo>
                  <a:pt x="1998" y="124"/>
                </a:lnTo>
                <a:lnTo>
                  <a:pt x="1752" y="31"/>
                </a:lnTo>
                <a:lnTo>
                  <a:pt x="1445" y="1"/>
                </a:lnTo>
                <a:close/>
              </a:path>
            </a:pathLst>
          </a:custGeom>
          <a:solidFill>
            <a:srgbClr val="131C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6"/>
          <p:cNvSpPr/>
          <p:nvPr/>
        </p:nvSpPr>
        <p:spPr>
          <a:xfrm flipH="1">
            <a:off x="4504439" y="2902545"/>
            <a:ext cx="103550" cy="104775"/>
          </a:xfrm>
          <a:custGeom>
            <a:rect b="b" l="l" r="r" t="t"/>
            <a:pathLst>
              <a:path extrusionOk="0" h="2736" w="2704">
                <a:moveTo>
                  <a:pt x="1352" y="1"/>
                </a:moveTo>
                <a:lnTo>
                  <a:pt x="1076" y="32"/>
                </a:lnTo>
                <a:lnTo>
                  <a:pt x="830" y="124"/>
                </a:lnTo>
                <a:lnTo>
                  <a:pt x="584" y="247"/>
                </a:lnTo>
                <a:lnTo>
                  <a:pt x="400" y="400"/>
                </a:lnTo>
                <a:lnTo>
                  <a:pt x="215" y="615"/>
                </a:lnTo>
                <a:lnTo>
                  <a:pt x="92" y="830"/>
                </a:lnTo>
                <a:lnTo>
                  <a:pt x="0" y="1107"/>
                </a:lnTo>
                <a:lnTo>
                  <a:pt x="0" y="1384"/>
                </a:lnTo>
                <a:lnTo>
                  <a:pt x="0" y="1660"/>
                </a:lnTo>
                <a:lnTo>
                  <a:pt x="92" y="1906"/>
                </a:lnTo>
                <a:lnTo>
                  <a:pt x="215" y="2152"/>
                </a:lnTo>
                <a:lnTo>
                  <a:pt x="400" y="2336"/>
                </a:lnTo>
                <a:lnTo>
                  <a:pt x="584" y="2520"/>
                </a:lnTo>
                <a:lnTo>
                  <a:pt x="830" y="2643"/>
                </a:lnTo>
                <a:lnTo>
                  <a:pt x="1076" y="2705"/>
                </a:lnTo>
                <a:lnTo>
                  <a:pt x="1352" y="2735"/>
                </a:lnTo>
                <a:lnTo>
                  <a:pt x="1629" y="2705"/>
                </a:lnTo>
                <a:lnTo>
                  <a:pt x="1874" y="2643"/>
                </a:lnTo>
                <a:lnTo>
                  <a:pt x="2120" y="2520"/>
                </a:lnTo>
                <a:lnTo>
                  <a:pt x="2305" y="2336"/>
                </a:lnTo>
                <a:lnTo>
                  <a:pt x="2489" y="2152"/>
                </a:lnTo>
                <a:lnTo>
                  <a:pt x="2612" y="1906"/>
                </a:lnTo>
                <a:lnTo>
                  <a:pt x="2704" y="1660"/>
                </a:lnTo>
                <a:lnTo>
                  <a:pt x="2704" y="1384"/>
                </a:lnTo>
                <a:lnTo>
                  <a:pt x="2704" y="1107"/>
                </a:lnTo>
                <a:lnTo>
                  <a:pt x="2612" y="830"/>
                </a:lnTo>
                <a:lnTo>
                  <a:pt x="2489" y="615"/>
                </a:lnTo>
                <a:lnTo>
                  <a:pt x="2305" y="400"/>
                </a:lnTo>
                <a:lnTo>
                  <a:pt x="2120" y="247"/>
                </a:lnTo>
                <a:lnTo>
                  <a:pt x="1874" y="124"/>
                </a:lnTo>
                <a:lnTo>
                  <a:pt x="1629" y="32"/>
                </a:lnTo>
                <a:lnTo>
                  <a:pt x="1352" y="1"/>
                </a:lnTo>
                <a:close/>
              </a:path>
            </a:pathLst>
          </a:custGeom>
          <a:solidFill>
            <a:srgbClr val="81E5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6"/>
          <p:cNvSpPr/>
          <p:nvPr/>
        </p:nvSpPr>
        <p:spPr>
          <a:xfrm flipH="1">
            <a:off x="4522054" y="2920199"/>
            <a:ext cx="68318" cy="69467"/>
          </a:xfrm>
          <a:custGeom>
            <a:rect b="b" l="l" r="r" t="t"/>
            <a:pathLst>
              <a:path extrusionOk="0" h="1814" w="1784">
                <a:moveTo>
                  <a:pt x="93" y="1"/>
                </a:moveTo>
                <a:lnTo>
                  <a:pt x="32" y="31"/>
                </a:lnTo>
                <a:lnTo>
                  <a:pt x="1" y="93"/>
                </a:lnTo>
                <a:lnTo>
                  <a:pt x="32" y="154"/>
                </a:lnTo>
                <a:lnTo>
                  <a:pt x="1629" y="1783"/>
                </a:lnTo>
                <a:lnTo>
                  <a:pt x="1691" y="1814"/>
                </a:lnTo>
                <a:lnTo>
                  <a:pt x="1752" y="1783"/>
                </a:lnTo>
                <a:lnTo>
                  <a:pt x="1783" y="1721"/>
                </a:lnTo>
                <a:lnTo>
                  <a:pt x="1752" y="1660"/>
                </a:lnTo>
                <a:lnTo>
                  <a:pt x="155" y="31"/>
                </a:lnTo>
                <a:lnTo>
                  <a:pt x="93" y="1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36"/>
          <p:cNvSpPr/>
          <p:nvPr/>
        </p:nvSpPr>
        <p:spPr>
          <a:xfrm flipH="1">
            <a:off x="4522054" y="2920199"/>
            <a:ext cx="68318" cy="69467"/>
          </a:xfrm>
          <a:custGeom>
            <a:rect b="b" l="l" r="r" t="t"/>
            <a:pathLst>
              <a:path extrusionOk="0" h="1814" w="1784">
                <a:moveTo>
                  <a:pt x="1691" y="1"/>
                </a:moveTo>
                <a:lnTo>
                  <a:pt x="1629" y="31"/>
                </a:lnTo>
                <a:lnTo>
                  <a:pt x="32" y="1660"/>
                </a:lnTo>
                <a:lnTo>
                  <a:pt x="1" y="1721"/>
                </a:lnTo>
                <a:lnTo>
                  <a:pt x="32" y="1783"/>
                </a:lnTo>
                <a:lnTo>
                  <a:pt x="93" y="1814"/>
                </a:lnTo>
                <a:lnTo>
                  <a:pt x="155" y="1783"/>
                </a:lnTo>
                <a:lnTo>
                  <a:pt x="1752" y="154"/>
                </a:lnTo>
                <a:lnTo>
                  <a:pt x="1783" y="93"/>
                </a:lnTo>
                <a:lnTo>
                  <a:pt x="1752" y="31"/>
                </a:lnTo>
                <a:lnTo>
                  <a:pt x="1691" y="1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36"/>
          <p:cNvSpPr/>
          <p:nvPr/>
        </p:nvSpPr>
        <p:spPr>
          <a:xfrm flipH="1">
            <a:off x="4552651" y="2907255"/>
            <a:ext cx="7123" cy="95355"/>
          </a:xfrm>
          <a:custGeom>
            <a:rect b="b" l="l" r="r" t="t"/>
            <a:pathLst>
              <a:path extrusionOk="0" h="2490" w="186">
                <a:moveTo>
                  <a:pt x="93" y="1"/>
                </a:moveTo>
                <a:lnTo>
                  <a:pt x="32" y="31"/>
                </a:lnTo>
                <a:lnTo>
                  <a:pt x="1" y="93"/>
                </a:lnTo>
                <a:lnTo>
                  <a:pt x="1" y="2397"/>
                </a:lnTo>
                <a:lnTo>
                  <a:pt x="32" y="2459"/>
                </a:lnTo>
                <a:lnTo>
                  <a:pt x="93" y="2490"/>
                </a:lnTo>
                <a:lnTo>
                  <a:pt x="154" y="2459"/>
                </a:lnTo>
                <a:lnTo>
                  <a:pt x="185" y="2397"/>
                </a:lnTo>
                <a:lnTo>
                  <a:pt x="185" y="93"/>
                </a:lnTo>
                <a:lnTo>
                  <a:pt x="154" y="31"/>
                </a:lnTo>
                <a:lnTo>
                  <a:pt x="93" y="1"/>
                </a:lnTo>
                <a:close/>
              </a:path>
            </a:pathLst>
          </a:custGeom>
          <a:solidFill>
            <a:srgbClr val="3C3F4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6"/>
          <p:cNvSpPr txBox="1"/>
          <p:nvPr/>
        </p:nvSpPr>
        <p:spPr>
          <a:xfrm>
            <a:off x="1726075" y="3247188"/>
            <a:ext cx="57021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2"/>
                </a:solidFill>
                <a:highlight>
                  <a:schemeClr val="accent5"/>
                </a:highlight>
                <a:latin typeface="Fira Sans"/>
                <a:ea typeface="Fira Sans"/>
                <a:cs typeface="Fira Sans"/>
                <a:sym typeface="Fira Sans"/>
              </a:rPr>
              <a:t>ELECTRIC VEHICLE</a:t>
            </a:r>
            <a:r>
              <a:rPr b="1" lang="en" sz="16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rPr>
              <a:t> INFRASTRUCTURE &amp; SALES EXPANSION</a:t>
            </a:r>
            <a:endParaRPr b="1" sz="16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551" name="Google Shape;551;p36"/>
          <p:cNvCxnSpPr/>
          <p:nvPr/>
        </p:nvCxnSpPr>
        <p:spPr>
          <a:xfrm>
            <a:off x="1978523" y="3093175"/>
            <a:ext cx="51972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2" name="Google Shape;5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" y="202750"/>
            <a:ext cx="857775" cy="78785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36"/>
          <p:cNvSpPr/>
          <p:nvPr/>
        </p:nvSpPr>
        <p:spPr>
          <a:xfrm>
            <a:off x="3717775" y="3753425"/>
            <a:ext cx="1829400" cy="311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6"/>
          <p:cNvSpPr txBox="1"/>
          <p:nvPr/>
        </p:nvSpPr>
        <p:spPr>
          <a:xfrm>
            <a:off x="3998738" y="3753425"/>
            <a:ext cx="12318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EPSON L300</a:t>
            </a:r>
            <a:endParaRPr b="1" sz="1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7"/>
          <p:cNvSpPr/>
          <p:nvPr/>
        </p:nvSpPr>
        <p:spPr>
          <a:xfrm>
            <a:off x="4608800" y="1221725"/>
            <a:ext cx="3991800" cy="2850300"/>
          </a:xfrm>
          <a:prstGeom prst="roundRect">
            <a:avLst>
              <a:gd fmla="val 860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37"/>
          <p:cNvSpPr/>
          <p:nvPr/>
        </p:nvSpPr>
        <p:spPr>
          <a:xfrm>
            <a:off x="1400925" y="1102250"/>
            <a:ext cx="2253300" cy="2190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37"/>
          <p:cNvPicPr preferRelativeResize="0"/>
          <p:nvPr/>
        </p:nvPicPr>
        <p:blipFill rotWithShape="1">
          <a:blip r:embed="rId3">
            <a:alphaModFix/>
          </a:blip>
          <a:srcRect b="36898" l="62505" r="13363" t="20390"/>
          <a:stretch/>
        </p:blipFill>
        <p:spPr>
          <a:xfrm>
            <a:off x="1873450" y="1513673"/>
            <a:ext cx="1308235" cy="1302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536" y="1169602"/>
            <a:ext cx="2055625" cy="2055589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37"/>
          <p:cNvSpPr/>
          <p:nvPr/>
        </p:nvSpPr>
        <p:spPr>
          <a:xfrm rot="5400000">
            <a:off x="2236206" y="3138989"/>
            <a:ext cx="564300" cy="45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64" name="Google Shape;564;p37"/>
          <p:cNvSpPr txBox="1"/>
          <p:nvPr/>
        </p:nvSpPr>
        <p:spPr>
          <a:xfrm>
            <a:off x="791163" y="3609600"/>
            <a:ext cx="3472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Dampak perubahan iklim: kenaikan suhu bumi yang sebagian besar diakibatkan oleh gas rumah kaca</a:t>
            </a:r>
            <a:endParaRPr sz="1300"/>
          </a:p>
        </p:txBody>
      </p:sp>
      <p:sp>
        <p:nvSpPr>
          <p:cNvPr id="565" name="Google Shape;565;p37"/>
          <p:cNvSpPr txBox="1"/>
          <p:nvPr>
            <p:ph idx="4294967295" type="title"/>
          </p:nvPr>
        </p:nvSpPr>
        <p:spPr>
          <a:xfrm>
            <a:off x="304800" y="259075"/>
            <a:ext cx="36651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Dampak Perubahan Iklim Global</a:t>
            </a:r>
            <a:endParaRPr sz="1800"/>
          </a:p>
        </p:txBody>
      </p:sp>
      <p:sp>
        <p:nvSpPr>
          <p:cNvPr id="566" name="Google Shape;566;p37"/>
          <p:cNvSpPr txBox="1"/>
          <p:nvPr>
            <p:ph idx="4294967295" type="title"/>
          </p:nvPr>
        </p:nvSpPr>
        <p:spPr>
          <a:xfrm>
            <a:off x="4608644" y="1317307"/>
            <a:ext cx="39918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Emisi Gas dari Sektor Transportasi</a:t>
            </a:r>
            <a:endParaRPr sz="1800"/>
          </a:p>
        </p:txBody>
      </p:sp>
      <p:pic>
        <p:nvPicPr>
          <p:cNvPr id="567" name="Google Shape;567;p37"/>
          <p:cNvPicPr preferRelativeResize="0"/>
          <p:nvPr/>
        </p:nvPicPr>
        <p:blipFill rotWithShape="1">
          <a:blip r:embed="rId5">
            <a:alphaModFix/>
          </a:blip>
          <a:srcRect b="30991" l="11687" r="72438" t="24203"/>
          <a:stretch/>
        </p:blipFill>
        <p:spPr>
          <a:xfrm>
            <a:off x="4893773" y="2979770"/>
            <a:ext cx="440750" cy="699802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37"/>
          <p:cNvSpPr txBox="1"/>
          <p:nvPr/>
        </p:nvSpPr>
        <p:spPr>
          <a:xfrm>
            <a:off x="4731629" y="1765991"/>
            <a:ext cx="3618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Sektor transportasi: penyumbang emisi gas rumah kaca terbesar kedua</a:t>
            </a:r>
            <a:endParaRPr/>
          </a:p>
        </p:txBody>
      </p:sp>
      <p:sp>
        <p:nvSpPr>
          <p:cNvPr id="569" name="Google Shape;569;p37"/>
          <p:cNvSpPr txBox="1"/>
          <p:nvPr/>
        </p:nvSpPr>
        <p:spPr>
          <a:xfrm>
            <a:off x="5162740" y="2414600"/>
            <a:ext cx="249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8900"/>
                </a:solidFill>
                <a:latin typeface="Roboto"/>
                <a:ea typeface="Roboto"/>
                <a:cs typeface="Roboto"/>
                <a:sym typeface="Roboto"/>
              </a:rPr>
              <a:t>1990 - 2019</a:t>
            </a:r>
            <a:endParaRPr b="1" sz="2400">
              <a:solidFill>
                <a:srgbClr val="FF89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0" name="Google Shape;570;p37"/>
          <p:cNvSpPr txBox="1"/>
          <p:nvPr/>
        </p:nvSpPr>
        <p:spPr>
          <a:xfrm>
            <a:off x="6279788" y="2968700"/>
            <a:ext cx="19083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Emisi tahunan CO</a:t>
            </a:r>
            <a:r>
              <a:rPr baseline="-25000"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mencapai 8,25 miliar metrik ton (GtCO2)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1" name="Google Shape;571;p37"/>
          <p:cNvSpPr/>
          <p:nvPr/>
        </p:nvSpPr>
        <p:spPr>
          <a:xfrm>
            <a:off x="5315438" y="2920202"/>
            <a:ext cx="907800" cy="90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6"/>
                </a:solidFill>
                <a:latin typeface="Fira Sans"/>
                <a:ea typeface="Fira Sans"/>
                <a:cs typeface="Fira Sans"/>
                <a:sym typeface="Fira Sans"/>
              </a:rPr>
              <a:t>80%</a:t>
            </a:r>
            <a:endParaRPr b="1" sz="1700">
              <a:solidFill>
                <a:schemeClr val="accent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2" name="Google Shape;572;p37"/>
          <p:cNvSpPr txBox="1"/>
          <p:nvPr/>
        </p:nvSpPr>
        <p:spPr>
          <a:xfrm>
            <a:off x="5720150" y="37644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Sumber: Statista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3" name="Google Shape;573;p37"/>
          <p:cNvSpPr txBox="1"/>
          <p:nvPr/>
        </p:nvSpPr>
        <p:spPr>
          <a:xfrm>
            <a:off x="-471600" y="4362800"/>
            <a:ext cx="378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Sumber: United Nations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8"/>
          <p:cNvSpPr/>
          <p:nvPr/>
        </p:nvSpPr>
        <p:spPr>
          <a:xfrm>
            <a:off x="474475" y="2911175"/>
            <a:ext cx="2595900" cy="1135200"/>
          </a:xfrm>
          <a:prstGeom prst="roundRect">
            <a:avLst>
              <a:gd fmla="val 860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eningkatnya suhu bumi akibat gas rumah kaca yang melapisi bumi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9" name="Google Shape;579;p38"/>
          <p:cNvSpPr/>
          <p:nvPr/>
        </p:nvSpPr>
        <p:spPr>
          <a:xfrm>
            <a:off x="3264251" y="2911175"/>
            <a:ext cx="2595900" cy="1135200"/>
          </a:xfrm>
          <a:prstGeom prst="roundRect">
            <a:avLst>
              <a:gd fmla="val 860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omitmen negara-negara dalam mengatasi perubahan iklim global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0" name="Google Shape;580;p38"/>
          <p:cNvSpPr/>
          <p:nvPr/>
        </p:nvSpPr>
        <p:spPr>
          <a:xfrm>
            <a:off x="6046725" y="2911175"/>
            <a:ext cx="2615400" cy="1135200"/>
          </a:xfrm>
          <a:prstGeom prst="roundRect">
            <a:avLst>
              <a:gd fmla="val 860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engurangi emisi gas global untuk membatasi kenaikan temperatur hanya dalam rentang </a:t>
            </a:r>
            <a:r>
              <a:rPr b="1"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1,5-2°C</a:t>
            </a:r>
            <a:r>
              <a:rPr lang="en" sz="12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pada abad ini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1" name="Google Shape;581;p38"/>
          <p:cNvPicPr preferRelativeResize="0"/>
          <p:nvPr/>
        </p:nvPicPr>
        <p:blipFill rotWithShape="1">
          <a:blip r:embed="rId3">
            <a:alphaModFix/>
          </a:blip>
          <a:srcRect b="30069" l="30150" r="29701" t="28551"/>
          <a:stretch/>
        </p:blipFill>
        <p:spPr>
          <a:xfrm rot="3921670">
            <a:off x="6974737" y="1451805"/>
            <a:ext cx="883683" cy="512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8"/>
          <p:cNvPicPr preferRelativeResize="0"/>
          <p:nvPr/>
        </p:nvPicPr>
        <p:blipFill rotWithShape="1">
          <a:blip r:embed="rId4">
            <a:alphaModFix/>
          </a:blip>
          <a:srcRect b="49563" l="5441" r="79439" t="9666"/>
          <a:stretch/>
        </p:blipFill>
        <p:spPr>
          <a:xfrm>
            <a:off x="1370014" y="1199575"/>
            <a:ext cx="781752" cy="11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38"/>
          <p:cNvSpPr txBox="1"/>
          <p:nvPr>
            <p:ph idx="4294967295" type="title"/>
          </p:nvPr>
        </p:nvSpPr>
        <p:spPr>
          <a:xfrm>
            <a:off x="457200" y="259075"/>
            <a:ext cx="8229600" cy="4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Bagaimana upaya mengatasinya?</a:t>
            </a:r>
            <a:endParaRPr sz="1800"/>
          </a:p>
        </p:txBody>
      </p:sp>
      <p:pic>
        <p:nvPicPr>
          <p:cNvPr id="584" name="Google Shape;58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4247" y="1199572"/>
            <a:ext cx="2615504" cy="11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38"/>
          <p:cNvSpPr/>
          <p:nvPr/>
        </p:nvSpPr>
        <p:spPr>
          <a:xfrm>
            <a:off x="2403625" y="1672275"/>
            <a:ext cx="730500" cy="15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38"/>
          <p:cNvSpPr/>
          <p:nvPr/>
        </p:nvSpPr>
        <p:spPr>
          <a:xfrm>
            <a:off x="6116522" y="1672275"/>
            <a:ext cx="730500" cy="154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8"/>
          <p:cNvSpPr txBox="1"/>
          <p:nvPr/>
        </p:nvSpPr>
        <p:spPr>
          <a:xfrm>
            <a:off x="7172275" y="1120575"/>
            <a:ext cx="912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°C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8" name="Google Shape;588;p38"/>
          <p:cNvSpPr txBox="1"/>
          <p:nvPr/>
        </p:nvSpPr>
        <p:spPr>
          <a:xfrm>
            <a:off x="868834" y="2504071"/>
            <a:ext cx="17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Pemanasan Global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9" name="Google Shape;589;p38"/>
          <p:cNvSpPr txBox="1"/>
          <p:nvPr/>
        </p:nvSpPr>
        <p:spPr>
          <a:xfrm>
            <a:off x="3688234" y="2504071"/>
            <a:ext cx="174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Paris Agreement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0" name="Google Shape;590;p38"/>
          <p:cNvSpPr txBox="1"/>
          <p:nvPr/>
        </p:nvSpPr>
        <p:spPr>
          <a:xfrm>
            <a:off x="6055476" y="2504075"/>
            <a:ext cx="259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Tujuan Paris Agreement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1" name="Google Shape;591;p38"/>
          <p:cNvSpPr txBox="1"/>
          <p:nvPr/>
        </p:nvSpPr>
        <p:spPr>
          <a:xfrm>
            <a:off x="2576400" y="4362800"/>
            <a:ext cx="378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Sumber: United Nations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9"/>
          <p:cNvSpPr/>
          <p:nvPr/>
        </p:nvSpPr>
        <p:spPr>
          <a:xfrm>
            <a:off x="4709500" y="1304500"/>
            <a:ext cx="3781500" cy="3517500"/>
          </a:xfrm>
          <a:prstGeom prst="roundRect">
            <a:avLst>
              <a:gd fmla="val 644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597" name="Google Shape;597;p39"/>
          <p:cNvSpPr/>
          <p:nvPr/>
        </p:nvSpPr>
        <p:spPr>
          <a:xfrm rot="5400000">
            <a:off x="6440700" y="3876750"/>
            <a:ext cx="353100" cy="23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8" name="Google Shape;598;p39"/>
          <p:cNvSpPr txBox="1"/>
          <p:nvPr/>
        </p:nvSpPr>
        <p:spPr>
          <a:xfrm>
            <a:off x="481501" y="313750"/>
            <a:ext cx="81810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Komitmen Amerika Serikat dalam Paris Agreement </a:t>
            </a:r>
            <a:endParaRPr b="1" sz="18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99" name="Google Shape;599;p39"/>
          <p:cNvSpPr/>
          <p:nvPr/>
        </p:nvSpPr>
        <p:spPr>
          <a:xfrm>
            <a:off x="623150" y="1351824"/>
            <a:ext cx="3781500" cy="2188200"/>
          </a:xfrm>
          <a:prstGeom prst="roundRect">
            <a:avLst>
              <a:gd fmla="val 6444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600" name="Google Shape;600;p39"/>
          <p:cNvPicPr preferRelativeResize="0"/>
          <p:nvPr/>
        </p:nvPicPr>
        <p:blipFill rotWithShape="1">
          <a:blip r:embed="rId3">
            <a:alphaModFix/>
          </a:blip>
          <a:srcRect b="2352" l="47026" r="19448" t="53418"/>
          <a:stretch/>
        </p:blipFill>
        <p:spPr>
          <a:xfrm>
            <a:off x="832845" y="1715412"/>
            <a:ext cx="684682" cy="427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0879" y="1687321"/>
            <a:ext cx="1267861" cy="484097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39"/>
          <p:cNvSpPr txBox="1"/>
          <p:nvPr/>
        </p:nvSpPr>
        <p:spPr>
          <a:xfrm>
            <a:off x="1453557" y="1674409"/>
            <a:ext cx="501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33D3A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endParaRPr b="1" sz="1900">
              <a:solidFill>
                <a:srgbClr val="133D3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03" name="Google Shape;603;p39"/>
          <p:cNvGrpSpPr/>
          <p:nvPr/>
        </p:nvGrpSpPr>
        <p:grpSpPr>
          <a:xfrm>
            <a:off x="3397791" y="1765769"/>
            <a:ext cx="848482" cy="309676"/>
            <a:chOff x="-1557178" y="3738967"/>
            <a:chExt cx="2892883" cy="1253751"/>
          </a:xfrm>
        </p:grpSpPr>
        <p:sp>
          <p:nvSpPr>
            <p:cNvPr id="604" name="Google Shape;604;p39"/>
            <p:cNvSpPr/>
            <p:nvPr/>
          </p:nvSpPr>
          <p:spPr>
            <a:xfrm>
              <a:off x="686271" y="4428919"/>
              <a:ext cx="110584" cy="18125"/>
            </a:xfrm>
            <a:custGeom>
              <a:rect b="b" l="l" r="r" t="t"/>
              <a:pathLst>
                <a:path extrusionOk="0" fill="none" h="247" w="1507">
                  <a:moveTo>
                    <a:pt x="1" y="1"/>
                  </a:moveTo>
                  <a:lnTo>
                    <a:pt x="1" y="246"/>
                  </a:lnTo>
                  <a:lnTo>
                    <a:pt x="1" y="246"/>
                  </a:lnTo>
                  <a:lnTo>
                    <a:pt x="831" y="246"/>
                  </a:lnTo>
                  <a:lnTo>
                    <a:pt x="831" y="246"/>
                  </a:lnTo>
                  <a:lnTo>
                    <a:pt x="1138" y="246"/>
                  </a:lnTo>
                  <a:lnTo>
                    <a:pt x="1138" y="246"/>
                  </a:lnTo>
                  <a:lnTo>
                    <a:pt x="1506" y="246"/>
                  </a:lnTo>
                  <a:lnTo>
                    <a:pt x="1506" y="246"/>
                  </a:lnTo>
                  <a:lnTo>
                    <a:pt x="1506" y="62"/>
                  </a:lnTo>
                  <a:lnTo>
                    <a:pt x="1506" y="62"/>
                  </a:lnTo>
                  <a:lnTo>
                    <a:pt x="769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9"/>
            <p:cNvSpPr/>
            <p:nvPr/>
          </p:nvSpPr>
          <p:spPr>
            <a:xfrm>
              <a:off x="1297327" y="4586767"/>
              <a:ext cx="38378" cy="151168"/>
            </a:xfrm>
            <a:custGeom>
              <a:rect b="b" l="l" r="r" t="t"/>
              <a:pathLst>
                <a:path extrusionOk="0" h="2060" w="523">
                  <a:moveTo>
                    <a:pt x="1" y="0"/>
                  </a:moveTo>
                  <a:lnTo>
                    <a:pt x="1" y="2059"/>
                  </a:lnTo>
                  <a:lnTo>
                    <a:pt x="123" y="2059"/>
                  </a:lnTo>
                  <a:lnTo>
                    <a:pt x="246" y="2028"/>
                  </a:lnTo>
                  <a:lnTo>
                    <a:pt x="369" y="1936"/>
                  </a:lnTo>
                  <a:lnTo>
                    <a:pt x="431" y="1875"/>
                  </a:lnTo>
                  <a:lnTo>
                    <a:pt x="492" y="1783"/>
                  </a:lnTo>
                  <a:lnTo>
                    <a:pt x="523" y="1660"/>
                  </a:lnTo>
                  <a:lnTo>
                    <a:pt x="523" y="338"/>
                  </a:lnTo>
                  <a:lnTo>
                    <a:pt x="492" y="216"/>
                  </a:lnTo>
                  <a:lnTo>
                    <a:pt x="431" y="93"/>
                  </a:lnTo>
                  <a:lnTo>
                    <a:pt x="308" y="3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89E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-479410" y="3876487"/>
              <a:ext cx="1776750" cy="647234"/>
            </a:xfrm>
            <a:custGeom>
              <a:rect b="b" l="l" r="r" t="t"/>
              <a:pathLst>
                <a:path extrusionOk="0" h="8820" w="24213">
                  <a:moveTo>
                    <a:pt x="3227" y="5531"/>
                  </a:moveTo>
                  <a:lnTo>
                    <a:pt x="3350" y="5562"/>
                  </a:lnTo>
                  <a:lnTo>
                    <a:pt x="3442" y="5624"/>
                  </a:lnTo>
                  <a:lnTo>
                    <a:pt x="3503" y="5716"/>
                  </a:lnTo>
                  <a:lnTo>
                    <a:pt x="3534" y="5839"/>
                  </a:lnTo>
                  <a:lnTo>
                    <a:pt x="3503" y="5931"/>
                  </a:lnTo>
                  <a:lnTo>
                    <a:pt x="3473" y="5992"/>
                  </a:lnTo>
                  <a:lnTo>
                    <a:pt x="3411" y="6085"/>
                  </a:lnTo>
                  <a:lnTo>
                    <a:pt x="3350" y="6115"/>
                  </a:lnTo>
                  <a:lnTo>
                    <a:pt x="3227" y="6146"/>
                  </a:lnTo>
                  <a:lnTo>
                    <a:pt x="1414" y="6146"/>
                  </a:lnTo>
                  <a:lnTo>
                    <a:pt x="1322" y="6115"/>
                  </a:lnTo>
                  <a:lnTo>
                    <a:pt x="1230" y="6085"/>
                  </a:lnTo>
                  <a:lnTo>
                    <a:pt x="1138" y="5992"/>
                  </a:lnTo>
                  <a:lnTo>
                    <a:pt x="1107" y="5900"/>
                  </a:lnTo>
                  <a:lnTo>
                    <a:pt x="1107" y="5839"/>
                  </a:lnTo>
                  <a:lnTo>
                    <a:pt x="1138" y="5716"/>
                  </a:lnTo>
                  <a:lnTo>
                    <a:pt x="1199" y="5624"/>
                  </a:lnTo>
                  <a:lnTo>
                    <a:pt x="1291" y="5562"/>
                  </a:lnTo>
                  <a:lnTo>
                    <a:pt x="1414" y="5531"/>
                  </a:lnTo>
                  <a:close/>
                  <a:moveTo>
                    <a:pt x="19604" y="5470"/>
                  </a:moveTo>
                  <a:lnTo>
                    <a:pt x="20003" y="5501"/>
                  </a:lnTo>
                  <a:lnTo>
                    <a:pt x="20372" y="5531"/>
                  </a:lnTo>
                  <a:lnTo>
                    <a:pt x="20710" y="5593"/>
                  </a:lnTo>
                  <a:lnTo>
                    <a:pt x="21048" y="5685"/>
                  </a:lnTo>
                  <a:lnTo>
                    <a:pt x="21294" y="5808"/>
                  </a:lnTo>
                  <a:lnTo>
                    <a:pt x="21570" y="5962"/>
                  </a:lnTo>
                  <a:lnTo>
                    <a:pt x="21785" y="6146"/>
                  </a:lnTo>
                  <a:lnTo>
                    <a:pt x="21970" y="6361"/>
                  </a:lnTo>
                  <a:lnTo>
                    <a:pt x="22277" y="6392"/>
                  </a:lnTo>
                  <a:lnTo>
                    <a:pt x="22615" y="6453"/>
                  </a:lnTo>
                  <a:lnTo>
                    <a:pt x="22799" y="6545"/>
                  </a:lnTo>
                  <a:lnTo>
                    <a:pt x="22984" y="6638"/>
                  </a:lnTo>
                  <a:lnTo>
                    <a:pt x="23137" y="6730"/>
                  </a:lnTo>
                  <a:lnTo>
                    <a:pt x="23291" y="6853"/>
                  </a:lnTo>
                  <a:lnTo>
                    <a:pt x="23414" y="7006"/>
                  </a:lnTo>
                  <a:lnTo>
                    <a:pt x="23506" y="7191"/>
                  </a:lnTo>
                  <a:lnTo>
                    <a:pt x="23567" y="7406"/>
                  </a:lnTo>
                  <a:lnTo>
                    <a:pt x="23598" y="7652"/>
                  </a:lnTo>
                  <a:lnTo>
                    <a:pt x="20771" y="7652"/>
                  </a:lnTo>
                  <a:lnTo>
                    <a:pt x="20556" y="7590"/>
                  </a:lnTo>
                  <a:lnTo>
                    <a:pt x="20341" y="7529"/>
                  </a:lnTo>
                  <a:lnTo>
                    <a:pt x="20126" y="7436"/>
                  </a:lnTo>
                  <a:lnTo>
                    <a:pt x="19972" y="7314"/>
                  </a:lnTo>
                  <a:lnTo>
                    <a:pt x="19788" y="7191"/>
                  </a:lnTo>
                  <a:lnTo>
                    <a:pt x="19665" y="7037"/>
                  </a:lnTo>
                  <a:lnTo>
                    <a:pt x="19542" y="6883"/>
                  </a:lnTo>
                  <a:lnTo>
                    <a:pt x="19358" y="6576"/>
                  </a:lnTo>
                  <a:lnTo>
                    <a:pt x="19235" y="6269"/>
                  </a:lnTo>
                  <a:lnTo>
                    <a:pt x="19174" y="6023"/>
                  </a:lnTo>
                  <a:lnTo>
                    <a:pt x="19174" y="5900"/>
                  </a:lnTo>
                  <a:lnTo>
                    <a:pt x="19174" y="5808"/>
                  </a:lnTo>
                  <a:lnTo>
                    <a:pt x="19204" y="5716"/>
                  </a:lnTo>
                  <a:lnTo>
                    <a:pt x="19266" y="5654"/>
                  </a:lnTo>
                  <a:lnTo>
                    <a:pt x="19327" y="5562"/>
                  </a:lnTo>
                  <a:lnTo>
                    <a:pt x="19419" y="5531"/>
                  </a:lnTo>
                  <a:lnTo>
                    <a:pt x="19512" y="5501"/>
                  </a:lnTo>
                  <a:lnTo>
                    <a:pt x="19604" y="5470"/>
                  </a:lnTo>
                  <a:close/>
                  <a:moveTo>
                    <a:pt x="1" y="1"/>
                  </a:moveTo>
                  <a:lnTo>
                    <a:pt x="339" y="8819"/>
                  </a:lnTo>
                  <a:lnTo>
                    <a:pt x="1537" y="8819"/>
                  </a:lnTo>
                  <a:lnTo>
                    <a:pt x="2797" y="8788"/>
                  </a:lnTo>
                  <a:lnTo>
                    <a:pt x="4087" y="8727"/>
                  </a:lnTo>
                  <a:lnTo>
                    <a:pt x="5408" y="8635"/>
                  </a:lnTo>
                  <a:lnTo>
                    <a:pt x="6730" y="8512"/>
                  </a:lnTo>
                  <a:lnTo>
                    <a:pt x="8082" y="8358"/>
                  </a:lnTo>
                  <a:lnTo>
                    <a:pt x="9434" y="8143"/>
                  </a:lnTo>
                  <a:lnTo>
                    <a:pt x="10785" y="7928"/>
                  </a:lnTo>
                  <a:lnTo>
                    <a:pt x="11707" y="7774"/>
                  </a:lnTo>
                  <a:lnTo>
                    <a:pt x="12813" y="7652"/>
                  </a:lnTo>
                  <a:lnTo>
                    <a:pt x="14012" y="7559"/>
                  </a:lnTo>
                  <a:lnTo>
                    <a:pt x="15302" y="7529"/>
                  </a:lnTo>
                  <a:lnTo>
                    <a:pt x="16562" y="7529"/>
                  </a:lnTo>
                  <a:lnTo>
                    <a:pt x="17176" y="7559"/>
                  </a:lnTo>
                  <a:lnTo>
                    <a:pt x="17760" y="7621"/>
                  </a:lnTo>
                  <a:lnTo>
                    <a:pt x="18313" y="7682"/>
                  </a:lnTo>
                  <a:lnTo>
                    <a:pt x="18836" y="7774"/>
                  </a:lnTo>
                  <a:lnTo>
                    <a:pt x="19296" y="7897"/>
                  </a:lnTo>
                  <a:lnTo>
                    <a:pt x="19727" y="8020"/>
                  </a:lnTo>
                  <a:lnTo>
                    <a:pt x="20188" y="8174"/>
                  </a:lnTo>
                  <a:lnTo>
                    <a:pt x="20710" y="8297"/>
                  </a:lnTo>
                  <a:lnTo>
                    <a:pt x="21294" y="8420"/>
                  </a:lnTo>
                  <a:lnTo>
                    <a:pt x="21877" y="8481"/>
                  </a:lnTo>
                  <a:lnTo>
                    <a:pt x="22492" y="8543"/>
                  </a:lnTo>
                  <a:lnTo>
                    <a:pt x="23076" y="8604"/>
                  </a:lnTo>
                  <a:lnTo>
                    <a:pt x="24213" y="8635"/>
                  </a:lnTo>
                  <a:lnTo>
                    <a:pt x="24213" y="8174"/>
                  </a:lnTo>
                  <a:lnTo>
                    <a:pt x="24182" y="7867"/>
                  </a:lnTo>
                  <a:lnTo>
                    <a:pt x="24090" y="7559"/>
                  </a:lnTo>
                  <a:lnTo>
                    <a:pt x="23967" y="7191"/>
                  </a:lnTo>
                  <a:lnTo>
                    <a:pt x="23752" y="6822"/>
                  </a:lnTo>
                  <a:lnTo>
                    <a:pt x="23598" y="6607"/>
                  </a:lnTo>
                  <a:lnTo>
                    <a:pt x="23414" y="6422"/>
                  </a:lnTo>
                  <a:lnTo>
                    <a:pt x="23229" y="6207"/>
                  </a:lnTo>
                  <a:lnTo>
                    <a:pt x="22984" y="6023"/>
                  </a:lnTo>
                  <a:lnTo>
                    <a:pt x="20741" y="5439"/>
                  </a:lnTo>
                  <a:lnTo>
                    <a:pt x="18528" y="4917"/>
                  </a:lnTo>
                  <a:lnTo>
                    <a:pt x="16838" y="4517"/>
                  </a:lnTo>
                  <a:lnTo>
                    <a:pt x="16040" y="4333"/>
                  </a:lnTo>
                  <a:lnTo>
                    <a:pt x="15886" y="4241"/>
                  </a:lnTo>
                  <a:lnTo>
                    <a:pt x="15763" y="4118"/>
                  </a:lnTo>
                  <a:lnTo>
                    <a:pt x="15671" y="4026"/>
                  </a:lnTo>
                  <a:lnTo>
                    <a:pt x="15609" y="3903"/>
                  </a:lnTo>
                  <a:lnTo>
                    <a:pt x="15609" y="3780"/>
                  </a:lnTo>
                  <a:lnTo>
                    <a:pt x="15579" y="3657"/>
                  </a:lnTo>
                  <a:lnTo>
                    <a:pt x="15609" y="3504"/>
                  </a:lnTo>
                  <a:lnTo>
                    <a:pt x="15456" y="3473"/>
                  </a:lnTo>
                  <a:lnTo>
                    <a:pt x="15333" y="3473"/>
                  </a:lnTo>
                  <a:lnTo>
                    <a:pt x="15087" y="3504"/>
                  </a:lnTo>
                  <a:lnTo>
                    <a:pt x="14811" y="3473"/>
                  </a:lnTo>
                  <a:lnTo>
                    <a:pt x="14473" y="3442"/>
                  </a:lnTo>
                  <a:lnTo>
                    <a:pt x="14104" y="3381"/>
                  </a:lnTo>
                  <a:lnTo>
                    <a:pt x="13674" y="3258"/>
                  </a:lnTo>
                  <a:lnTo>
                    <a:pt x="13612" y="3258"/>
                  </a:lnTo>
                  <a:lnTo>
                    <a:pt x="13551" y="3227"/>
                  </a:lnTo>
                  <a:lnTo>
                    <a:pt x="13520" y="3196"/>
                  </a:lnTo>
                  <a:lnTo>
                    <a:pt x="13428" y="3166"/>
                  </a:lnTo>
                  <a:lnTo>
                    <a:pt x="13305" y="3104"/>
                  </a:lnTo>
                  <a:lnTo>
                    <a:pt x="13151" y="3043"/>
                  </a:lnTo>
                  <a:lnTo>
                    <a:pt x="13151" y="3012"/>
                  </a:lnTo>
                  <a:lnTo>
                    <a:pt x="12998" y="2950"/>
                  </a:lnTo>
                  <a:lnTo>
                    <a:pt x="12967" y="2920"/>
                  </a:lnTo>
                  <a:lnTo>
                    <a:pt x="12813" y="2828"/>
                  </a:lnTo>
                  <a:lnTo>
                    <a:pt x="12783" y="2828"/>
                  </a:lnTo>
                  <a:lnTo>
                    <a:pt x="12598" y="2705"/>
                  </a:lnTo>
                  <a:lnTo>
                    <a:pt x="12352" y="3012"/>
                  </a:lnTo>
                  <a:lnTo>
                    <a:pt x="12660" y="3135"/>
                  </a:lnTo>
                  <a:lnTo>
                    <a:pt x="12875" y="3258"/>
                  </a:lnTo>
                  <a:lnTo>
                    <a:pt x="13090" y="3381"/>
                  </a:lnTo>
                  <a:lnTo>
                    <a:pt x="13243" y="3534"/>
                  </a:lnTo>
                  <a:lnTo>
                    <a:pt x="13366" y="3688"/>
                  </a:lnTo>
                  <a:lnTo>
                    <a:pt x="13459" y="3842"/>
                  </a:lnTo>
                  <a:lnTo>
                    <a:pt x="13520" y="3995"/>
                  </a:lnTo>
                  <a:lnTo>
                    <a:pt x="13551" y="4180"/>
                  </a:lnTo>
                  <a:lnTo>
                    <a:pt x="13551" y="4333"/>
                  </a:lnTo>
                  <a:lnTo>
                    <a:pt x="13489" y="4456"/>
                  </a:lnTo>
                  <a:lnTo>
                    <a:pt x="13397" y="4610"/>
                  </a:lnTo>
                  <a:lnTo>
                    <a:pt x="13274" y="4733"/>
                  </a:lnTo>
                  <a:lnTo>
                    <a:pt x="13121" y="4825"/>
                  </a:lnTo>
                  <a:lnTo>
                    <a:pt x="12936" y="4917"/>
                  </a:lnTo>
                  <a:lnTo>
                    <a:pt x="12721" y="4978"/>
                  </a:lnTo>
                  <a:lnTo>
                    <a:pt x="12475" y="5009"/>
                  </a:lnTo>
                  <a:lnTo>
                    <a:pt x="11892" y="5009"/>
                  </a:lnTo>
                  <a:lnTo>
                    <a:pt x="11830" y="4917"/>
                  </a:lnTo>
                  <a:lnTo>
                    <a:pt x="11799" y="4825"/>
                  </a:lnTo>
                  <a:lnTo>
                    <a:pt x="11769" y="4671"/>
                  </a:lnTo>
                  <a:lnTo>
                    <a:pt x="11738" y="4548"/>
                  </a:lnTo>
                  <a:lnTo>
                    <a:pt x="11769" y="4210"/>
                  </a:lnTo>
                  <a:lnTo>
                    <a:pt x="11830" y="3872"/>
                  </a:lnTo>
                  <a:lnTo>
                    <a:pt x="11584" y="3811"/>
                  </a:lnTo>
                  <a:lnTo>
                    <a:pt x="11523" y="3964"/>
                  </a:lnTo>
                  <a:lnTo>
                    <a:pt x="11461" y="4087"/>
                  </a:lnTo>
                  <a:lnTo>
                    <a:pt x="11308" y="4333"/>
                  </a:lnTo>
                  <a:lnTo>
                    <a:pt x="11154" y="4456"/>
                  </a:lnTo>
                  <a:lnTo>
                    <a:pt x="10939" y="4610"/>
                  </a:lnTo>
                  <a:lnTo>
                    <a:pt x="10693" y="4671"/>
                  </a:lnTo>
                  <a:lnTo>
                    <a:pt x="10509" y="4733"/>
                  </a:lnTo>
                  <a:lnTo>
                    <a:pt x="1383" y="4733"/>
                  </a:lnTo>
                  <a:lnTo>
                    <a:pt x="1260" y="4702"/>
                  </a:lnTo>
                  <a:lnTo>
                    <a:pt x="1138" y="4640"/>
                  </a:lnTo>
                  <a:lnTo>
                    <a:pt x="1045" y="4548"/>
                  </a:lnTo>
                  <a:lnTo>
                    <a:pt x="1015" y="4425"/>
                  </a:lnTo>
                  <a:lnTo>
                    <a:pt x="984" y="4364"/>
                  </a:lnTo>
                  <a:lnTo>
                    <a:pt x="984" y="4241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-479410" y="3876487"/>
              <a:ext cx="1776750" cy="647234"/>
            </a:xfrm>
            <a:custGeom>
              <a:rect b="b" l="l" r="r" t="t"/>
              <a:pathLst>
                <a:path extrusionOk="0" fill="none" h="8820" w="24213">
                  <a:moveTo>
                    <a:pt x="15087" y="3504"/>
                  </a:moveTo>
                  <a:lnTo>
                    <a:pt x="15087" y="3504"/>
                  </a:lnTo>
                  <a:lnTo>
                    <a:pt x="14811" y="3473"/>
                  </a:lnTo>
                  <a:lnTo>
                    <a:pt x="14473" y="3442"/>
                  </a:lnTo>
                  <a:lnTo>
                    <a:pt x="14473" y="3442"/>
                  </a:lnTo>
                  <a:lnTo>
                    <a:pt x="14104" y="3381"/>
                  </a:lnTo>
                  <a:lnTo>
                    <a:pt x="13674" y="3258"/>
                  </a:lnTo>
                  <a:lnTo>
                    <a:pt x="13674" y="3258"/>
                  </a:lnTo>
                  <a:lnTo>
                    <a:pt x="13674" y="3258"/>
                  </a:lnTo>
                  <a:lnTo>
                    <a:pt x="13612" y="3258"/>
                  </a:lnTo>
                  <a:lnTo>
                    <a:pt x="13612" y="3258"/>
                  </a:lnTo>
                  <a:lnTo>
                    <a:pt x="13551" y="3227"/>
                  </a:lnTo>
                  <a:lnTo>
                    <a:pt x="13520" y="3196"/>
                  </a:lnTo>
                  <a:lnTo>
                    <a:pt x="13520" y="3196"/>
                  </a:lnTo>
                  <a:lnTo>
                    <a:pt x="13428" y="3166"/>
                  </a:lnTo>
                  <a:lnTo>
                    <a:pt x="13428" y="3166"/>
                  </a:lnTo>
                  <a:lnTo>
                    <a:pt x="13428" y="3166"/>
                  </a:lnTo>
                  <a:lnTo>
                    <a:pt x="13305" y="3104"/>
                  </a:lnTo>
                  <a:lnTo>
                    <a:pt x="13305" y="3104"/>
                  </a:lnTo>
                  <a:lnTo>
                    <a:pt x="13305" y="3104"/>
                  </a:lnTo>
                  <a:lnTo>
                    <a:pt x="13305" y="3104"/>
                  </a:lnTo>
                  <a:lnTo>
                    <a:pt x="13151" y="3043"/>
                  </a:lnTo>
                  <a:lnTo>
                    <a:pt x="13151" y="3012"/>
                  </a:lnTo>
                  <a:lnTo>
                    <a:pt x="13151" y="3012"/>
                  </a:lnTo>
                  <a:lnTo>
                    <a:pt x="12998" y="2950"/>
                  </a:lnTo>
                  <a:lnTo>
                    <a:pt x="12967" y="2920"/>
                  </a:lnTo>
                  <a:lnTo>
                    <a:pt x="12967" y="2920"/>
                  </a:lnTo>
                  <a:lnTo>
                    <a:pt x="12813" y="2828"/>
                  </a:lnTo>
                  <a:lnTo>
                    <a:pt x="12783" y="2828"/>
                  </a:lnTo>
                  <a:lnTo>
                    <a:pt x="12783" y="2828"/>
                  </a:lnTo>
                  <a:lnTo>
                    <a:pt x="12598" y="2705"/>
                  </a:lnTo>
                  <a:lnTo>
                    <a:pt x="12352" y="3012"/>
                  </a:lnTo>
                  <a:lnTo>
                    <a:pt x="12352" y="3012"/>
                  </a:lnTo>
                  <a:lnTo>
                    <a:pt x="12660" y="3135"/>
                  </a:lnTo>
                  <a:lnTo>
                    <a:pt x="12660" y="3135"/>
                  </a:lnTo>
                  <a:lnTo>
                    <a:pt x="12875" y="3258"/>
                  </a:lnTo>
                  <a:lnTo>
                    <a:pt x="13090" y="3381"/>
                  </a:lnTo>
                  <a:lnTo>
                    <a:pt x="13243" y="3534"/>
                  </a:lnTo>
                  <a:lnTo>
                    <a:pt x="13366" y="3688"/>
                  </a:lnTo>
                  <a:lnTo>
                    <a:pt x="13459" y="3842"/>
                  </a:lnTo>
                  <a:lnTo>
                    <a:pt x="13520" y="3995"/>
                  </a:lnTo>
                  <a:lnTo>
                    <a:pt x="13551" y="4180"/>
                  </a:lnTo>
                  <a:lnTo>
                    <a:pt x="13551" y="4333"/>
                  </a:lnTo>
                  <a:lnTo>
                    <a:pt x="13489" y="4456"/>
                  </a:lnTo>
                  <a:lnTo>
                    <a:pt x="13397" y="4610"/>
                  </a:lnTo>
                  <a:lnTo>
                    <a:pt x="13274" y="4733"/>
                  </a:lnTo>
                  <a:lnTo>
                    <a:pt x="13121" y="4825"/>
                  </a:lnTo>
                  <a:lnTo>
                    <a:pt x="12936" y="4917"/>
                  </a:lnTo>
                  <a:lnTo>
                    <a:pt x="12721" y="4978"/>
                  </a:lnTo>
                  <a:lnTo>
                    <a:pt x="12475" y="5009"/>
                  </a:lnTo>
                  <a:lnTo>
                    <a:pt x="12168" y="5009"/>
                  </a:lnTo>
                  <a:lnTo>
                    <a:pt x="12168" y="5009"/>
                  </a:lnTo>
                  <a:lnTo>
                    <a:pt x="11892" y="5009"/>
                  </a:lnTo>
                  <a:lnTo>
                    <a:pt x="11892" y="5009"/>
                  </a:lnTo>
                  <a:lnTo>
                    <a:pt x="11830" y="4917"/>
                  </a:lnTo>
                  <a:lnTo>
                    <a:pt x="11799" y="4825"/>
                  </a:lnTo>
                  <a:lnTo>
                    <a:pt x="11769" y="4671"/>
                  </a:lnTo>
                  <a:lnTo>
                    <a:pt x="11738" y="4548"/>
                  </a:lnTo>
                  <a:lnTo>
                    <a:pt x="11769" y="4210"/>
                  </a:lnTo>
                  <a:lnTo>
                    <a:pt x="11830" y="3872"/>
                  </a:lnTo>
                  <a:lnTo>
                    <a:pt x="11584" y="3811"/>
                  </a:lnTo>
                  <a:lnTo>
                    <a:pt x="11584" y="3811"/>
                  </a:lnTo>
                  <a:lnTo>
                    <a:pt x="11523" y="3964"/>
                  </a:lnTo>
                  <a:lnTo>
                    <a:pt x="11461" y="4087"/>
                  </a:lnTo>
                  <a:lnTo>
                    <a:pt x="11461" y="4087"/>
                  </a:lnTo>
                  <a:lnTo>
                    <a:pt x="11308" y="4333"/>
                  </a:lnTo>
                  <a:lnTo>
                    <a:pt x="11308" y="4333"/>
                  </a:lnTo>
                  <a:lnTo>
                    <a:pt x="11154" y="4456"/>
                  </a:lnTo>
                  <a:lnTo>
                    <a:pt x="11154" y="4456"/>
                  </a:lnTo>
                  <a:lnTo>
                    <a:pt x="10939" y="4610"/>
                  </a:lnTo>
                  <a:lnTo>
                    <a:pt x="10693" y="4671"/>
                  </a:lnTo>
                  <a:lnTo>
                    <a:pt x="10693" y="4671"/>
                  </a:lnTo>
                  <a:lnTo>
                    <a:pt x="10509" y="4733"/>
                  </a:lnTo>
                  <a:lnTo>
                    <a:pt x="10509" y="4733"/>
                  </a:lnTo>
                  <a:lnTo>
                    <a:pt x="10386" y="4733"/>
                  </a:lnTo>
                  <a:lnTo>
                    <a:pt x="6299" y="4733"/>
                  </a:lnTo>
                  <a:lnTo>
                    <a:pt x="4517" y="4733"/>
                  </a:lnTo>
                  <a:lnTo>
                    <a:pt x="1383" y="4733"/>
                  </a:lnTo>
                  <a:lnTo>
                    <a:pt x="1383" y="4733"/>
                  </a:lnTo>
                  <a:lnTo>
                    <a:pt x="1383" y="4733"/>
                  </a:lnTo>
                  <a:lnTo>
                    <a:pt x="1260" y="4702"/>
                  </a:lnTo>
                  <a:lnTo>
                    <a:pt x="1138" y="4640"/>
                  </a:lnTo>
                  <a:lnTo>
                    <a:pt x="1045" y="4548"/>
                  </a:lnTo>
                  <a:lnTo>
                    <a:pt x="1015" y="4425"/>
                  </a:lnTo>
                  <a:lnTo>
                    <a:pt x="1015" y="4425"/>
                  </a:lnTo>
                  <a:lnTo>
                    <a:pt x="984" y="4364"/>
                  </a:lnTo>
                  <a:lnTo>
                    <a:pt x="984" y="4241"/>
                  </a:lnTo>
                  <a:lnTo>
                    <a:pt x="492" y="1"/>
                  </a:lnTo>
                  <a:lnTo>
                    <a:pt x="1" y="1"/>
                  </a:lnTo>
                  <a:lnTo>
                    <a:pt x="339" y="8819"/>
                  </a:lnTo>
                  <a:lnTo>
                    <a:pt x="339" y="8819"/>
                  </a:lnTo>
                  <a:lnTo>
                    <a:pt x="1537" y="8819"/>
                  </a:lnTo>
                  <a:lnTo>
                    <a:pt x="2797" y="8788"/>
                  </a:lnTo>
                  <a:lnTo>
                    <a:pt x="4087" y="8727"/>
                  </a:lnTo>
                  <a:lnTo>
                    <a:pt x="5408" y="8635"/>
                  </a:lnTo>
                  <a:lnTo>
                    <a:pt x="6730" y="8512"/>
                  </a:lnTo>
                  <a:lnTo>
                    <a:pt x="8082" y="8358"/>
                  </a:lnTo>
                  <a:lnTo>
                    <a:pt x="9434" y="8143"/>
                  </a:lnTo>
                  <a:lnTo>
                    <a:pt x="10785" y="7928"/>
                  </a:lnTo>
                  <a:lnTo>
                    <a:pt x="10785" y="7928"/>
                  </a:lnTo>
                  <a:lnTo>
                    <a:pt x="11707" y="7774"/>
                  </a:lnTo>
                  <a:lnTo>
                    <a:pt x="12813" y="7652"/>
                  </a:lnTo>
                  <a:lnTo>
                    <a:pt x="14012" y="7559"/>
                  </a:lnTo>
                  <a:lnTo>
                    <a:pt x="15302" y="7529"/>
                  </a:lnTo>
                  <a:lnTo>
                    <a:pt x="16562" y="7529"/>
                  </a:lnTo>
                  <a:lnTo>
                    <a:pt x="17176" y="7559"/>
                  </a:lnTo>
                  <a:lnTo>
                    <a:pt x="17760" y="7621"/>
                  </a:lnTo>
                  <a:lnTo>
                    <a:pt x="18313" y="7682"/>
                  </a:lnTo>
                  <a:lnTo>
                    <a:pt x="18836" y="7774"/>
                  </a:lnTo>
                  <a:lnTo>
                    <a:pt x="19296" y="7897"/>
                  </a:lnTo>
                  <a:lnTo>
                    <a:pt x="19727" y="8020"/>
                  </a:lnTo>
                  <a:lnTo>
                    <a:pt x="19727" y="8020"/>
                  </a:lnTo>
                  <a:lnTo>
                    <a:pt x="20188" y="8174"/>
                  </a:lnTo>
                  <a:lnTo>
                    <a:pt x="20710" y="8297"/>
                  </a:lnTo>
                  <a:lnTo>
                    <a:pt x="21294" y="8420"/>
                  </a:lnTo>
                  <a:lnTo>
                    <a:pt x="21877" y="8481"/>
                  </a:lnTo>
                  <a:lnTo>
                    <a:pt x="22492" y="8543"/>
                  </a:lnTo>
                  <a:lnTo>
                    <a:pt x="23076" y="8604"/>
                  </a:lnTo>
                  <a:lnTo>
                    <a:pt x="24213" y="8635"/>
                  </a:lnTo>
                  <a:lnTo>
                    <a:pt x="24213" y="8635"/>
                  </a:lnTo>
                  <a:lnTo>
                    <a:pt x="24213" y="8174"/>
                  </a:lnTo>
                  <a:lnTo>
                    <a:pt x="24182" y="7867"/>
                  </a:lnTo>
                  <a:lnTo>
                    <a:pt x="24090" y="7559"/>
                  </a:lnTo>
                  <a:lnTo>
                    <a:pt x="23967" y="7191"/>
                  </a:lnTo>
                  <a:lnTo>
                    <a:pt x="23752" y="6822"/>
                  </a:lnTo>
                  <a:lnTo>
                    <a:pt x="23598" y="6607"/>
                  </a:lnTo>
                  <a:lnTo>
                    <a:pt x="23414" y="6422"/>
                  </a:lnTo>
                  <a:lnTo>
                    <a:pt x="23229" y="6207"/>
                  </a:lnTo>
                  <a:lnTo>
                    <a:pt x="22984" y="6023"/>
                  </a:lnTo>
                  <a:lnTo>
                    <a:pt x="22984" y="6023"/>
                  </a:lnTo>
                  <a:lnTo>
                    <a:pt x="22984" y="6023"/>
                  </a:lnTo>
                  <a:lnTo>
                    <a:pt x="20741" y="5439"/>
                  </a:lnTo>
                  <a:lnTo>
                    <a:pt x="18528" y="4917"/>
                  </a:lnTo>
                  <a:lnTo>
                    <a:pt x="16838" y="4517"/>
                  </a:lnTo>
                  <a:lnTo>
                    <a:pt x="16040" y="4333"/>
                  </a:lnTo>
                  <a:lnTo>
                    <a:pt x="16040" y="4333"/>
                  </a:lnTo>
                  <a:lnTo>
                    <a:pt x="15886" y="4241"/>
                  </a:lnTo>
                  <a:lnTo>
                    <a:pt x="15763" y="4118"/>
                  </a:lnTo>
                  <a:lnTo>
                    <a:pt x="15671" y="4026"/>
                  </a:lnTo>
                  <a:lnTo>
                    <a:pt x="15609" y="3903"/>
                  </a:lnTo>
                  <a:lnTo>
                    <a:pt x="15609" y="3780"/>
                  </a:lnTo>
                  <a:lnTo>
                    <a:pt x="15579" y="3657"/>
                  </a:lnTo>
                  <a:lnTo>
                    <a:pt x="15609" y="3504"/>
                  </a:lnTo>
                  <a:lnTo>
                    <a:pt x="15609" y="3504"/>
                  </a:lnTo>
                  <a:lnTo>
                    <a:pt x="15456" y="3473"/>
                  </a:lnTo>
                  <a:lnTo>
                    <a:pt x="15456" y="3473"/>
                  </a:lnTo>
                  <a:lnTo>
                    <a:pt x="15456" y="3473"/>
                  </a:lnTo>
                  <a:lnTo>
                    <a:pt x="15333" y="3473"/>
                  </a:lnTo>
                  <a:lnTo>
                    <a:pt x="15087" y="350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-398249" y="4282372"/>
              <a:ext cx="178240" cy="45130"/>
            </a:xfrm>
            <a:custGeom>
              <a:rect b="b" l="l" r="r" t="t"/>
              <a:pathLst>
                <a:path extrusionOk="0" fill="none" h="615" w="2429">
                  <a:moveTo>
                    <a:pt x="2244" y="584"/>
                  </a:moveTo>
                  <a:lnTo>
                    <a:pt x="2244" y="584"/>
                  </a:lnTo>
                  <a:lnTo>
                    <a:pt x="2121" y="615"/>
                  </a:lnTo>
                  <a:lnTo>
                    <a:pt x="308" y="615"/>
                  </a:lnTo>
                  <a:lnTo>
                    <a:pt x="308" y="615"/>
                  </a:lnTo>
                  <a:lnTo>
                    <a:pt x="216" y="584"/>
                  </a:lnTo>
                  <a:lnTo>
                    <a:pt x="124" y="554"/>
                  </a:lnTo>
                  <a:lnTo>
                    <a:pt x="124" y="554"/>
                  </a:lnTo>
                  <a:lnTo>
                    <a:pt x="32" y="461"/>
                  </a:lnTo>
                  <a:lnTo>
                    <a:pt x="1" y="369"/>
                  </a:lnTo>
                  <a:lnTo>
                    <a:pt x="1" y="308"/>
                  </a:lnTo>
                  <a:lnTo>
                    <a:pt x="1" y="308"/>
                  </a:lnTo>
                  <a:lnTo>
                    <a:pt x="32" y="185"/>
                  </a:lnTo>
                  <a:lnTo>
                    <a:pt x="93" y="93"/>
                  </a:lnTo>
                  <a:lnTo>
                    <a:pt x="185" y="31"/>
                  </a:lnTo>
                  <a:lnTo>
                    <a:pt x="308" y="0"/>
                  </a:lnTo>
                  <a:lnTo>
                    <a:pt x="2121" y="0"/>
                  </a:lnTo>
                  <a:lnTo>
                    <a:pt x="2121" y="0"/>
                  </a:lnTo>
                  <a:lnTo>
                    <a:pt x="2244" y="31"/>
                  </a:lnTo>
                  <a:lnTo>
                    <a:pt x="2336" y="93"/>
                  </a:lnTo>
                  <a:lnTo>
                    <a:pt x="2397" y="185"/>
                  </a:lnTo>
                  <a:lnTo>
                    <a:pt x="2428" y="308"/>
                  </a:lnTo>
                  <a:lnTo>
                    <a:pt x="2428" y="308"/>
                  </a:lnTo>
                  <a:lnTo>
                    <a:pt x="2397" y="400"/>
                  </a:lnTo>
                  <a:lnTo>
                    <a:pt x="2367" y="461"/>
                  </a:lnTo>
                  <a:lnTo>
                    <a:pt x="2305" y="554"/>
                  </a:lnTo>
                  <a:lnTo>
                    <a:pt x="2244" y="584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927552" y="4277822"/>
              <a:ext cx="324780" cy="160194"/>
            </a:xfrm>
            <a:custGeom>
              <a:rect b="b" l="l" r="r" t="t"/>
              <a:pathLst>
                <a:path extrusionOk="0" fill="none" h="2183" w="4426">
                  <a:moveTo>
                    <a:pt x="431" y="1"/>
                  </a:moveTo>
                  <a:lnTo>
                    <a:pt x="431" y="1"/>
                  </a:lnTo>
                  <a:lnTo>
                    <a:pt x="830" y="32"/>
                  </a:lnTo>
                  <a:lnTo>
                    <a:pt x="1199" y="62"/>
                  </a:lnTo>
                  <a:lnTo>
                    <a:pt x="1537" y="124"/>
                  </a:lnTo>
                  <a:lnTo>
                    <a:pt x="1875" y="216"/>
                  </a:lnTo>
                  <a:lnTo>
                    <a:pt x="1875" y="216"/>
                  </a:lnTo>
                  <a:lnTo>
                    <a:pt x="2121" y="339"/>
                  </a:lnTo>
                  <a:lnTo>
                    <a:pt x="2397" y="493"/>
                  </a:lnTo>
                  <a:lnTo>
                    <a:pt x="2612" y="677"/>
                  </a:lnTo>
                  <a:lnTo>
                    <a:pt x="2797" y="892"/>
                  </a:lnTo>
                  <a:lnTo>
                    <a:pt x="2797" y="892"/>
                  </a:lnTo>
                  <a:lnTo>
                    <a:pt x="3104" y="923"/>
                  </a:lnTo>
                  <a:lnTo>
                    <a:pt x="3442" y="984"/>
                  </a:lnTo>
                  <a:lnTo>
                    <a:pt x="3442" y="984"/>
                  </a:lnTo>
                  <a:lnTo>
                    <a:pt x="3626" y="1076"/>
                  </a:lnTo>
                  <a:lnTo>
                    <a:pt x="3811" y="1169"/>
                  </a:lnTo>
                  <a:lnTo>
                    <a:pt x="3964" y="1261"/>
                  </a:lnTo>
                  <a:lnTo>
                    <a:pt x="4118" y="1384"/>
                  </a:lnTo>
                  <a:lnTo>
                    <a:pt x="4241" y="1537"/>
                  </a:lnTo>
                  <a:lnTo>
                    <a:pt x="4333" y="1722"/>
                  </a:lnTo>
                  <a:lnTo>
                    <a:pt x="4394" y="1937"/>
                  </a:lnTo>
                  <a:lnTo>
                    <a:pt x="4425" y="2183"/>
                  </a:lnTo>
                  <a:lnTo>
                    <a:pt x="4425" y="2183"/>
                  </a:lnTo>
                  <a:lnTo>
                    <a:pt x="3227" y="2183"/>
                  </a:lnTo>
                  <a:lnTo>
                    <a:pt x="3227" y="2183"/>
                  </a:lnTo>
                  <a:lnTo>
                    <a:pt x="2981" y="2183"/>
                  </a:lnTo>
                  <a:lnTo>
                    <a:pt x="2981" y="2183"/>
                  </a:lnTo>
                  <a:lnTo>
                    <a:pt x="2182" y="2183"/>
                  </a:lnTo>
                  <a:lnTo>
                    <a:pt x="2182" y="2183"/>
                  </a:lnTo>
                  <a:lnTo>
                    <a:pt x="1875" y="2183"/>
                  </a:lnTo>
                  <a:lnTo>
                    <a:pt x="1875" y="2183"/>
                  </a:lnTo>
                  <a:lnTo>
                    <a:pt x="1598" y="2183"/>
                  </a:lnTo>
                  <a:lnTo>
                    <a:pt x="1383" y="2121"/>
                  </a:lnTo>
                  <a:lnTo>
                    <a:pt x="1168" y="2060"/>
                  </a:lnTo>
                  <a:lnTo>
                    <a:pt x="953" y="1967"/>
                  </a:lnTo>
                  <a:lnTo>
                    <a:pt x="799" y="1845"/>
                  </a:lnTo>
                  <a:lnTo>
                    <a:pt x="615" y="1722"/>
                  </a:lnTo>
                  <a:lnTo>
                    <a:pt x="492" y="1568"/>
                  </a:lnTo>
                  <a:lnTo>
                    <a:pt x="369" y="1414"/>
                  </a:lnTo>
                  <a:lnTo>
                    <a:pt x="369" y="1414"/>
                  </a:lnTo>
                  <a:lnTo>
                    <a:pt x="185" y="1107"/>
                  </a:lnTo>
                  <a:lnTo>
                    <a:pt x="62" y="800"/>
                  </a:lnTo>
                  <a:lnTo>
                    <a:pt x="62" y="800"/>
                  </a:lnTo>
                  <a:lnTo>
                    <a:pt x="1" y="554"/>
                  </a:lnTo>
                  <a:lnTo>
                    <a:pt x="1" y="554"/>
                  </a:lnTo>
                  <a:lnTo>
                    <a:pt x="1" y="431"/>
                  </a:lnTo>
                  <a:lnTo>
                    <a:pt x="1" y="339"/>
                  </a:lnTo>
                  <a:lnTo>
                    <a:pt x="31" y="247"/>
                  </a:lnTo>
                  <a:lnTo>
                    <a:pt x="93" y="185"/>
                  </a:lnTo>
                  <a:lnTo>
                    <a:pt x="154" y="93"/>
                  </a:lnTo>
                  <a:lnTo>
                    <a:pt x="246" y="62"/>
                  </a:lnTo>
                  <a:lnTo>
                    <a:pt x="339" y="32"/>
                  </a:lnTo>
                  <a:lnTo>
                    <a:pt x="43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-454607" y="4428919"/>
              <a:ext cx="1751947" cy="275184"/>
            </a:xfrm>
            <a:custGeom>
              <a:rect b="b" l="l" r="r" t="t"/>
              <a:pathLst>
                <a:path extrusionOk="0" h="3750" w="23875">
                  <a:moveTo>
                    <a:pt x="14964" y="1"/>
                  </a:moveTo>
                  <a:lnTo>
                    <a:pt x="13674" y="31"/>
                  </a:lnTo>
                  <a:lnTo>
                    <a:pt x="12475" y="124"/>
                  </a:lnTo>
                  <a:lnTo>
                    <a:pt x="11369" y="246"/>
                  </a:lnTo>
                  <a:lnTo>
                    <a:pt x="10447" y="400"/>
                  </a:lnTo>
                  <a:lnTo>
                    <a:pt x="9096" y="615"/>
                  </a:lnTo>
                  <a:lnTo>
                    <a:pt x="7744" y="830"/>
                  </a:lnTo>
                  <a:lnTo>
                    <a:pt x="6392" y="984"/>
                  </a:lnTo>
                  <a:lnTo>
                    <a:pt x="5070" y="1107"/>
                  </a:lnTo>
                  <a:lnTo>
                    <a:pt x="3749" y="1199"/>
                  </a:lnTo>
                  <a:lnTo>
                    <a:pt x="2459" y="1260"/>
                  </a:lnTo>
                  <a:lnTo>
                    <a:pt x="1199" y="1291"/>
                  </a:lnTo>
                  <a:lnTo>
                    <a:pt x="1" y="1291"/>
                  </a:lnTo>
                  <a:lnTo>
                    <a:pt x="93" y="3749"/>
                  </a:lnTo>
                  <a:lnTo>
                    <a:pt x="12475" y="3749"/>
                  </a:lnTo>
                  <a:lnTo>
                    <a:pt x="12660" y="3565"/>
                  </a:lnTo>
                  <a:lnTo>
                    <a:pt x="12844" y="3380"/>
                  </a:lnTo>
                  <a:lnTo>
                    <a:pt x="13028" y="3227"/>
                  </a:lnTo>
                  <a:lnTo>
                    <a:pt x="13274" y="3104"/>
                  </a:lnTo>
                  <a:lnTo>
                    <a:pt x="13489" y="3012"/>
                  </a:lnTo>
                  <a:lnTo>
                    <a:pt x="13735" y="2950"/>
                  </a:lnTo>
                  <a:lnTo>
                    <a:pt x="13981" y="2889"/>
                  </a:lnTo>
                  <a:lnTo>
                    <a:pt x="19727" y="2889"/>
                  </a:lnTo>
                  <a:lnTo>
                    <a:pt x="20126" y="2520"/>
                  </a:lnTo>
                  <a:lnTo>
                    <a:pt x="20310" y="2367"/>
                  </a:lnTo>
                  <a:lnTo>
                    <a:pt x="20525" y="2244"/>
                  </a:lnTo>
                  <a:lnTo>
                    <a:pt x="20741" y="2182"/>
                  </a:lnTo>
                  <a:lnTo>
                    <a:pt x="20986" y="2151"/>
                  </a:lnTo>
                  <a:lnTo>
                    <a:pt x="23875" y="2151"/>
                  </a:lnTo>
                  <a:lnTo>
                    <a:pt x="23875" y="1137"/>
                  </a:lnTo>
                  <a:lnTo>
                    <a:pt x="23875" y="1107"/>
                  </a:lnTo>
                  <a:lnTo>
                    <a:pt x="22738" y="1076"/>
                  </a:lnTo>
                  <a:lnTo>
                    <a:pt x="22154" y="1015"/>
                  </a:lnTo>
                  <a:lnTo>
                    <a:pt x="21539" y="953"/>
                  </a:lnTo>
                  <a:lnTo>
                    <a:pt x="20956" y="892"/>
                  </a:lnTo>
                  <a:lnTo>
                    <a:pt x="20372" y="769"/>
                  </a:lnTo>
                  <a:lnTo>
                    <a:pt x="19850" y="646"/>
                  </a:lnTo>
                  <a:lnTo>
                    <a:pt x="19389" y="492"/>
                  </a:lnTo>
                  <a:lnTo>
                    <a:pt x="18958" y="369"/>
                  </a:lnTo>
                  <a:lnTo>
                    <a:pt x="18498" y="246"/>
                  </a:lnTo>
                  <a:lnTo>
                    <a:pt x="17975" y="154"/>
                  </a:lnTo>
                  <a:lnTo>
                    <a:pt x="17422" y="93"/>
                  </a:lnTo>
                  <a:lnTo>
                    <a:pt x="16838" y="31"/>
                  </a:lnTo>
                  <a:lnTo>
                    <a:pt x="16224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-1557178" y="4537159"/>
              <a:ext cx="2854482" cy="234530"/>
            </a:xfrm>
            <a:custGeom>
              <a:rect b="b" l="l" r="r" t="t"/>
              <a:pathLst>
                <a:path extrusionOk="0" h="3196" w="38900">
                  <a:moveTo>
                    <a:pt x="431" y="0"/>
                  </a:moveTo>
                  <a:lnTo>
                    <a:pt x="308" y="154"/>
                  </a:lnTo>
                  <a:lnTo>
                    <a:pt x="185" y="308"/>
                  </a:lnTo>
                  <a:lnTo>
                    <a:pt x="93" y="461"/>
                  </a:lnTo>
                  <a:lnTo>
                    <a:pt x="32" y="676"/>
                  </a:lnTo>
                  <a:lnTo>
                    <a:pt x="1" y="861"/>
                  </a:lnTo>
                  <a:lnTo>
                    <a:pt x="1" y="1967"/>
                  </a:lnTo>
                  <a:lnTo>
                    <a:pt x="32" y="2182"/>
                  </a:lnTo>
                  <a:lnTo>
                    <a:pt x="93" y="2366"/>
                  </a:lnTo>
                  <a:lnTo>
                    <a:pt x="185" y="2520"/>
                  </a:lnTo>
                  <a:lnTo>
                    <a:pt x="308" y="2674"/>
                  </a:lnTo>
                  <a:lnTo>
                    <a:pt x="892" y="2797"/>
                  </a:lnTo>
                  <a:lnTo>
                    <a:pt x="1783" y="2919"/>
                  </a:lnTo>
                  <a:lnTo>
                    <a:pt x="3504" y="3196"/>
                  </a:lnTo>
                  <a:lnTo>
                    <a:pt x="10448" y="2981"/>
                  </a:lnTo>
                  <a:lnTo>
                    <a:pt x="28023" y="2981"/>
                  </a:lnTo>
                  <a:lnTo>
                    <a:pt x="32662" y="2797"/>
                  </a:lnTo>
                  <a:lnTo>
                    <a:pt x="34967" y="2735"/>
                  </a:lnTo>
                  <a:lnTo>
                    <a:pt x="38900" y="2735"/>
                  </a:lnTo>
                  <a:lnTo>
                    <a:pt x="38900" y="676"/>
                  </a:lnTo>
                  <a:lnTo>
                    <a:pt x="36011" y="676"/>
                  </a:lnTo>
                  <a:lnTo>
                    <a:pt x="35766" y="707"/>
                  </a:lnTo>
                  <a:lnTo>
                    <a:pt x="35550" y="769"/>
                  </a:lnTo>
                  <a:lnTo>
                    <a:pt x="35335" y="892"/>
                  </a:lnTo>
                  <a:lnTo>
                    <a:pt x="35151" y="1045"/>
                  </a:lnTo>
                  <a:lnTo>
                    <a:pt x="34752" y="1414"/>
                  </a:lnTo>
                  <a:lnTo>
                    <a:pt x="29006" y="1414"/>
                  </a:lnTo>
                  <a:lnTo>
                    <a:pt x="28760" y="1475"/>
                  </a:lnTo>
                  <a:lnTo>
                    <a:pt x="28514" y="1537"/>
                  </a:lnTo>
                  <a:lnTo>
                    <a:pt x="28299" y="1629"/>
                  </a:lnTo>
                  <a:lnTo>
                    <a:pt x="28053" y="1752"/>
                  </a:lnTo>
                  <a:lnTo>
                    <a:pt x="27869" y="1905"/>
                  </a:lnTo>
                  <a:lnTo>
                    <a:pt x="27685" y="2090"/>
                  </a:lnTo>
                  <a:lnTo>
                    <a:pt x="27500" y="2274"/>
                  </a:lnTo>
                  <a:lnTo>
                    <a:pt x="11799" y="2274"/>
                  </a:lnTo>
                  <a:lnTo>
                    <a:pt x="11308" y="1875"/>
                  </a:lnTo>
                  <a:lnTo>
                    <a:pt x="11001" y="1629"/>
                  </a:lnTo>
                  <a:lnTo>
                    <a:pt x="10632" y="1475"/>
                  </a:lnTo>
                  <a:lnTo>
                    <a:pt x="10263" y="1352"/>
                  </a:lnTo>
                  <a:lnTo>
                    <a:pt x="9864" y="1322"/>
                  </a:lnTo>
                  <a:lnTo>
                    <a:pt x="4917" y="0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1150782" y="4350031"/>
              <a:ext cx="101558" cy="87986"/>
            </a:xfrm>
            <a:custGeom>
              <a:rect b="b" l="l" r="r" t="t"/>
              <a:pathLst>
                <a:path extrusionOk="0" h="1199" w="1384">
                  <a:moveTo>
                    <a:pt x="400" y="0"/>
                  </a:moveTo>
                  <a:lnTo>
                    <a:pt x="277" y="62"/>
                  </a:lnTo>
                  <a:lnTo>
                    <a:pt x="154" y="185"/>
                  </a:lnTo>
                  <a:lnTo>
                    <a:pt x="62" y="338"/>
                  </a:lnTo>
                  <a:lnTo>
                    <a:pt x="31" y="492"/>
                  </a:lnTo>
                  <a:lnTo>
                    <a:pt x="123" y="553"/>
                  </a:lnTo>
                  <a:lnTo>
                    <a:pt x="185" y="584"/>
                  </a:lnTo>
                  <a:lnTo>
                    <a:pt x="246" y="645"/>
                  </a:lnTo>
                  <a:lnTo>
                    <a:pt x="246" y="676"/>
                  </a:lnTo>
                  <a:lnTo>
                    <a:pt x="215" y="738"/>
                  </a:lnTo>
                  <a:lnTo>
                    <a:pt x="154" y="768"/>
                  </a:lnTo>
                  <a:lnTo>
                    <a:pt x="0" y="830"/>
                  </a:lnTo>
                  <a:lnTo>
                    <a:pt x="31" y="953"/>
                  </a:lnTo>
                  <a:lnTo>
                    <a:pt x="62" y="1045"/>
                  </a:lnTo>
                  <a:lnTo>
                    <a:pt x="123" y="1137"/>
                  </a:lnTo>
                  <a:lnTo>
                    <a:pt x="185" y="1199"/>
                  </a:lnTo>
                  <a:lnTo>
                    <a:pt x="1383" y="1199"/>
                  </a:lnTo>
                  <a:lnTo>
                    <a:pt x="1352" y="953"/>
                  </a:lnTo>
                  <a:lnTo>
                    <a:pt x="1291" y="738"/>
                  </a:lnTo>
                  <a:lnTo>
                    <a:pt x="1199" y="553"/>
                  </a:lnTo>
                  <a:lnTo>
                    <a:pt x="1076" y="400"/>
                  </a:lnTo>
                  <a:lnTo>
                    <a:pt x="922" y="277"/>
                  </a:lnTo>
                  <a:lnTo>
                    <a:pt x="769" y="185"/>
                  </a:lnTo>
                  <a:lnTo>
                    <a:pt x="584" y="92"/>
                  </a:lnTo>
                  <a:lnTo>
                    <a:pt x="40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-1478219" y="4755842"/>
              <a:ext cx="2701118" cy="54230"/>
            </a:xfrm>
            <a:custGeom>
              <a:rect b="b" l="l" r="r" t="t"/>
              <a:pathLst>
                <a:path extrusionOk="0" h="739" w="36810">
                  <a:moveTo>
                    <a:pt x="33276" y="1"/>
                  </a:moveTo>
                  <a:lnTo>
                    <a:pt x="27715" y="216"/>
                  </a:lnTo>
                  <a:lnTo>
                    <a:pt x="8849" y="216"/>
                  </a:lnTo>
                  <a:lnTo>
                    <a:pt x="8634" y="370"/>
                  </a:lnTo>
                  <a:lnTo>
                    <a:pt x="2489" y="431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62" y="216"/>
                  </a:lnTo>
                  <a:lnTo>
                    <a:pt x="123" y="339"/>
                  </a:lnTo>
                  <a:lnTo>
                    <a:pt x="215" y="431"/>
                  </a:lnTo>
                  <a:lnTo>
                    <a:pt x="338" y="523"/>
                  </a:lnTo>
                  <a:lnTo>
                    <a:pt x="461" y="615"/>
                  </a:lnTo>
                  <a:lnTo>
                    <a:pt x="584" y="677"/>
                  </a:lnTo>
                  <a:lnTo>
                    <a:pt x="707" y="708"/>
                  </a:lnTo>
                  <a:lnTo>
                    <a:pt x="861" y="738"/>
                  </a:lnTo>
                  <a:lnTo>
                    <a:pt x="35888" y="738"/>
                  </a:lnTo>
                  <a:lnTo>
                    <a:pt x="36041" y="708"/>
                  </a:lnTo>
                  <a:lnTo>
                    <a:pt x="36349" y="615"/>
                  </a:lnTo>
                  <a:lnTo>
                    <a:pt x="36595" y="431"/>
                  </a:lnTo>
                  <a:lnTo>
                    <a:pt x="36810" y="216"/>
                  </a:lnTo>
                  <a:lnTo>
                    <a:pt x="3327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-1491794" y="4737863"/>
              <a:ext cx="2737221" cy="49680"/>
            </a:xfrm>
            <a:custGeom>
              <a:rect b="b" l="l" r="r" t="t"/>
              <a:pathLst>
                <a:path extrusionOk="0" h="677" w="37302">
                  <a:moveTo>
                    <a:pt x="34076" y="0"/>
                  </a:moveTo>
                  <a:lnTo>
                    <a:pt x="31771" y="62"/>
                  </a:lnTo>
                  <a:lnTo>
                    <a:pt x="27132" y="246"/>
                  </a:lnTo>
                  <a:lnTo>
                    <a:pt x="9557" y="246"/>
                  </a:lnTo>
                  <a:lnTo>
                    <a:pt x="2613" y="461"/>
                  </a:lnTo>
                  <a:lnTo>
                    <a:pt x="892" y="184"/>
                  </a:lnTo>
                  <a:lnTo>
                    <a:pt x="1" y="62"/>
                  </a:lnTo>
                  <a:lnTo>
                    <a:pt x="185" y="338"/>
                  </a:lnTo>
                  <a:lnTo>
                    <a:pt x="2674" y="676"/>
                  </a:lnTo>
                  <a:lnTo>
                    <a:pt x="8819" y="615"/>
                  </a:lnTo>
                  <a:lnTo>
                    <a:pt x="9034" y="461"/>
                  </a:lnTo>
                  <a:lnTo>
                    <a:pt x="27900" y="461"/>
                  </a:lnTo>
                  <a:lnTo>
                    <a:pt x="33461" y="246"/>
                  </a:lnTo>
                  <a:lnTo>
                    <a:pt x="36995" y="461"/>
                  </a:lnTo>
                  <a:lnTo>
                    <a:pt x="37087" y="338"/>
                  </a:lnTo>
                  <a:lnTo>
                    <a:pt x="37302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-1426411" y="4751366"/>
              <a:ext cx="126360" cy="20327"/>
            </a:xfrm>
            <a:custGeom>
              <a:rect b="b" l="l" r="r" t="t"/>
              <a:pathLst>
                <a:path extrusionOk="0" h="277" w="1722">
                  <a:moveTo>
                    <a:pt x="1722" y="277"/>
                  </a:moveTo>
                  <a:lnTo>
                    <a:pt x="1" y="0"/>
                  </a:lnTo>
                  <a:lnTo>
                    <a:pt x="1722" y="277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-1300119" y="4755842"/>
              <a:ext cx="509624" cy="15851"/>
            </a:xfrm>
            <a:custGeom>
              <a:rect b="b" l="l" r="r" t="t"/>
              <a:pathLst>
                <a:path extrusionOk="0" h="216" w="6945">
                  <a:moveTo>
                    <a:pt x="6945" y="1"/>
                  </a:moveTo>
                  <a:lnTo>
                    <a:pt x="1" y="216"/>
                  </a:lnTo>
                  <a:lnTo>
                    <a:pt x="6945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-1491794" y="4742340"/>
              <a:ext cx="65455" cy="9099"/>
            </a:xfrm>
            <a:custGeom>
              <a:rect b="b" l="l" r="r" t="t"/>
              <a:pathLst>
                <a:path extrusionOk="0" h="124" w="892">
                  <a:moveTo>
                    <a:pt x="1" y="1"/>
                  </a:moveTo>
                  <a:lnTo>
                    <a:pt x="1" y="1"/>
                  </a:lnTo>
                  <a:lnTo>
                    <a:pt x="892" y="1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499146" y="4742340"/>
              <a:ext cx="340557" cy="13576"/>
            </a:xfrm>
            <a:custGeom>
              <a:rect b="b" l="l" r="r" t="t"/>
              <a:pathLst>
                <a:path extrusionOk="0" h="185" w="4641">
                  <a:moveTo>
                    <a:pt x="4640" y="1"/>
                  </a:moveTo>
                  <a:lnTo>
                    <a:pt x="1" y="185"/>
                  </a:lnTo>
                  <a:lnTo>
                    <a:pt x="1" y="185"/>
                  </a:lnTo>
                  <a:lnTo>
                    <a:pt x="4640" y="1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663742" y="4133550"/>
              <a:ext cx="543452" cy="184997"/>
            </a:xfrm>
            <a:custGeom>
              <a:rect b="b" l="l" r="r" t="t"/>
              <a:pathLst>
                <a:path extrusionOk="0" h="2521" w="7406">
                  <a:moveTo>
                    <a:pt x="31" y="1"/>
                  </a:moveTo>
                  <a:lnTo>
                    <a:pt x="1" y="154"/>
                  </a:lnTo>
                  <a:lnTo>
                    <a:pt x="31" y="277"/>
                  </a:lnTo>
                  <a:lnTo>
                    <a:pt x="31" y="400"/>
                  </a:lnTo>
                  <a:lnTo>
                    <a:pt x="93" y="523"/>
                  </a:lnTo>
                  <a:lnTo>
                    <a:pt x="185" y="615"/>
                  </a:lnTo>
                  <a:lnTo>
                    <a:pt x="308" y="738"/>
                  </a:lnTo>
                  <a:lnTo>
                    <a:pt x="462" y="830"/>
                  </a:lnTo>
                  <a:lnTo>
                    <a:pt x="1260" y="1014"/>
                  </a:lnTo>
                  <a:lnTo>
                    <a:pt x="2950" y="1414"/>
                  </a:lnTo>
                  <a:lnTo>
                    <a:pt x="5163" y="1936"/>
                  </a:lnTo>
                  <a:lnTo>
                    <a:pt x="7406" y="2520"/>
                  </a:lnTo>
                  <a:lnTo>
                    <a:pt x="6945" y="2182"/>
                  </a:lnTo>
                  <a:lnTo>
                    <a:pt x="6361" y="1813"/>
                  </a:lnTo>
                  <a:lnTo>
                    <a:pt x="5654" y="1475"/>
                  </a:lnTo>
                  <a:lnTo>
                    <a:pt x="4825" y="1168"/>
                  </a:lnTo>
                  <a:lnTo>
                    <a:pt x="3872" y="830"/>
                  </a:lnTo>
                  <a:lnTo>
                    <a:pt x="2766" y="523"/>
                  </a:lnTo>
                  <a:lnTo>
                    <a:pt x="1475" y="246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1132730" y="4343280"/>
              <a:ext cx="47403" cy="94737"/>
            </a:xfrm>
            <a:custGeom>
              <a:rect b="b" l="l" r="r" t="t"/>
              <a:pathLst>
                <a:path extrusionOk="0" h="1291" w="646">
                  <a:moveTo>
                    <a:pt x="1" y="0"/>
                  </a:moveTo>
                  <a:lnTo>
                    <a:pt x="93" y="123"/>
                  </a:lnTo>
                  <a:lnTo>
                    <a:pt x="124" y="277"/>
                  </a:lnTo>
                  <a:lnTo>
                    <a:pt x="185" y="615"/>
                  </a:lnTo>
                  <a:lnTo>
                    <a:pt x="185" y="983"/>
                  </a:lnTo>
                  <a:lnTo>
                    <a:pt x="185" y="1291"/>
                  </a:lnTo>
                  <a:lnTo>
                    <a:pt x="431" y="1291"/>
                  </a:lnTo>
                  <a:lnTo>
                    <a:pt x="369" y="1229"/>
                  </a:lnTo>
                  <a:lnTo>
                    <a:pt x="308" y="1137"/>
                  </a:lnTo>
                  <a:lnTo>
                    <a:pt x="277" y="1045"/>
                  </a:lnTo>
                  <a:lnTo>
                    <a:pt x="246" y="922"/>
                  </a:lnTo>
                  <a:lnTo>
                    <a:pt x="246" y="768"/>
                  </a:lnTo>
                  <a:lnTo>
                    <a:pt x="277" y="584"/>
                  </a:lnTo>
                  <a:lnTo>
                    <a:pt x="308" y="430"/>
                  </a:lnTo>
                  <a:lnTo>
                    <a:pt x="400" y="277"/>
                  </a:lnTo>
                  <a:lnTo>
                    <a:pt x="523" y="154"/>
                  </a:lnTo>
                  <a:lnTo>
                    <a:pt x="646" y="92"/>
                  </a:lnTo>
                  <a:lnTo>
                    <a:pt x="308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1150782" y="4386063"/>
              <a:ext cx="18125" cy="24877"/>
            </a:xfrm>
            <a:custGeom>
              <a:rect b="b" l="l" r="r" t="t"/>
              <a:pathLst>
                <a:path extrusionOk="0" h="339" w="247">
                  <a:moveTo>
                    <a:pt x="31" y="1"/>
                  </a:moveTo>
                  <a:lnTo>
                    <a:pt x="0" y="185"/>
                  </a:lnTo>
                  <a:lnTo>
                    <a:pt x="0" y="339"/>
                  </a:lnTo>
                  <a:lnTo>
                    <a:pt x="154" y="277"/>
                  </a:lnTo>
                  <a:lnTo>
                    <a:pt x="215" y="247"/>
                  </a:lnTo>
                  <a:lnTo>
                    <a:pt x="246" y="185"/>
                  </a:lnTo>
                  <a:lnTo>
                    <a:pt x="246" y="154"/>
                  </a:lnTo>
                  <a:lnTo>
                    <a:pt x="185" y="93"/>
                  </a:lnTo>
                  <a:lnTo>
                    <a:pt x="123" y="62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1008713" y="4293673"/>
              <a:ext cx="137588" cy="144343"/>
            </a:xfrm>
            <a:custGeom>
              <a:rect b="b" l="l" r="r" t="t"/>
              <a:pathLst>
                <a:path extrusionOk="0" h="1967" w="1875">
                  <a:moveTo>
                    <a:pt x="769" y="0"/>
                  </a:moveTo>
                  <a:lnTo>
                    <a:pt x="615" y="31"/>
                  </a:lnTo>
                  <a:lnTo>
                    <a:pt x="462" y="62"/>
                  </a:lnTo>
                  <a:lnTo>
                    <a:pt x="339" y="123"/>
                  </a:lnTo>
                  <a:lnTo>
                    <a:pt x="247" y="215"/>
                  </a:lnTo>
                  <a:lnTo>
                    <a:pt x="154" y="307"/>
                  </a:lnTo>
                  <a:lnTo>
                    <a:pt x="93" y="400"/>
                  </a:lnTo>
                  <a:lnTo>
                    <a:pt x="31" y="522"/>
                  </a:lnTo>
                  <a:lnTo>
                    <a:pt x="1" y="676"/>
                  </a:lnTo>
                  <a:lnTo>
                    <a:pt x="154" y="676"/>
                  </a:lnTo>
                  <a:lnTo>
                    <a:pt x="277" y="737"/>
                  </a:lnTo>
                  <a:lnTo>
                    <a:pt x="339" y="799"/>
                  </a:lnTo>
                  <a:lnTo>
                    <a:pt x="339" y="860"/>
                  </a:lnTo>
                  <a:lnTo>
                    <a:pt x="339" y="953"/>
                  </a:lnTo>
                  <a:lnTo>
                    <a:pt x="247" y="1014"/>
                  </a:lnTo>
                  <a:lnTo>
                    <a:pt x="154" y="1075"/>
                  </a:lnTo>
                  <a:lnTo>
                    <a:pt x="1" y="1075"/>
                  </a:lnTo>
                  <a:lnTo>
                    <a:pt x="31" y="1260"/>
                  </a:lnTo>
                  <a:lnTo>
                    <a:pt x="93" y="1413"/>
                  </a:lnTo>
                  <a:lnTo>
                    <a:pt x="185" y="1567"/>
                  </a:lnTo>
                  <a:lnTo>
                    <a:pt x="308" y="1690"/>
                  </a:lnTo>
                  <a:lnTo>
                    <a:pt x="462" y="1813"/>
                  </a:lnTo>
                  <a:lnTo>
                    <a:pt x="646" y="1905"/>
                  </a:lnTo>
                  <a:lnTo>
                    <a:pt x="830" y="1967"/>
                  </a:lnTo>
                  <a:lnTo>
                    <a:pt x="1875" y="1967"/>
                  </a:lnTo>
                  <a:lnTo>
                    <a:pt x="1875" y="1659"/>
                  </a:lnTo>
                  <a:lnTo>
                    <a:pt x="1875" y="1291"/>
                  </a:lnTo>
                  <a:lnTo>
                    <a:pt x="1814" y="953"/>
                  </a:lnTo>
                  <a:lnTo>
                    <a:pt x="1783" y="799"/>
                  </a:lnTo>
                  <a:lnTo>
                    <a:pt x="1691" y="676"/>
                  </a:lnTo>
                  <a:lnTo>
                    <a:pt x="1506" y="461"/>
                  </a:lnTo>
                  <a:lnTo>
                    <a:pt x="1291" y="277"/>
                  </a:lnTo>
                  <a:lnTo>
                    <a:pt x="1015" y="123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1008713" y="4293673"/>
              <a:ext cx="137588" cy="144343"/>
            </a:xfrm>
            <a:custGeom>
              <a:rect b="b" l="l" r="r" t="t"/>
              <a:pathLst>
                <a:path extrusionOk="0" fill="none" h="1967" w="1875">
                  <a:moveTo>
                    <a:pt x="1" y="676"/>
                  </a:moveTo>
                  <a:lnTo>
                    <a:pt x="1" y="676"/>
                  </a:lnTo>
                  <a:lnTo>
                    <a:pt x="154" y="676"/>
                  </a:lnTo>
                  <a:lnTo>
                    <a:pt x="277" y="737"/>
                  </a:lnTo>
                  <a:lnTo>
                    <a:pt x="339" y="799"/>
                  </a:lnTo>
                  <a:lnTo>
                    <a:pt x="339" y="860"/>
                  </a:lnTo>
                  <a:lnTo>
                    <a:pt x="339" y="953"/>
                  </a:lnTo>
                  <a:lnTo>
                    <a:pt x="247" y="1014"/>
                  </a:lnTo>
                  <a:lnTo>
                    <a:pt x="154" y="1075"/>
                  </a:lnTo>
                  <a:lnTo>
                    <a:pt x="1" y="1075"/>
                  </a:lnTo>
                  <a:lnTo>
                    <a:pt x="1" y="1075"/>
                  </a:lnTo>
                  <a:lnTo>
                    <a:pt x="31" y="1260"/>
                  </a:lnTo>
                  <a:lnTo>
                    <a:pt x="93" y="1413"/>
                  </a:lnTo>
                  <a:lnTo>
                    <a:pt x="185" y="1567"/>
                  </a:lnTo>
                  <a:lnTo>
                    <a:pt x="308" y="1690"/>
                  </a:lnTo>
                  <a:lnTo>
                    <a:pt x="462" y="1813"/>
                  </a:lnTo>
                  <a:lnTo>
                    <a:pt x="646" y="1905"/>
                  </a:lnTo>
                  <a:lnTo>
                    <a:pt x="830" y="1967"/>
                  </a:lnTo>
                  <a:lnTo>
                    <a:pt x="1076" y="1967"/>
                  </a:lnTo>
                  <a:lnTo>
                    <a:pt x="1076" y="1967"/>
                  </a:lnTo>
                  <a:lnTo>
                    <a:pt x="1875" y="1967"/>
                  </a:lnTo>
                  <a:lnTo>
                    <a:pt x="1875" y="1967"/>
                  </a:lnTo>
                  <a:lnTo>
                    <a:pt x="1875" y="1659"/>
                  </a:lnTo>
                  <a:lnTo>
                    <a:pt x="1875" y="1291"/>
                  </a:lnTo>
                  <a:lnTo>
                    <a:pt x="1814" y="953"/>
                  </a:lnTo>
                  <a:lnTo>
                    <a:pt x="1783" y="799"/>
                  </a:lnTo>
                  <a:lnTo>
                    <a:pt x="1691" y="676"/>
                  </a:lnTo>
                  <a:lnTo>
                    <a:pt x="1691" y="676"/>
                  </a:lnTo>
                  <a:lnTo>
                    <a:pt x="1506" y="461"/>
                  </a:lnTo>
                  <a:lnTo>
                    <a:pt x="1291" y="277"/>
                  </a:lnTo>
                  <a:lnTo>
                    <a:pt x="1015" y="123"/>
                  </a:lnTo>
                  <a:lnTo>
                    <a:pt x="769" y="0"/>
                  </a:lnTo>
                  <a:lnTo>
                    <a:pt x="769" y="0"/>
                  </a:lnTo>
                  <a:lnTo>
                    <a:pt x="615" y="31"/>
                  </a:lnTo>
                  <a:lnTo>
                    <a:pt x="462" y="62"/>
                  </a:lnTo>
                  <a:lnTo>
                    <a:pt x="339" y="123"/>
                  </a:lnTo>
                  <a:lnTo>
                    <a:pt x="247" y="215"/>
                  </a:lnTo>
                  <a:lnTo>
                    <a:pt x="154" y="307"/>
                  </a:lnTo>
                  <a:lnTo>
                    <a:pt x="93" y="400"/>
                  </a:lnTo>
                  <a:lnTo>
                    <a:pt x="31" y="522"/>
                  </a:lnTo>
                  <a:lnTo>
                    <a:pt x="1" y="676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927552" y="4277822"/>
              <a:ext cx="142137" cy="160194"/>
            </a:xfrm>
            <a:custGeom>
              <a:rect b="b" l="l" r="r" t="t"/>
              <a:pathLst>
                <a:path extrusionOk="0" h="2183" w="1937">
                  <a:moveTo>
                    <a:pt x="431" y="1"/>
                  </a:moveTo>
                  <a:lnTo>
                    <a:pt x="339" y="32"/>
                  </a:lnTo>
                  <a:lnTo>
                    <a:pt x="246" y="62"/>
                  </a:lnTo>
                  <a:lnTo>
                    <a:pt x="154" y="93"/>
                  </a:lnTo>
                  <a:lnTo>
                    <a:pt x="93" y="185"/>
                  </a:lnTo>
                  <a:lnTo>
                    <a:pt x="31" y="247"/>
                  </a:lnTo>
                  <a:lnTo>
                    <a:pt x="1" y="339"/>
                  </a:lnTo>
                  <a:lnTo>
                    <a:pt x="1" y="431"/>
                  </a:lnTo>
                  <a:lnTo>
                    <a:pt x="1" y="554"/>
                  </a:lnTo>
                  <a:lnTo>
                    <a:pt x="62" y="800"/>
                  </a:lnTo>
                  <a:lnTo>
                    <a:pt x="308" y="831"/>
                  </a:lnTo>
                  <a:lnTo>
                    <a:pt x="492" y="861"/>
                  </a:lnTo>
                  <a:lnTo>
                    <a:pt x="584" y="923"/>
                  </a:lnTo>
                  <a:lnTo>
                    <a:pt x="615" y="1015"/>
                  </a:lnTo>
                  <a:lnTo>
                    <a:pt x="615" y="1107"/>
                  </a:lnTo>
                  <a:lnTo>
                    <a:pt x="554" y="1199"/>
                  </a:lnTo>
                  <a:lnTo>
                    <a:pt x="369" y="1414"/>
                  </a:lnTo>
                  <a:lnTo>
                    <a:pt x="492" y="1568"/>
                  </a:lnTo>
                  <a:lnTo>
                    <a:pt x="615" y="1722"/>
                  </a:lnTo>
                  <a:lnTo>
                    <a:pt x="799" y="1845"/>
                  </a:lnTo>
                  <a:lnTo>
                    <a:pt x="953" y="1967"/>
                  </a:lnTo>
                  <a:lnTo>
                    <a:pt x="1168" y="2060"/>
                  </a:lnTo>
                  <a:lnTo>
                    <a:pt x="1383" y="2121"/>
                  </a:lnTo>
                  <a:lnTo>
                    <a:pt x="1598" y="2183"/>
                  </a:lnTo>
                  <a:lnTo>
                    <a:pt x="1936" y="2183"/>
                  </a:lnTo>
                  <a:lnTo>
                    <a:pt x="1752" y="2121"/>
                  </a:lnTo>
                  <a:lnTo>
                    <a:pt x="1568" y="2029"/>
                  </a:lnTo>
                  <a:lnTo>
                    <a:pt x="1414" y="1906"/>
                  </a:lnTo>
                  <a:lnTo>
                    <a:pt x="1291" y="1783"/>
                  </a:lnTo>
                  <a:lnTo>
                    <a:pt x="1199" y="1629"/>
                  </a:lnTo>
                  <a:lnTo>
                    <a:pt x="1137" y="1476"/>
                  </a:lnTo>
                  <a:lnTo>
                    <a:pt x="1107" y="1291"/>
                  </a:lnTo>
                  <a:lnTo>
                    <a:pt x="1076" y="1076"/>
                  </a:lnTo>
                  <a:lnTo>
                    <a:pt x="1107" y="892"/>
                  </a:lnTo>
                  <a:lnTo>
                    <a:pt x="1137" y="738"/>
                  </a:lnTo>
                  <a:lnTo>
                    <a:pt x="1199" y="616"/>
                  </a:lnTo>
                  <a:lnTo>
                    <a:pt x="1260" y="523"/>
                  </a:lnTo>
                  <a:lnTo>
                    <a:pt x="1353" y="431"/>
                  </a:lnTo>
                  <a:lnTo>
                    <a:pt x="1445" y="339"/>
                  </a:lnTo>
                  <a:lnTo>
                    <a:pt x="1568" y="278"/>
                  </a:lnTo>
                  <a:lnTo>
                    <a:pt x="1721" y="247"/>
                  </a:lnTo>
                  <a:lnTo>
                    <a:pt x="1875" y="216"/>
                  </a:lnTo>
                  <a:lnTo>
                    <a:pt x="1537" y="124"/>
                  </a:lnTo>
                  <a:lnTo>
                    <a:pt x="1199" y="62"/>
                  </a:lnTo>
                  <a:lnTo>
                    <a:pt x="830" y="32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927552" y="4277822"/>
              <a:ext cx="160189" cy="160194"/>
            </a:xfrm>
            <a:custGeom>
              <a:rect b="b" l="l" r="r" t="t"/>
              <a:pathLst>
                <a:path extrusionOk="0" fill="none" h="2183" w="2183">
                  <a:moveTo>
                    <a:pt x="62" y="800"/>
                  </a:moveTo>
                  <a:lnTo>
                    <a:pt x="62" y="800"/>
                  </a:lnTo>
                  <a:lnTo>
                    <a:pt x="308" y="831"/>
                  </a:lnTo>
                  <a:lnTo>
                    <a:pt x="492" y="861"/>
                  </a:lnTo>
                  <a:lnTo>
                    <a:pt x="584" y="923"/>
                  </a:lnTo>
                  <a:lnTo>
                    <a:pt x="615" y="1015"/>
                  </a:lnTo>
                  <a:lnTo>
                    <a:pt x="615" y="1107"/>
                  </a:lnTo>
                  <a:lnTo>
                    <a:pt x="554" y="1199"/>
                  </a:lnTo>
                  <a:lnTo>
                    <a:pt x="369" y="1414"/>
                  </a:lnTo>
                  <a:lnTo>
                    <a:pt x="369" y="1414"/>
                  </a:lnTo>
                  <a:lnTo>
                    <a:pt x="492" y="1568"/>
                  </a:lnTo>
                  <a:lnTo>
                    <a:pt x="615" y="1722"/>
                  </a:lnTo>
                  <a:lnTo>
                    <a:pt x="799" y="1845"/>
                  </a:lnTo>
                  <a:lnTo>
                    <a:pt x="953" y="1967"/>
                  </a:lnTo>
                  <a:lnTo>
                    <a:pt x="1168" y="2060"/>
                  </a:lnTo>
                  <a:lnTo>
                    <a:pt x="1383" y="2121"/>
                  </a:lnTo>
                  <a:lnTo>
                    <a:pt x="1598" y="2183"/>
                  </a:lnTo>
                  <a:lnTo>
                    <a:pt x="1875" y="2183"/>
                  </a:lnTo>
                  <a:lnTo>
                    <a:pt x="1875" y="2183"/>
                  </a:lnTo>
                  <a:lnTo>
                    <a:pt x="2182" y="2183"/>
                  </a:lnTo>
                  <a:lnTo>
                    <a:pt x="2182" y="2183"/>
                  </a:lnTo>
                  <a:lnTo>
                    <a:pt x="1936" y="2183"/>
                  </a:lnTo>
                  <a:lnTo>
                    <a:pt x="1752" y="2121"/>
                  </a:lnTo>
                  <a:lnTo>
                    <a:pt x="1568" y="2029"/>
                  </a:lnTo>
                  <a:lnTo>
                    <a:pt x="1414" y="1906"/>
                  </a:lnTo>
                  <a:lnTo>
                    <a:pt x="1291" y="1783"/>
                  </a:lnTo>
                  <a:lnTo>
                    <a:pt x="1199" y="1629"/>
                  </a:lnTo>
                  <a:lnTo>
                    <a:pt x="1137" y="1476"/>
                  </a:lnTo>
                  <a:lnTo>
                    <a:pt x="1107" y="1291"/>
                  </a:lnTo>
                  <a:lnTo>
                    <a:pt x="1107" y="1291"/>
                  </a:lnTo>
                  <a:lnTo>
                    <a:pt x="1076" y="1076"/>
                  </a:lnTo>
                  <a:lnTo>
                    <a:pt x="1107" y="892"/>
                  </a:lnTo>
                  <a:lnTo>
                    <a:pt x="1107" y="892"/>
                  </a:lnTo>
                  <a:lnTo>
                    <a:pt x="1137" y="738"/>
                  </a:lnTo>
                  <a:lnTo>
                    <a:pt x="1199" y="616"/>
                  </a:lnTo>
                  <a:lnTo>
                    <a:pt x="1260" y="523"/>
                  </a:lnTo>
                  <a:lnTo>
                    <a:pt x="1353" y="431"/>
                  </a:lnTo>
                  <a:lnTo>
                    <a:pt x="1445" y="339"/>
                  </a:lnTo>
                  <a:lnTo>
                    <a:pt x="1568" y="278"/>
                  </a:lnTo>
                  <a:lnTo>
                    <a:pt x="1721" y="247"/>
                  </a:lnTo>
                  <a:lnTo>
                    <a:pt x="1875" y="216"/>
                  </a:lnTo>
                  <a:lnTo>
                    <a:pt x="1875" y="216"/>
                  </a:lnTo>
                  <a:lnTo>
                    <a:pt x="1537" y="124"/>
                  </a:lnTo>
                  <a:lnTo>
                    <a:pt x="1199" y="62"/>
                  </a:lnTo>
                  <a:lnTo>
                    <a:pt x="830" y="32"/>
                  </a:lnTo>
                  <a:lnTo>
                    <a:pt x="431" y="1"/>
                  </a:lnTo>
                  <a:lnTo>
                    <a:pt x="431" y="1"/>
                  </a:lnTo>
                  <a:lnTo>
                    <a:pt x="339" y="32"/>
                  </a:lnTo>
                  <a:lnTo>
                    <a:pt x="246" y="62"/>
                  </a:lnTo>
                  <a:lnTo>
                    <a:pt x="154" y="93"/>
                  </a:lnTo>
                  <a:lnTo>
                    <a:pt x="93" y="185"/>
                  </a:lnTo>
                  <a:lnTo>
                    <a:pt x="31" y="247"/>
                  </a:lnTo>
                  <a:lnTo>
                    <a:pt x="1" y="339"/>
                  </a:lnTo>
                  <a:lnTo>
                    <a:pt x="1" y="431"/>
                  </a:lnTo>
                  <a:lnTo>
                    <a:pt x="1" y="554"/>
                  </a:lnTo>
                  <a:lnTo>
                    <a:pt x="1" y="554"/>
                  </a:lnTo>
                  <a:lnTo>
                    <a:pt x="62" y="80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1006439" y="4343280"/>
              <a:ext cx="27151" cy="29353"/>
            </a:xfrm>
            <a:custGeom>
              <a:rect b="b" l="l" r="r" t="t"/>
              <a:pathLst>
                <a:path extrusionOk="0" h="400" w="370">
                  <a:moveTo>
                    <a:pt x="32" y="0"/>
                  </a:moveTo>
                  <a:lnTo>
                    <a:pt x="1" y="184"/>
                  </a:lnTo>
                  <a:lnTo>
                    <a:pt x="32" y="399"/>
                  </a:lnTo>
                  <a:lnTo>
                    <a:pt x="185" y="399"/>
                  </a:lnTo>
                  <a:lnTo>
                    <a:pt x="278" y="338"/>
                  </a:lnTo>
                  <a:lnTo>
                    <a:pt x="370" y="277"/>
                  </a:lnTo>
                  <a:lnTo>
                    <a:pt x="370" y="184"/>
                  </a:lnTo>
                  <a:lnTo>
                    <a:pt x="370" y="123"/>
                  </a:lnTo>
                  <a:lnTo>
                    <a:pt x="308" y="6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1006439" y="4343280"/>
              <a:ext cx="27151" cy="29353"/>
            </a:xfrm>
            <a:custGeom>
              <a:rect b="b" l="l" r="r" t="t"/>
              <a:pathLst>
                <a:path extrusionOk="0" fill="none" h="400" w="370">
                  <a:moveTo>
                    <a:pt x="32" y="0"/>
                  </a:moveTo>
                  <a:lnTo>
                    <a:pt x="32" y="0"/>
                  </a:lnTo>
                  <a:lnTo>
                    <a:pt x="1" y="184"/>
                  </a:lnTo>
                  <a:lnTo>
                    <a:pt x="32" y="399"/>
                  </a:lnTo>
                  <a:lnTo>
                    <a:pt x="32" y="399"/>
                  </a:lnTo>
                  <a:lnTo>
                    <a:pt x="185" y="399"/>
                  </a:lnTo>
                  <a:lnTo>
                    <a:pt x="278" y="338"/>
                  </a:lnTo>
                  <a:lnTo>
                    <a:pt x="370" y="277"/>
                  </a:lnTo>
                  <a:lnTo>
                    <a:pt x="370" y="184"/>
                  </a:lnTo>
                  <a:lnTo>
                    <a:pt x="370" y="123"/>
                  </a:lnTo>
                  <a:lnTo>
                    <a:pt x="308" y="61"/>
                  </a:lnTo>
                  <a:lnTo>
                    <a:pt x="185" y="0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932102" y="4336455"/>
              <a:ext cx="40653" cy="45204"/>
            </a:xfrm>
            <a:custGeom>
              <a:rect b="b" l="l" r="r" t="t"/>
              <a:pathLst>
                <a:path extrusionOk="0" h="616" w="554">
                  <a:moveTo>
                    <a:pt x="0" y="1"/>
                  </a:moveTo>
                  <a:lnTo>
                    <a:pt x="123" y="308"/>
                  </a:lnTo>
                  <a:lnTo>
                    <a:pt x="307" y="615"/>
                  </a:lnTo>
                  <a:lnTo>
                    <a:pt x="492" y="400"/>
                  </a:lnTo>
                  <a:lnTo>
                    <a:pt x="553" y="308"/>
                  </a:lnTo>
                  <a:lnTo>
                    <a:pt x="553" y="216"/>
                  </a:lnTo>
                  <a:lnTo>
                    <a:pt x="522" y="124"/>
                  </a:lnTo>
                  <a:lnTo>
                    <a:pt x="430" y="62"/>
                  </a:lnTo>
                  <a:lnTo>
                    <a:pt x="246" y="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EC9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269165" y="3878762"/>
              <a:ext cx="385612" cy="254857"/>
            </a:xfrm>
            <a:custGeom>
              <a:rect b="b" l="l" r="r" t="t"/>
              <a:pathLst>
                <a:path extrusionOk="0" h="3473" w="5255">
                  <a:moveTo>
                    <a:pt x="1" y="1"/>
                  </a:moveTo>
                  <a:lnTo>
                    <a:pt x="3104" y="3073"/>
                  </a:lnTo>
                  <a:lnTo>
                    <a:pt x="3227" y="3135"/>
                  </a:lnTo>
                  <a:lnTo>
                    <a:pt x="3319" y="3165"/>
                  </a:lnTo>
                  <a:lnTo>
                    <a:pt x="3350" y="3196"/>
                  </a:lnTo>
                  <a:lnTo>
                    <a:pt x="3411" y="3227"/>
                  </a:lnTo>
                  <a:lnTo>
                    <a:pt x="3473" y="3227"/>
                  </a:lnTo>
                  <a:lnTo>
                    <a:pt x="3903" y="3350"/>
                  </a:lnTo>
                  <a:lnTo>
                    <a:pt x="4272" y="3411"/>
                  </a:lnTo>
                  <a:lnTo>
                    <a:pt x="4610" y="3442"/>
                  </a:lnTo>
                  <a:lnTo>
                    <a:pt x="4886" y="3473"/>
                  </a:lnTo>
                  <a:lnTo>
                    <a:pt x="5132" y="3442"/>
                  </a:lnTo>
                  <a:lnTo>
                    <a:pt x="5255" y="3442"/>
                  </a:lnTo>
                  <a:lnTo>
                    <a:pt x="3841" y="2366"/>
                  </a:lnTo>
                  <a:lnTo>
                    <a:pt x="2489" y="1445"/>
                  </a:lnTo>
                  <a:lnTo>
                    <a:pt x="1844" y="1045"/>
                  </a:lnTo>
                  <a:lnTo>
                    <a:pt x="1230" y="676"/>
                  </a:lnTo>
                  <a:lnTo>
                    <a:pt x="615" y="3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E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519472" y="4115498"/>
              <a:ext cx="4550" cy="73"/>
            </a:xfrm>
            <a:custGeom>
              <a:rect b="b" l="l" r="r" t="t"/>
              <a:pathLst>
                <a:path extrusionOk="0" h="1" w="62">
                  <a:moveTo>
                    <a:pt x="62" y="1"/>
                  </a:moveTo>
                  <a:lnTo>
                    <a:pt x="6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62" y="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B1E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654716" y="4131275"/>
              <a:ext cx="73" cy="7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E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627712" y="4131275"/>
              <a:ext cx="27077" cy="2348"/>
            </a:xfrm>
            <a:custGeom>
              <a:rect b="b" l="l" r="r" t="t"/>
              <a:pathLst>
                <a:path extrusionOk="0" h="32" w="369">
                  <a:moveTo>
                    <a:pt x="0" y="32"/>
                  </a:moveTo>
                  <a:lnTo>
                    <a:pt x="0" y="32"/>
                  </a:lnTo>
                  <a:lnTo>
                    <a:pt x="246" y="1"/>
                  </a:lnTo>
                  <a:lnTo>
                    <a:pt x="369" y="1"/>
                  </a:lnTo>
                  <a:lnTo>
                    <a:pt x="369" y="1"/>
                  </a:lnTo>
                  <a:lnTo>
                    <a:pt x="246" y="1"/>
                  </a:lnTo>
                  <a:lnTo>
                    <a:pt x="0" y="32"/>
                  </a:lnTo>
                  <a:lnTo>
                    <a:pt x="0" y="32"/>
                  </a:lnTo>
                  <a:close/>
                </a:path>
              </a:pathLst>
            </a:custGeom>
            <a:solidFill>
              <a:srgbClr val="B1E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505897" y="4108746"/>
              <a:ext cx="73" cy="7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E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505897" y="4108746"/>
              <a:ext cx="73" cy="73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512721" y="4111021"/>
              <a:ext cx="2275" cy="2275"/>
            </a:xfrm>
            <a:custGeom>
              <a:rect b="b" l="l" r="r" t="t"/>
              <a:pathLst>
                <a:path extrusionOk="0" h="31" w="31">
                  <a:moveTo>
                    <a:pt x="0" y="0"/>
                  </a:moveTo>
                  <a:lnTo>
                    <a:pt x="31" y="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E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512721" y="4111021"/>
              <a:ext cx="2275" cy="2275"/>
            </a:xfrm>
            <a:custGeom>
              <a:rect b="b" l="l" r="r" t="t"/>
              <a:pathLst>
                <a:path extrusionOk="0" fill="none" h="31" w="31">
                  <a:moveTo>
                    <a:pt x="0" y="0"/>
                  </a:moveTo>
                  <a:lnTo>
                    <a:pt x="31" y="3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100092" y="3842658"/>
              <a:ext cx="396839" cy="261682"/>
            </a:xfrm>
            <a:custGeom>
              <a:rect b="b" l="l" r="r" t="t"/>
              <a:pathLst>
                <a:path extrusionOk="0" h="3566" w="5408">
                  <a:moveTo>
                    <a:pt x="92" y="1"/>
                  </a:moveTo>
                  <a:lnTo>
                    <a:pt x="31" y="32"/>
                  </a:lnTo>
                  <a:lnTo>
                    <a:pt x="0" y="124"/>
                  </a:lnTo>
                  <a:lnTo>
                    <a:pt x="0" y="216"/>
                  </a:lnTo>
                  <a:lnTo>
                    <a:pt x="0" y="277"/>
                  </a:lnTo>
                  <a:lnTo>
                    <a:pt x="62" y="308"/>
                  </a:lnTo>
                  <a:lnTo>
                    <a:pt x="738" y="738"/>
                  </a:lnTo>
                  <a:lnTo>
                    <a:pt x="922" y="861"/>
                  </a:lnTo>
                  <a:lnTo>
                    <a:pt x="1352" y="1138"/>
                  </a:lnTo>
                  <a:lnTo>
                    <a:pt x="1598" y="1291"/>
                  </a:lnTo>
                  <a:lnTo>
                    <a:pt x="2550" y="1875"/>
                  </a:lnTo>
                  <a:lnTo>
                    <a:pt x="3196" y="2275"/>
                  </a:lnTo>
                  <a:lnTo>
                    <a:pt x="4701" y="3166"/>
                  </a:lnTo>
                  <a:lnTo>
                    <a:pt x="4886" y="3289"/>
                  </a:lnTo>
                  <a:lnTo>
                    <a:pt x="4916" y="3289"/>
                  </a:lnTo>
                  <a:lnTo>
                    <a:pt x="5070" y="3381"/>
                  </a:lnTo>
                  <a:lnTo>
                    <a:pt x="5101" y="3411"/>
                  </a:lnTo>
                  <a:lnTo>
                    <a:pt x="5254" y="3473"/>
                  </a:lnTo>
                  <a:lnTo>
                    <a:pt x="5254" y="3504"/>
                  </a:lnTo>
                  <a:lnTo>
                    <a:pt x="5408" y="3565"/>
                  </a:lnTo>
                  <a:lnTo>
                    <a:pt x="5408" y="3565"/>
                  </a:lnTo>
                  <a:lnTo>
                    <a:pt x="2305" y="493"/>
                  </a:lnTo>
                  <a:lnTo>
                    <a:pt x="1321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472067" y="4090694"/>
              <a:ext cx="2348" cy="2348"/>
            </a:xfrm>
            <a:custGeom>
              <a:rect b="b" l="l" r="r" t="t"/>
              <a:pathLst>
                <a:path extrusionOk="0" h="32" w="32">
                  <a:moveTo>
                    <a:pt x="1" y="1"/>
                  </a:moveTo>
                  <a:lnTo>
                    <a:pt x="32" y="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472067" y="4090694"/>
              <a:ext cx="2348" cy="2348"/>
            </a:xfrm>
            <a:custGeom>
              <a:rect b="b" l="l" r="r" t="t"/>
              <a:pathLst>
                <a:path extrusionOk="0" fill="none" h="32" w="32">
                  <a:moveTo>
                    <a:pt x="1" y="1"/>
                  </a:moveTo>
                  <a:lnTo>
                    <a:pt x="32" y="3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458565" y="4083943"/>
              <a:ext cx="2348" cy="73"/>
            </a:xfrm>
            <a:custGeom>
              <a:rect b="b" l="l" r="r" t="t"/>
              <a:pathLst>
                <a:path extrusionOk="0" h="1" w="32">
                  <a:moveTo>
                    <a:pt x="1" y="1"/>
                  </a:moveTo>
                  <a:lnTo>
                    <a:pt x="3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458565" y="4083943"/>
              <a:ext cx="2348" cy="73"/>
            </a:xfrm>
            <a:custGeom>
              <a:rect b="b" l="l" r="r" t="t"/>
              <a:pathLst>
                <a:path extrusionOk="0" fill="none" h="1" w="32">
                  <a:moveTo>
                    <a:pt x="1" y="1"/>
                  </a:moveTo>
                  <a:lnTo>
                    <a:pt x="3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408958" y="4106471"/>
              <a:ext cx="106034" cy="137666"/>
            </a:xfrm>
            <a:custGeom>
              <a:rect b="b" l="l" r="r" t="t"/>
              <a:pathLst>
                <a:path extrusionOk="0" h="1876" w="1445">
                  <a:moveTo>
                    <a:pt x="554" y="1"/>
                  </a:moveTo>
                  <a:lnTo>
                    <a:pt x="431" y="124"/>
                  </a:lnTo>
                  <a:lnTo>
                    <a:pt x="308" y="308"/>
                  </a:lnTo>
                  <a:lnTo>
                    <a:pt x="185" y="585"/>
                  </a:lnTo>
                  <a:lnTo>
                    <a:pt x="93" y="861"/>
                  </a:lnTo>
                  <a:lnTo>
                    <a:pt x="31" y="1168"/>
                  </a:lnTo>
                  <a:lnTo>
                    <a:pt x="1" y="1445"/>
                  </a:lnTo>
                  <a:lnTo>
                    <a:pt x="1" y="1691"/>
                  </a:lnTo>
                  <a:lnTo>
                    <a:pt x="31" y="1783"/>
                  </a:lnTo>
                  <a:lnTo>
                    <a:pt x="62" y="1875"/>
                  </a:lnTo>
                  <a:lnTo>
                    <a:pt x="369" y="1875"/>
                  </a:lnTo>
                  <a:lnTo>
                    <a:pt x="615" y="1844"/>
                  </a:lnTo>
                  <a:lnTo>
                    <a:pt x="830" y="1783"/>
                  </a:lnTo>
                  <a:lnTo>
                    <a:pt x="1015" y="1691"/>
                  </a:lnTo>
                  <a:lnTo>
                    <a:pt x="1168" y="1599"/>
                  </a:lnTo>
                  <a:lnTo>
                    <a:pt x="1291" y="1476"/>
                  </a:lnTo>
                  <a:lnTo>
                    <a:pt x="1383" y="1322"/>
                  </a:lnTo>
                  <a:lnTo>
                    <a:pt x="1445" y="1199"/>
                  </a:lnTo>
                  <a:lnTo>
                    <a:pt x="1445" y="1046"/>
                  </a:lnTo>
                  <a:lnTo>
                    <a:pt x="1414" y="861"/>
                  </a:lnTo>
                  <a:lnTo>
                    <a:pt x="1353" y="708"/>
                  </a:lnTo>
                  <a:lnTo>
                    <a:pt x="1260" y="554"/>
                  </a:lnTo>
                  <a:lnTo>
                    <a:pt x="1137" y="400"/>
                  </a:lnTo>
                  <a:lnTo>
                    <a:pt x="984" y="247"/>
                  </a:lnTo>
                  <a:lnTo>
                    <a:pt x="769" y="124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7DB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-483886" y="3779548"/>
              <a:ext cx="928991" cy="381149"/>
            </a:xfrm>
            <a:custGeom>
              <a:rect b="b" l="l" r="r" t="t"/>
              <a:pathLst>
                <a:path extrusionOk="0" h="5194" w="12660">
                  <a:moveTo>
                    <a:pt x="0" y="1"/>
                  </a:moveTo>
                  <a:lnTo>
                    <a:pt x="62" y="1322"/>
                  </a:lnTo>
                  <a:lnTo>
                    <a:pt x="553" y="1322"/>
                  </a:lnTo>
                  <a:lnTo>
                    <a:pt x="553" y="1230"/>
                  </a:lnTo>
                  <a:lnTo>
                    <a:pt x="553" y="1107"/>
                  </a:lnTo>
                  <a:lnTo>
                    <a:pt x="615" y="1015"/>
                  </a:lnTo>
                  <a:lnTo>
                    <a:pt x="676" y="953"/>
                  </a:lnTo>
                  <a:lnTo>
                    <a:pt x="768" y="892"/>
                  </a:lnTo>
                  <a:lnTo>
                    <a:pt x="861" y="861"/>
                  </a:lnTo>
                  <a:lnTo>
                    <a:pt x="1475" y="861"/>
                  </a:lnTo>
                  <a:lnTo>
                    <a:pt x="1629" y="892"/>
                  </a:lnTo>
                  <a:lnTo>
                    <a:pt x="2182" y="892"/>
                  </a:lnTo>
                  <a:lnTo>
                    <a:pt x="2520" y="922"/>
                  </a:lnTo>
                  <a:lnTo>
                    <a:pt x="2704" y="953"/>
                  </a:lnTo>
                  <a:lnTo>
                    <a:pt x="3042" y="984"/>
                  </a:lnTo>
                  <a:lnTo>
                    <a:pt x="3226" y="984"/>
                  </a:lnTo>
                  <a:lnTo>
                    <a:pt x="3564" y="1015"/>
                  </a:lnTo>
                  <a:lnTo>
                    <a:pt x="3749" y="1045"/>
                  </a:lnTo>
                  <a:lnTo>
                    <a:pt x="4118" y="1107"/>
                  </a:lnTo>
                  <a:lnTo>
                    <a:pt x="4240" y="1107"/>
                  </a:lnTo>
                  <a:lnTo>
                    <a:pt x="4640" y="1168"/>
                  </a:lnTo>
                  <a:lnTo>
                    <a:pt x="4732" y="1199"/>
                  </a:lnTo>
                  <a:lnTo>
                    <a:pt x="5131" y="1291"/>
                  </a:lnTo>
                  <a:lnTo>
                    <a:pt x="5224" y="1291"/>
                  </a:lnTo>
                  <a:lnTo>
                    <a:pt x="5469" y="1353"/>
                  </a:lnTo>
                  <a:lnTo>
                    <a:pt x="5654" y="1383"/>
                  </a:lnTo>
                  <a:lnTo>
                    <a:pt x="5900" y="1445"/>
                  </a:lnTo>
                  <a:lnTo>
                    <a:pt x="6084" y="1506"/>
                  </a:lnTo>
                  <a:lnTo>
                    <a:pt x="6299" y="1568"/>
                  </a:lnTo>
                  <a:lnTo>
                    <a:pt x="6483" y="1629"/>
                  </a:lnTo>
                  <a:lnTo>
                    <a:pt x="6698" y="1691"/>
                  </a:lnTo>
                  <a:lnTo>
                    <a:pt x="6914" y="1752"/>
                  </a:lnTo>
                  <a:lnTo>
                    <a:pt x="7098" y="1813"/>
                  </a:lnTo>
                  <a:lnTo>
                    <a:pt x="7313" y="1906"/>
                  </a:lnTo>
                  <a:lnTo>
                    <a:pt x="7497" y="1967"/>
                  </a:lnTo>
                  <a:lnTo>
                    <a:pt x="7743" y="2090"/>
                  </a:lnTo>
                  <a:lnTo>
                    <a:pt x="7866" y="2151"/>
                  </a:lnTo>
                  <a:lnTo>
                    <a:pt x="8265" y="2305"/>
                  </a:lnTo>
                  <a:lnTo>
                    <a:pt x="8296" y="2336"/>
                  </a:lnTo>
                  <a:lnTo>
                    <a:pt x="8634" y="2489"/>
                  </a:lnTo>
                  <a:lnTo>
                    <a:pt x="8788" y="2582"/>
                  </a:lnTo>
                  <a:lnTo>
                    <a:pt x="9003" y="2704"/>
                  </a:lnTo>
                  <a:lnTo>
                    <a:pt x="9157" y="2766"/>
                  </a:lnTo>
                  <a:lnTo>
                    <a:pt x="9464" y="2920"/>
                  </a:lnTo>
                  <a:lnTo>
                    <a:pt x="9556" y="2981"/>
                  </a:lnTo>
                  <a:lnTo>
                    <a:pt x="9802" y="3073"/>
                  </a:lnTo>
                  <a:lnTo>
                    <a:pt x="9894" y="3135"/>
                  </a:lnTo>
                  <a:lnTo>
                    <a:pt x="10170" y="3288"/>
                  </a:lnTo>
                  <a:lnTo>
                    <a:pt x="10263" y="3319"/>
                  </a:lnTo>
                  <a:lnTo>
                    <a:pt x="10447" y="3442"/>
                  </a:lnTo>
                  <a:lnTo>
                    <a:pt x="10539" y="3473"/>
                  </a:lnTo>
                  <a:lnTo>
                    <a:pt x="10754" y="3596"/>
                  </a:lnTo>
                  <a:lnTo>
                    <a:pt x="10816" y="3626"/>
                  </a:lnTo>
                  <a:lnTo>
                    <a:pt x="11031" y="3749"/>
                  </a:lnTo>
                  <a:lnTo>
                    <a:pt x="11246" y="3903"/>
                  </a:lnTo>
                  <a:lnTo>
                    <a:pt x="11430" y="4087"/>
                  </a:lnTo>
                  <a:lnTo>
                    <a:pt x="11522" y="4241"/>
                  </a:lnTo>
                  <a:lnTo>
                    <a:pt x="11615" y="4425"/>
                  </a:lnTo>
                  <a:lnTo>
                    <a:pt x="11676" y="4640"/>
                  </a:lnTo>
                  <a:lnTo>
                    <a:pt x="11676" y="4886"/>
                  </a:lnTo>
                  <a:lnTo>
                    <a:pt x="11645" y="5101"/>
                  </a:lnTo>
                  <a:lnTo>
                    <a:pt x="11645" y="5132"/>
                  </a:lnTo>
                  <a:lnTo>
                    <a:pt x="11891" y="5193"/>
                  </a:lnTo>
                  <a:lnTo>
                    <a:pt x="11983" y="4947"/>
                  </a:lnTo>
                  <a:lnTo>
                    <a:pt x="12106" y="4702"/>
                  </a:lnTo>
                  <a:lnTo>
                    <a:pt x="12260" y="4517"/>
                  </a:lnTo>
                  <a:lnTo>
                    <a:pt x="12413" y="4333"/>
                  </a:lnTo>
                  <a:lnTo>
                    <a:pt x="12659" y="4026"/>
                  </a:lnTo>
                  <a:lnTo>
                    <a:pt x="11154" y="3135"/>
                  </a:lnTo>
                  <a:lnTo>
                    <a:pt x="10508" y="2735"/>
                  </a:lnTo>
                  <a:lnTo>
                    <a:pt x="9556" y="2151"/>
                  </a:lnTo>
                  <a:lnTo>
                    <a:pt x="9310" y="1998"/>
                  </a:lnTo>
                  <a:lnTo>
                    <a:pt x="8880" y="1721"/>
                  </a:lnTo>
                  <a:lnTo>
                    <a:pt x="8696" y="1598"/>
                  </a:lnTo>
                  <a:lnTo>
                    <a:pt x="8020" y="1168"/>
                  </a:lnTo>
                  <a:lnTo>
                    <a:pt x="6975" y="892"/>
                  </a:lnTo>
                  <a:lnTo>
                    <a:pt x="5930" y="646"/>
                  </a:lnTo>
                  <a:lnTo>
                    <a:pt x="4886" y="431"/>
                  </a:lnTo>
                  <a:lnTo>
                    <a:pt x="3872" y="277"/>
                  </a:lnTo>
                  <a:lnTo>
                    <a:pt x="2858" y="154"/>
                  </a:lnTo>
                  <a:lnTo>
                    <a:pt x="1905" y="62"/>
                  </a:lnTo>
                  <a:lnTo>
                    <a:pt x="922" y="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381880" y="4097445"/>
              <a:ext cx="67730" cy="146692"/>
            </a:xfrm>
            <a:custGeom>
              <a:rect b="b" l="l" r="r" t="t"/>
              <a:pathLst>
                <a:path extrusionOk="0" h="1999" w="923">
                  <a:moveTo>
                    <a:pt x="615" y="1"/>
                  </a:moveTo>
                  <a:lnTo>
                    <a:pt x="462" y="185"/>
                  </a:lnTo>
                  <a:lnTo>
                    <a:pt x="308" y="370"/>
                  </a:lnTo>
                  <a:lnTo>
                    <a:pt x="185" y="615"/>
                  </a:lnTo>
                  <a:lnTo>
                    <a:pt x="93" y="861"/>
                  </a:lnTo>
                  <a:lnTo>
                    <a:pt x="32" y="1199"/>
                  </a:lnTo>
                  <a:lnTo>
                    <a:pt x="1" y="1537"/>
                  </a:lnTo>
                  <a:lnTo>
                    <a:pt x="32" y="1660"/>
                  </a:lnTo>
                  <a:lnTo>
                    <a:pt x="62" y="1814"/>
                  </a:lnTo>
                  <a:lnTo>
                    <a:pt x="93" y="1906"/>
                  </a:lnTo>
                  <a:lnTo>
                    <a:pt x="155" y="1998"/>
                  </a:lnTo>
                  <a:lnTo>
                    <a:pt x="431" y="1998"/>
                  </a:lnTo>
                  <a:lnTo>
                    <a:pt x="400" y="1906"/>
                  </a:lnTo>
                  <a:lnTo>
                    <a:pt x="370" y="1814"/>
                  </a:lnTo>
                  <a:lnTo>
                    <a:pt x="370" y="1568"/>
                  </a:lnTo>
                  <a:lnTo>
                    <a:pt x="400" y="1291"/>
                  </a:lnTo>
                  <a:lnTo>
                    <a:pt x="462" y="984"/>
                  </a:lnTo>
                  <a:lnTo>
                    <a:pt x="554" y="708"/>
                  </a:lnTo>
                  <a:lnTo>
                    <a:pt x="677" y="431"/>
                  </a:lnTo>
                  <a:lnTo>
                    <a:pt x="800" y="247"/>
                  </a:lnTo>
                  <a:lnTo>
                    <a:pt x="923" y="124"/>
                  </a:lnTo>
                  <a:lnTo>
                    <a:pt x="615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-443306" y="3842658"/>
              <a:ext cx="342758" cy="340568"/>
            </a:xfrm>
            <a:custGeom>
              <a:rect b="b" l="l" r="r" t="t"/>
              <a:pathLst>
                <a:path extrusionOk="0" h="4641" w="4671">
                  <a:moveTo>
                    <a:pt x="308" y="1"/>
                  </a:moveTo>
                  <a:lnTo>
                    <a:pt x="215" y="32"/>
                  </a:lnTo>
                  <a:lnTo>
                    <a:pt x="123" y="93"/>
                  </a:lnTo>
                  <a:lnTo>
                    <a:pt x="62" y="155"/>
                  </a:lnTo>
                  <a:lnTo>
                    <a:pt x="0" y="247"/>
                  </a:lnTo>
                  <a:lnTo>
                    <a:pt x="0" y="370"/>
                  </a:lnTo>
                  <a:lnTo>
                    <a:pt x="0" y="462"/>
                  </a:lnTo>
                  <a:lnTo>
                    <a:pt x="492" y="4641"/>
                  </a:lnTo>
                  <a:lnTo>
                    <a:pt x="4671" y="431"/>
                  </a:lnTo>
                  <a:lnTo>
                    <a:pt x="4578" y="431"/>
                  </a:lnTo>
                  <a:lnTo>
                    <a:pt x="4179" y="339"/>
                  </a:lnTo>
                  <a:lnTo>
                    <a:pt x="4087" y="308"/>
                  </a:lnTo>
                  <a:lnTo>
                    <a:pt x="3687" y="247"/>
                  </a:lnTo>
                  <a:lnTo>
                    <a:pt x="3565" y="247"/>
                  </a:lnTo>
                  <a:lnTo>
                    <a:pt x="3196" y="185"/>
                  </a:lnTo>
                  <a:lnTo>
                    <a:pt x="3011" y="155"/>
                  </a:lnTo>
                  <a:lnTo>
                    <a:pt x="2673" y="124"/>
                  </a:lnTo>
                  <a:lnTo>
                    <a:pt x="2489" y="124"/>
                  </a:lnTo>
                  <a:lnTo>
                    <a:pt x="2151" y="93"/>
                  </a:lnTo>
                  <a:lnTo>
                    <a:pt x="1967" y="62"/>
                  </a:lnTo>
                  <a:lnTo>
                    <a:pt x="1629" y="32"/>
                  </a:lnTo>
                  <a:lnTo>
                    <a:pt x="1076" y="32"/>
                  </a:lnTo>
                  <a:lnTo>
                    <a:pt x="922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-299036" y="3847207"/>
              <a:ext cx="13649" cy="2348"/>
            </a:xfrm>
            <a:custGeom>
              <a:rect b="b" l="l" r="r" t="t"/>
              <a:pathLst>
                <a:path extrusionOk="0" h="32" w="186">
                  <a:moveTo>
                    <a:pt x="1" y="0"/>
                  </a:moveTo>
                  <a:lnTo>
                    <a:pt x="1" y="0"/>
                  </a:lnTo>
                  <a:lnTo>
                    <a:pt x="185" y="31"/>
                  </a:lnTo>
                  <a:lnTo>
                    <a:pt x="185" y="3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-337341" y="3844933"/>
              <a:ext cx="13575" cy="73"/>
            </a:xfrm>
            <a:custGeom>
              <a:rect b="b" l="l" r="r" t="t"/>
              <a:pathLst>
                <a:path extrusionOk="0" h="1" w="185">
                  <a:moveTo>
                    <a:pt x="0" y="1"/>
                  </a:moveTo>
                  <a:lnTo>
                    <a:pt x="0" y="1"/>
                  </a:lnTo>
                  <a:lnTo>
                    <a:pt x="185" y="1"/>
                  </a:lnTo>
                  <a:lnTo>
                    <a:pt x="185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-375647" y="3842658"/>
              <a:ext cx="11301" cy="2348"/>
            </a:xfrm>
            <a:custGeom>
              <a:rect b="b" l="l" r="r" t="t"/>
              <a:pathLst>
                <a:path extrusionOk="0" h="32" w="154">
                  <a:moveTo>
                    <a:pt x="0" y="1"/>
                  </a:moveTo>
                  <a:lnTo>
                    <a:pt x="0" y="1"/>
                  </a:lnTo>
                  <a:lnTo>
                    <a:pt x="154" y="32"/>
                  </a:lnTo>
                  <a:lnTo>
                    <a:pt x="154" y="32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-143465" y="3865260"/>
              <a:ext cx="6898" cy="2275"/>
            </a:xfrm>
            <a:custGeom>
              <a:rect b="b" l="l" r="r" t="t"/>
              <a:pathLst>
                <a:path extrusionOk="0" h="31" w="94">
                  <a:moveTo>
                    <a:pt x="1" y="0"/>
                  </a:moveTo>
                  <a:lnTo>
                    <a:pt x="1" y="0"/>
                  </a:lnTo>
                  <a:lnTo>
                    <a:pt x="93" y="31"/>
                  </a:lnTo>
                  <a:lnTo>
                    <a:pt x="93" y="3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-260657" y="3851684"/>
              <a:ext cx="13575" cy="73"/>
            </a:xfrm>
            <a:custGeom>
              <a:rect b="b" l="l" r="r" t="t"/>
              <a:pathLst>
                <a:path extrusionOk="0" h="1" w="185">
                  <a:moveTo>
                    <a:pt x="0" y="1"/>
                  </a:moveTo>
                  <a:lnTo>
                    <a:pt x="0" y="1"/>
                  </a:lnTo>
                  <a:lnTo>
                    <a:pt x="184" y="1"/>
                  </a:lnTo>
                  <a:lnTo>
                    <a:pt x="184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-181770" y="3860710"/>
              <a:ext cx="9099" cy="73"/>
            </a:xfrm>
            <a:custGeom>
              <a:rect b="b" l="l" r="r" t="t"/>
              <a:pathLst>
                <a:path extrusionOk="0" h="1" w="124">
                  <a:moveTo>
                    <a:pt x="1" y="1"/>
                  </a:moveTo>
                  <a:lnTo>
                    <a:pt x="1" y="1"/>
                  </a:lnTo>
                  <a:lnTo>
                    <a:pt x="123" y="1"/>
                  </a:lnTo>
                  <a:lnTo>
                    <a:pt x="123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-222351" y="3853959"/>
              <a:ext cx="13575" cy="2348"/>
            </a:xfrm>
            <a:custGeom>
              <a:rect b="b" l="l" r="r" t="t"/>
              <a:pathLst>
                <a:path extrusionOk="0" h="32" w="185">
                  <a:moveTo>
                    <a:pt x="0" y="1"/>
                  </a:moveTo>
                  <a:lnTo>
                    <a:pt x="0" y="1"/>
                  </a:lnTo>
                  <a:lnTo>
                    <a:pt x="185" y="31"/>
                  </a:lnTo>
                  <a:lnTo>
                    <a:pt x="185" y="3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-407275" y="3874286"/>
              <a:ext cx="532225" cy="349521"/>
            </a:xfrm>
            <a:custGeom>
              <a:rect b="b" l="l" r="r" t="t"/>
              <a:pathLst>
                <a:path extrusionOk="0" h="4763" w="7253">
                  <a:moveTo>
                    <a:pt x="4180" y="0"/>
                  </a:moveTo>
                  <a:lnTo>
                    <a:pt x="1" y="4210"/>
                  </a:lnTo>
                  <a:lnTo>
                    <a:pt x="1" y="4271"/>
                  </a:lnTo>
                  <a:lnTo>
                    <a:pt x="1" y="4394"/>
                  </a:lnTo>
                  <a:lnTo>
                    <a:pt x="32" y="4455"/>
                  </a:lnTo>
                  <a:lnTo>
                    <a:pt x="62" y="4578"/>
                  </a:lnTo>
                  <a:lnTo>
                    <a:pt x="155" y="4670"/>
                  </a:lnTo>
                  <a:lnTo>
                    <a:pt x="277" y="4732"/>
                  </a:lnTo>
                  <a:lnTo>
                    <a:pt x="400" y="4763"/>
                  </a:lnTo>
                  <a:lnTo>
                    <a:pt x="3534" y="4763"/>
                  </a:lnTo>
                  <a:lnTo>
                    <a:pt x="7252" y="1045"/>
                  </a:lnTo>
                  <a:lnTo>
                    <a:pt x="7221" y="1014"/>
                  </a:lnTo>
                  <a:lnTo>
                    <a:pt x="6822" y="860"/>
                  </a:lnTo>
                  <a:lnTo>
                    <a:pt x="6699" y="799"/>
                  </a:lnTo>
                  <a:lnTo>
                    <a:pt x="6453" y="676"/>
                  </a:lnTo>
                  <a:lnTo>
                    <a:pt x="6269" y="615"/>
                  </a:lnTo>
                  <a:lnTo>
                    <a:pt x="6054" y="522"/>
                  </a:lnTo>
                  <a:lnTo>
                    <a:pt x="5870" y="461"/>
                  </a:lnTo>
                  <a:lnTo>
                    <a:pt x="5654" y="400"/>
                  </a:lnTo>
                  <a:lnTo>
                    <a:pt x="5439" y="338"/>
                  </a:lnTo>
                  <a:lnTo>
                    <a:pt x="5255" y="277"/>
                  </a:lnTo>
                  <a:lnTo>
                    <a:pt x="5040" y="215"/>
                  </a:lnTo>
                  <a:lnTo>
                    <a:pt x="4856" y="154"/>
                  </a:lnTo>
                  <a:lnTo>
                    <a:pt x="4610" y="92"/>
                  </a:lnTo>
                  <a:lnTo>
                    <a:pt x="4425" y="62"/>
                  </a:lnTo>
                  <a:lnTo>
                    <a:pt x="4180" y="0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-407275" y="4187634"/>
              <a:ext cx="2348" cy="13649"/>
            </a:xfrm>
            <a:custGeom>
              <a:rect b="b" l="l" r="r" t="t"/>
              <a:pathLst>
                <a:path extrusionOk="0" h="186" w="32">
                  <a:moveTo>
                    <a:pt x="1" y="1"/>
                  </a:moveTo>
                  <a:lnTo>
                    <a:pt x="1" y="124"/>
                  </a:lnTo>
                  <a:lnTo>
                    <a:pt x="1" y="124"/>
                  </a:lnTo>
                  <a:lnTo>
                    <a:pt x="32" y="185"/>
                  </a:lnTo>
                  <a:lnTo>
                    <a:pt x="32" y="185"/>
                  </a:lnTo>
                  <a:lnTo>
                    <a:pt x="1" y="1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-21650" y="3894540"/>
              <a:ext cx="13575" cy="4623"/>
            </a:xfrm>
            <a:custGeom>
              <a:rect b="b" l="l" r="r" t="t"/>
              <a:pathLst>
                <a:path extrusionOk="0" h="63" w="185">
                  <a:moveTo>
                    <a:pt x="0" y="1"/>
                  </a:moveTo>
                  <a:lnTo>
                    <a:pt x="0" y="1"/>
                  </a:lnTo>
                  <a:lnTo>
                    <a:pt x="184" y="62"/>
                  </a:lnTo>
                  <a:lnTo>
                    <a:pt x="184" y="62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-51003" y="3885514"/>
              <a:ext cx="13575" cy="4623"/>
            </a:xfrm>
            <a:custGeom>
              <a:rect b="b" l="l" r="r" t="t"/>
              <a:pathLst>
                <a:path extrusionOk="0" h="63" w="185">
                  <a:moveTo>
                    <a:pt x="1" y="1"/>
                  </a:moveTo>
                  <a:lnTo>
                    <a:pt x="1" y="1"/>
                  </a:lnTo>
                  <a:lnTo>
                    <a:pt x="185" y="62"/>
                  </a:lnTo>
                  <a:lnTo>
                    <a:pt x="185" y="62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7630" y="3903566"/>
              <a:ext cx="15850" cy="4550"/>
            </a:xfrm>
            <a:custGeom>
              <a:rect b="b" l="l" r="r" t="t"/>
              <a:pathLst>
                <a:path extrusionOk="0" h="62" w="216">
                  <a:moveTo>
                    <a:pt x="0" y="1"/>
                  </a:moveTo>
                  <a:lnTo>
                    <a:pt x="0" y="1"/>
                  </a:lnTo>
                  <a:lnTo>
                    <a:pt x="216" y="62"/>
                  </a:lnTo>
                  <a:lnTo>
                    <a:pt x="216" y="62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-82557" y="3878762"/>
              <a:ext cx="13575" cy="2348"/>
            </a:xfrm>
            <a:custGeom>
              <a:rect b="b" l="l" r="r" t="t"/>
              <a:pathLst>
                <a:path extrusionOk="0" h="32" w="185">
                  <a:moveTo>
                    <a:pt x="0" y="1"/>
                  </a:moveTo>
                  <a:lnTo>
                    <a:pt x="0" y="1"/>
                  </a:lnTo>
                  <a:lnTo>
                    <a:pt x="185" y="31"/>
                  </a:lnTo>
                  <a:lnTo>
                    <a:pt x="185" y="3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66262" y="3923893"/>
              <a:ext cx="18125" cy="9026"/>
            </a:xfrm>
            <a:custGeom>
              <a:rect b="b" l="l" r="r" t="t"/>
              <a:pathLst>
                <a:path extrusionOk="0" h="123" w="247">
                  <a:moveTo>
                    <a:pt x="0" y="0"/>
                  </a:moveTo>
                  <a:lnTo>
                    <a:pt x="0" y="0"/>
                  </a:lnTo>
                  <a:lnTo>
                    <a:pt x="246" y="123"/>
                  </a:lnTo>
                  <a:lnTo>
                    <a:pt x="246" y="12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36909" y="3912592"/>
              <a:ext cx="15850" cy="6825"/>
            </a:xfrm>
            <a:custGeom>
              <a:rect b="b" l="l" r="r" t="t"/>
              <a:pathLst>
                <a:path extrusionOk="0" h="93" w="216">
                  <a:moveTo>
                    <a:pt x="1" y="0"/>
                  </a:moveTo>
                  <a:lnTo>
                    <a:pt x="1" y="0"/>
                  </a:lnTo>
                  <a:lnTo>
                    <a:pt x="216" y="93"/>
                  </a:lnTo>
                  <a:lnTo>
                    <a:pt x="216" y="93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93340" y="3937396"/>
              <a:ext cx="31627" cy="13576"/>
            </a:xfrm>
            <a:custGeom>
              <a:rect b="b" l="l" r="r" t="t"/>
              <a:pathLst>
                <a:path extrusionOk="0" h="185" w="431">
                  <a:moveTo>
                    <a:pt x="430" y="185"/>
                  </a:moveTo>
                  <a:lnTo>
                    <a:pt x="430" y="185"/>
                  </a:lnTo>
                  <a:lnTo>
                    <a:pt x="430" y="185"/>
                  </a:lnTo>
                  <a:lnTo>
                    <a:pt x="399" y="154"/>
                  </a:lnTo>
                  <a:lnTo>
                    <a:pt x="399" y="1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399" y="154"/>
                  </a:lnTo>
                  <a:lnTo>
                    <a:pt x="399" y="154"/>
                  </a:lnTo>
                  <a:lnTo>
                    <a:pt x="430" y="185"/>
                  </a:lnTo>
                  <a:lnTo>
                    <a:pt x="430" y="185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-17174" y="3993754"/>
              <a:ext cx="390161" cy="230054"/>
            </a:xfrm>
            <a:custGeom>
              <a:rect b="b" l="l" r="r" t="t"/>
              <a:pathLst>
                <a:path extrusionOk="0" h="3135" w="5317">
                  <a:moveTo>
                    <a:pt x="3104" y="1"/>
                  </a:moveTo>
                  <a:lnTo>
                    <a:pt x="0" y="3135"/>
                  </a:lnTo>
                  <a:lnTo>
                    <a:pt x="4210" y="3135"/>
                  </a:lnTo>
                  <a:lnTo>
                    <a:pt x="4394" y="3073"/>
                  </a:lnTo>
                  <a:lnTo>
                    <a:pt x="4640" y="3012"/>
                  </a:lnTo>
                  <a:lnTo>
                    <a:pt x="4855" y="2858"/>
                  </a:lnTo>
                  <a:lnTo>
                    <a:pt x="5009" y="2735"/>
                  </a:lnTo>
                  <a:lnTo>
                    <a:pt x="5162" y="2489"/>
                  </a:lnTo>
                  <a:lnTo>
                    <a:pt x="5224" y="2366"/>
                  </a:lnTo>
                  <a:lnTo>
                    <a:pt x="5285" y="2213"/>
                  </a:lnTo>
                  <a:lnTo>
                    <a:pt x="5285" y="2182"/>
                  </a:lnTo>
                  <a:lnTo>
                    <a:pt x="5316" y="1967"/>
                  </a:lnTo>
                  <a:lnTo>
                    <a:pt x="5316" y="1721"/>
                  </a:lnTo>
                  <a:lnTo>
                    <a:pt x="5255" y="1506"/>
                  </a:lnTo>
                  <a:lnTo>
                    <a:pt x="5162" y="1322"/>
                  </a:lnTo>
                  <a:lnTo>
                    <a:pt x="5070" y="1168"/>
                  </a:lnTo>
                  <a:lnTo>
                    <a:pt x="4886" y="984"/>
                  </a:lnTo>
                  <a:lnTo>
                    <a:pt x="4671" y="830"/>
                  </a:lnTo>
                  <a:lnTo>
                    <a:pt x="4456" y="707"/>
                  </a:lnTo>
                  <a:lnTo>
                    <a:pt x="4394" y="677"/>
                  </a:lnTo>
                  <a:lnTo>
                    <a:pt x="4179" y="554"/>
                  </a:lnTo>
                  <a:lnTo>
                    <a:pt x="4087" y="523"/>
                  </a:lnTo>
                  <a:lnTo>
                    <a:pt x="3903" y="400"/>
                  </a:lnTo>
                  <a:lnTo>
                    <a:pt x="3810" y="369"/>
                  </a:lnTo>
                  <a:lnTo>
                    <a:pt x="3534" y="216"/>
                  </a:lnTo>
                  <a:lnTo>
                    <a:pt x="3442" y="154"/>
                  </a:lnTo>
                  <a:lnTo>
                    <a:pt x="3196" y="62"/>
                  </a:lnTo>
                  <a:lnTo>
                    <a:pt x="3104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282741" y="4223738"/>
              <a:ext cx="9026" cy="73"/>
            </a:xfrm>
            <a:custGeom>
              <a:rect b="b" l="l" r="r" t="t"/>
              <a:pathLst>
                <a:path extrusionOk="0" h="1" w="123">
                  <a:moveTo>
                    <a:pt x="0" y="1"/>
                  </a:moveTo>
                  <a:lnTo>
                    <a:pt x="0" y="1"/>
                  </a:lnTo>
                  <a:lnTo>
                    <a:pt x="123" y="1"/>
                  </a:lnTo>
                  <a:lnTo>
                    <a:pt x="123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269165" y="4023034"/>
              <a:ext cx="13575" cy="9099"/>
            </a:xfrm>
            <a:custGeom>
              <a:rect b="b" l="l" r="r" t="t"/>
              <a:pathLst>
                <a:path extrusionOk="0" h="124" w="185">
                  <a:moveTo>
                    <a:pt x="1" y="1"/>
                  </a:moveTo>
                  <a:lnTo>
                    <a:pt x="1" y="1"/>
                  </a:lnTo>
                  <a:lnTo>
                    <a:pt x="185" y="124"/>
                  </a:lnTo>
                  <a:lnTo>
                    <a:pt x="185" y="12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242087" y="4009532"/>
              <a:ext cx="20400" cy="11374"/>
            </a:xfrm>
            <a:custGeom>
              <a:rect b="b" l="l" r="r" t="t"/>
              <a:pathLst>
                <a:path extrusionOk="0" h="155" w="278">
                  <a:moveTo>
                    <a:pt x="1" y="1"/>
                  </a:moveTo>
                  <a:lnTo>
                    <a:pt x="1" y="1"/>
                  </a:lnTo>
                  <a:lnTo>
                    <a:pt x="277" y="154"/>
                  </a:lnTo>
                  <a:lnTo>
                    <a:pt x="277" y="15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289492" y="4034335"/>
              <a:ext cx="15850" cy="9099"/>
            </a:xfrm>
            <a:custGeom>
              <a:rect b="b" l="l" r="r" t="t"/>
              <a:pathLst>
                <a:path extrusionOk="0" h="124" w="216">
                  <a:moveTo>
                    <a:pt x="215" y="124"/>
                  </a:moveTo>
                  <a:lnTo>
                    <a:pt x="215" y="124"/>
                  </a:lnTo>
                  <a:lnTo>
                    <a:pt x="0" y="1"/>
                  </a:lnTo>
                  <a:lnTo>
                    <a:pt x="0" y="1"/>
                  </a:lnTo>
                  <a:lnTo>
                    <a:pt x="215" y="124"/>
                  </a:lnTo>
                  <a:lnTo>
                    <a:pt x="215" y="124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217283" y="3998231"/>
              <a:ext cx="18125" cy="6898"/>
            </a:xfrm>
            <a:custGeom>
              <a:rect b="b" l="l" r="r" t="t"/>
              <a:pathLst>
                <a:path extrusionOk="0" h="94" w="247">
                  <a:moveTo>
                    <a:pt x="1" y="1"/>
                  </a:moveTo>
                  <a:lnTo>
                    <a:pt x="1" y="1"/>
                  </a:lnTo>
                  <a:lnTo>
                    <a:pt x="247" y="93"/>
                  </a:lnTo>
                  <a:lnTo>
                    <a:pt x="247" y="9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210532" y="3993754"/>
              <a:ext cx="73" cy="7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210532" y="3993754"/>
              <a:ext cx="73" cy="73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9"/>
            <p:cNvSpPr/>
            <p:nvPr/>
          </p:nvSpPr>
          <p:spPr>
            <a:xfrm>
              <a:off x="309745" y="4045636"/>
              <a:ext cx="15850" cy="9099"/>
            </a:xfrm>
            <a:custGeom>
              <a:rect b="b" l="l" r="r" t="t"/>
              <a:pathLst>
                <a:path extrusionOk="0" h="124" w="216">
                  <a:moveTo>
                    <a:pt x="216" y="123"/>
                  </a:moveTo>
                  <a:lnTo>
                    <a:pt x="216" y="123"/>
                  </a:lnTo>
                  <a:lnTo>
                    <a:pt x="1" y="0"/>
                  </a:lnTo>
                  <a:lnTo>
                    <a:pt x="1" y="0"/>
                  </a:lnTo>
                  <a:lnTo>
                    <a:pt x="216" y="123"/>
                  </a:lnTo>
                  <a:lnTo>
                    <a:pt x="216" y="123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9"/>
            <p:cNvSpPr/>
            <p:nvPr/>
          </p:nvSpPr>
          <p:spPr>
            <a:xfrm>
              <a:off x="-147941" y="3950898"/>
              <a:ext cx="358535" cy="272910"/>
            </a:xfrm>
            <a:custGeom>
              <a:rect b="b" l="l" r="r" t="t"/>
              <a:pathLst>
                <a:path extrusionOk="0" h="3719" w="4886">
                  <a:moveTo>
                    <a:pt x="3718" y="1"/>
                  </a:moveTo>
                  <a:lnTo>
                    <a:pt x="0" y="3719"/>
                  </a:lnTo>
                  <a:lnTo>
                    <a:pt x="1782" y="3719"/>
                  </a:lnTo>
                  <a:lnTo>
                    <a:pt x="4886" y="585"/>
                  </a:lnTo>
                  <a:lnTo>
                    <a:pt x="4579" y="431"/>
                  </a:lnTo>
                  <a:lnTo>
                    <a:pt x="4425" y="369"/>
                  </a:lnTo>
                  <a:lnTo>
                    <a:pt x="4210" y="247"/>
                  </a:lnTo>
                  <a:lnTo>
                    <a:pt x="4056" y="154"/>
                  </a:lnTo>
                  <a:lnTo>
                    <a:pt x="3718" y="1"/>
                  </a:lnTo>
                  <a:close/>
                </a:path>
              </a:pathLst>
            </a:custGeom>
            <a:solidFill>
              <a:srgbClr val="B1E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9"/>
            <p:cNvSpPr/>
            <p:nvPr/>
          </p:nvSpPr>
          <p:spPr>
            <a:xfrm>
              <a:off x="160926" y="3968951"/>
              <a:ext cx="15850" cy="9099"/>
            </a:xfrm>
            <a:custGeom>
              <a:rect b="b" l="l" r="r" t="t"/>
              <a:pathLst>
                <a:path extrusionOk="0" h="124" w="216">
                  <a:moveTo>
                    <a:pt x="1" y="1"/>
                  </a:moveTo>
                  <a:lnTo>
                    <a:pt x="1" y="1"/>
                  </a:lnTo>
                  <a:lnTo>
                    <a:pt x="216" y="123"/>
                  </a:lnTo>
                  <a:lnTo>
                    <a:pt x="216" y="123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1E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9"/>
            <p:cNvSpPr/>
            <p:nvPr/>
          </p:nvSpPr>
          <p:spPr>
            <a:xfrm>
              <a:off x="124895" y="3950898"/>
              <a:ext cx="24876" cy="11374"/>
            </a:xfrm>
            <a:custGeom>
              <a:rect b="b" l="l" r="r" t="t"/>
              <a:pathLst>
                <a:path extrusionOk="0" h="155" w="339">
                  <a:moveTo>
                    <a:pt x="338" y="154"/>
                  </a:moveTo>
                  <a:lnTo>
                    <a:pt x="338" y="154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338" y="154"/>
                  </a:lnTo>
                  <a:lnTo>
                    <a:pt x="338" y="154"/>
                  </a:lnTo>
                  <a:close/>
                </a:path>
              </a:pathLst>
            </a:custGeom>
            <a:solidFill>
              <a:srgbClr val="B1E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9"/>
            <p:cNvSpPr/>
            <p:nvPr/>
          </p:nvSpPr>
          <p:spPr>
            <a:xfrm>
              <a:off x="188004" y="3982453"/>
              <a:ext cx="22601" cy="11374"/>
            </a:xfrm>
            <a:custGeom>
              <a:rect b="b" l="l" r="r" t="t"/>
              <a:pathLst>
                <a:path extrusionOk="0" h="155" w="308">
                  <a:moveTo>
                    <a:pt x="308" y="155"/>
                  </a:moveTo>
                  <a:lnTo>
                    <a:pt x="308" y="155"/>
                  </a:lnTo>
                  <a:lnTo>
                    <a:pt x="1" y="1"/>
                  </a:lnTo>
                  <a:lnTo>
                    <a:pt x="1" y="1"/>
                  </a:lnTo>
                  <a:lnTo>
                    <a:pt x="308" y="155"/>
                  </a:lnTo>
                  <a:lnTo>
                    <a:pt x="308" y="155"/>
                  </a:lnTo>
                  <a:close/>
                </a:path>
              </a:pathLst>
            </a:custGeom>
            <a:solidFill>
              <a:srgbClr val="B1EA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9"/>
            <p:cNvSpPr/>
            <p:nvPr/>
          </p:nvSpPr>
          <p:spPr>
            <a:xfrm>
              <a:off x="-547068" y="3738967"/>
              <a:ext cx="744147" cy="126365"/>
            </a:xfrm>
            <a:custGeom>
              <a:rect b="b" l="l" r="r" t="t"/>
              <a:pathLst>
                <a:path extrusionOk="0" h="1722" w="10141">
                  <a:moveTo>
                    <a:pt x="2828" y="1"/>
                  </a:moveTo>
                  <a:lnTo>
                    <a:pt x="1599" y="31"/>
                  </a:lnTo>
                  <a:lnTo>
                    <a:pt x="1" y="93"/>
                  </a:lnTo>
                  <a:lnTo>
                    <a:pt x="32" y="554"/>
                  </a:lnTo>
                  <a:lnTo>
                    <a:pt x="861" y="554"/>
                  </a:lnTo>
                  <a:lnTo>
                    <a:pt x="1783" y="584"/>
                  </a:lnTo>
                  <a:lnTo>
                    <a:pt x="2766" y="615"/>
                  </a:lnTo>
                  <a:lnTo>
                    <a:pt x="3719" y="707"/>
                  </a:lnTo>
                  <a:lnTo>
                    <a:pt x="4733" y="830"/>
                  </a:lnTo>
                  <a:lnTo>
                    <a:pt x="5747" y="984"/>
                  </a:lnTo>
                  <a:lnTo>
                    <a:pt x="6791" y="1199"/>
                  </a:lnTo>
                  <a:lnTo>
                    <a:pt x="7836" y="1445"/>
                  </a:lnTo>
                  <a:lnTo>
                    <a:pt x="8881" y="1721"/>
                  </a:lnTo>
                  <a:lnTo>
                    <a:pt x="8881" y="1721"/>
                  </a:lnTo>
                  <a:lnTo>
                    <a:pt x="8819" y="1690"/>
                  </a:lnTo>
                  <a:lnTo>
                    <a:pt x="8819" y="1629"/>
                  </a:lnTo>
                  <a:lnTo>
                    <a:pt x="8819" y="1537"/>
                  </a:lnTo>
                  <a:lnTo>
                    <a:pt x="8850" y="1445"/>
                  </a:lnTo>
                  <a:lnTo>
                    <a:pt x="8911" y="1414"/>
                  </a:lnTo>
                  <a:lnTo>
                    <a:pt x="10140" y="1414"/>
                  </a:lnTo>
                  <a:lnTo>
                    <a:pt x="9157" y="1014"/>
                  </a:lnTo>
                  <a:lnTo>
                    <a:pt x="8174" y="707"/>
                  </a:lnTo>
                  <a:lnTo>
                    <a:pt x="7191" y="431"/>
                  </a:lnTo>
                  <a:lnTo>
                    <a:pt x="6177" y="246"/>
                  </a:lnTo>
                  <a:lnTo>
                    <a:pt x="5132" y="123"/>
                  </a:lnTo>
                  <a:lnTo>
                    <a:pt x="4026" y="31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9"/>
            <p:cNvSpPr/>
            <p:nvPr/>
          </p:nvSpPr>
          <p:spPr>
            <a:xfrm>
              <a:off x="-398249" y="4282372"/>
              <a:ext cx="178240" cy="42929"/>
            </a:xfrm>
            <a:custGeom>
              <a:rect b="b" l="l" r="r" t="t"/>
              <a:pathLst>
                <a:path extrusionOk="0" h="585" w="2429">
                  <a:moveTo>
                    <a:pt x="308" y="0"/>
                  </a:moveTo>
                  <a:lnTo>
                    <a:pt x="185" y="31"/>
                  </a:lnTo>
                  <a:lnTo>
                    <a:pt x="93" y="93"/>
                  </a:lnTo>
                  <a:lnTo>
                    <a:pt x="32" y="185"/>
                  </a:lnTo>
                  <a:lnTo>
                    <a:pt x="1" y="308"/>
                  </a:lnTo>
                  <a:lnTo>
                    <a:pt x="1" y="369"/>
                  </a:lnTo>
                  <a:lnTo>
                    <a:pt x="32" y="461"/>
                  </a:lnTo>
                  <a:lnTo>
                    <a:pt x="124" y="554"/>
                  </a:lnTo>
                  <a:lnTo>
                    <a:pt x="154" y="461"/>
                  </a:lnTo>
                  <a:lnTo>
                    <a:pt x="247" y="369"/>
                  </a:lnTo>
                  <a:lnTo>
                    <a:pt x="339" y="308"/>
                  </a:lnTo>
                  <a:lnTo>
                    <a:pt x="431" y="277"/>
                  </a:lnTo>
                  <a:lnTo>
                    <a:pt x="1906" y="277"/>
                  </a:lnTo>
                  <a:lnTo>
                    <a:pt x="2029" y="308"/>
                  </a:lnTo>
                  <a:lnTo>
                    <a:pt x="2121" y="369"/>
                  </a:lnTo>
                  <a:lnTo>
                    <a:pt x="2213" y="461"/>
                  </a:lnTo>
                  <a:lnTo>
                    <a:pt x="2244" y="584"/>
                  </a:lnTo>
                  <a:lnTo>
                    <a:pt x="2305" y="554"/>
                  </a:lnTo>
                  <a:lnTo>
                    <a:pt x="2367" y="461"/>
                  </a:lnTo>
                  <a:lnTo>
                    <a:pt x="2397" y="400"/>
                  </a:lnTo>
                  <a:lnTo>
                    <a:pt x="2428" y="308"/>
                  </a:lnTo>
                  <a:lnTo>
                    <a:pt x="2397" y="185"/>
                  </a:lnTo>
                  <a:lnTo>
                    <a:pt x="2336" y="93"/>
                  </a:lnTo>
                  <a:lnTo>
                    <a:pt x="2244" y="31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7DB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9"/>
            <p:cNvSpPr/>
            <p:nvPr/>
          </p:nvSpPr>
          <p:spPr>
            <a:xfrm>
              <a:off x="-389223" y="4302626"/>
              <a:ext cx="155639" cy="24877"/>
            </a:xfrm>
            <a:custGeom>
              <a:rect b="b" l="l" r="r" t="t"/>
              <a:pathLst>
                <a:path extrusionOk="0" h="339" w="2121">
                  <a:moveTo>
                    <a:pt x="308" y="1"/>
                  </a:moveTo>
                  <a:lnTo>
                    <a:pt x="216" y="32"/>
                  </a:lnTo>
                  <a:lnTo>
                    <a:pt x="124" y="93"/>
                  </a:lnTo>
                  <a:lnTo>
                    <a:pt x="31" y="185"/>
                  </a:lnTo>
                  <a:lnTo>
                    <a:pt x="1" y="278"/>
                  </a:lnTo>
                  <a:lnTo>
                    <a:pt x="93" y="308"/>
                  </a:lnTo>
                  <a:lnTo>
                    <a:pt x="185" y="339"/>
                  </a:lnTo>
                  <a:lnTo>
                    <a:pt x="1998" y="339"/>
                  </a:lnTo>
                  <a:lnTo>
                    <a:pt x="2121" y="308"/>
                  </a:lnTo>
                  <a:lnTo>
                    <a:pt x="2090" y="185"/>
                  </a:lnTo>
                  <a:lnTo>
                    <a:pt x="1998" y="93"/>
                  </a:lnTo>
                  <a:lnTo>
                    <a:pt x="1906" y="32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689E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9"/>
            <p:cNvSpPr/>
            <p:nvPr/>
          </p:nvSpPr>
          <p:spPr>
            <a:xfrm>
              <a:off x="-1525624" y="4422167"/>
              <a:ext cx="1077805" cy="281936"/>
            </a:xfrm>
            <a:custGeom>
              <a:rect b="b" l="l" r="r" t="t"/>
              <a:pathLst>
                <a:path extrusionOk="0" h="3842" w="14688">
                  <a:moveTo>
                    <a:pt x="4425" y="0"/>
                  </a:moveTo>
                  <a:lnTo>
                    <a:pt x="3842" y="31"/>
                  </a:lnTo>
                  <a:lnTo>
                    <a:pt x="3289" y="62"/>
                  </a:lnTo>
                  <a:lnTo>
                    <a:pt x="2736" y="154"/>
                  </a:lnTo>
                  <a:lnTo>
                    <a:pt x="2152" y="246"/>
                  </a:lnTo>
                  <a:lnTo>
                    <a:pt x="1599" y="400"/>
                  </a:lnTo>
                  <a:lnTo>
                    <a:pt x="1076" y="554"/>
                  </a:lnTo>
                  <a:lnTo>
                    <a:pt x="523" y="769"/>
                  </a:lnTo>
                  <a:lnTo>
                    <a:pt x="1" y="984"/>
                  </a:lnTo>
                  <a:lnTo>
                    <a:pt x="1" y="1567"/>
                  </a:lnTo>
                  <a:lnTo>
                    <a:pt x="4487" y="1567"/>
                  </a:lnTo>
                  <a:lnTo>
                    <a:pt x="9434" y="2889"/>
                  </a:lnTo>
                  <a:lnTo>
                    <a:pt x="9833" y="2919"/>
                  </a:lnTo>
                  <a:lnTo>
                    <a:pt x="10202" y="3042"/>
                  </a:lnTo>
                  <a:lnTo>
                    <a:pt x="10571" y="3196"/>
                  </a:lnTo>
                  <a:lnTo>
                    <a:pt x="10878" y="3442"/>
                  </a:lnTo>
                  <a:lnTo>
                    <a:pt x="11369" y="3841"/>
                  </a:lnTo>
                  <a:lnTo>
                    <a:pt x="14688" y="3841"/>
                  </a:lnTo>
                  <a:lnTo>
                    <a:pt x="14596" y="1383"/>
                  </a:lnTo>
                  <a:lnTo>
                    <a:pt x="13674" y="1352"/>
                  </a:lnTo>
                  <a:lnTo>
                    <a:pt x="12814" y="1291"/>
                  </a:lnTo>
                  <a:lnTo>
                    <a:pt x="11984" y="1229"/>
                  </a:lnTo>
                  <a:lnTo>
                    <a:pt x="11185" y="1137"/>
                  </a:lnTo>
                  <a:lnTo>
                    <a:pt x="10448" y="1014"/>
                  </a:lnTo>
                  <a:lnTo>
                    <a:pt x="9741" y="891"/>
                  </a:lnTo>
                  <a:lnTo>
                    <a:pt x="9096" y="738"/>
                  </a:lnTo>
                  <a:lnTo>
                    <a:pt x="8512" y="584"/>
                  </a:lnTo>
                  <a:lnTo>
                    <a:pt x="8051" y="461"/>
                  </a:lnTo>
                  <a:lnTo>
                    <a:pt x="7590" y="338"/>
                  </a:lnTo>
                  <a:lnTo>
                    <a:pt x="7099" y="246"/>
                  </a:lnTo>
                  <a:lnTo>
                    <a:pt x="6576" y="154"/>
                  </a:lnTo>
                  <a:lnTo>
                    <a:pt x="6054" y="93"/>
                  </a:lnTo>
                  <a:lnTo>
                    <a:pt x="5532" y="31"/>
                  </a:lnTo>
                  <a:lnTo>
                    <a:pt x="4979" y="0"/>
                  </a:lnTo>
                  <a:close/>
                </a:path>
              </a:pathLst>
            </a:custGeom>
            <a:solidFill>
              <a:srgbClr val="4CBB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9"/>
            <p:cNvSpPr/>
            <p:nvPr/>
          </p:nvSpPr>
          <p:spPr>
            <a:xfrm>
              <a:off x="-727443" y="4674680"/>
              <a:ext cx="36176" cy="29426"/>
            </a:xfrm>
            <a:custGeom>
              <a:rect b="b" l="l" r="r" t="t"/>
              <a:pathLst>
                <a:path extrusionOk="0" h="401" w="493">
                  <a:moveTo>
                    <a:pt x="1" y="1"/>
                  </a:moveTo>
                  <a:lnTo>
                    <a:pt x="492" y="40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DB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9"/>
            <p:cNvSpPr/>
            <p:nvPr/>
          </p:nvSpPr>
          <p:spPr>
            <a:xfrm>
              <a:off x="-1525624" y="3779548"/>
              <a:ext cx="1071054" cy="744172"/>
            </a:xfrm>
            <a:custGeom>
              <a:rect b="b" l="l" r="r" t="t"/>
              <a:pathLst>
                <a:path extrusionOk="0" h="10141" w="14596">
                  <a:moveTo>
                    <a:pt x="13428" y="861"/>
                  </a:moveTo>
                  <a:lnTo>
                    <a:pt x="13490" y="892"/>
                  </a:lnTo>
                  <a:lnTo>
                    <a:pt x="13551" y="922"/>
                  </a:lnTo>
                  <a:lnTo>
                    <a:pt x="13612" y="953"/>
                  </a:lnTo>
                  <a:lnTo>
                    <a:pt x="13674" y="1015"/>
                  </a:lnTo>
                  <a:lnTo>
                    <a:pt x="13674" y="1045"/>
                  </a:lnTo>
                  <a:lnTo>
                    <a:pt x="13735" y="1107"/>
                  </a:lnTo>
                  <a:lnTo>
                    <a:pt x="13766" y="1199"/>
                  </a:lnTo>
                  <a:lnTo>
                    <a:pt x="13766" y="1291"/>
                  </a:lnTo>
                  <a:lnTo>
                    <a:pt x="13397" y="5685"/>
                  </a:lnTo>
                  <a:lnTo>
                    <a:pt x="13367" y="5777"/>
                  </a:lnTo>
                  <a:lnTo>
                    <a:pt x="13336" y="5869"/>
                  </a:lnTo>
                  <a:lnTo>
                    <a:pt x="13274" y="5931"/>
                  </a:lnTo>
                  <a:lnTo>
                    <a:pt x="13152" y="6023"/>
                  </a:lnTo>
                  <a:lnTo>
                    <a:pt x="12998" y="6054"/>
                  </a:lnTo>
                  <a:lnTo>
                    <a:pt x="6668" y="6054"/>
                  </a:lnTo>
                  <a:lnTo>
                    <a:pt x="6546" y="6023"/>
                  </a:lnTo>
                  <a:lnTo>
                    <a:pt x="6392" y="6023"/>
                  </a:lnTo>
                  <a:lnTo>
                    <a:pt x="6361" y="5992"/>
                  </a:lnTo>
                  <a:lnTo>
                    <a:pt x="6300" y="5961"/>
                  </a:lnTo>
                  <a:lnTo>
                    <a:pt x="6238" y="5931"/>
                  </a:lnTo>
                  <a:lnTo>
                    <a:pt x="6177" y="5900"/>
                  </a:lnTo>
                  <a:lnTo>
                    <a:pt x="6085" y="5869"/>
                  </a:lnTo>
                  <a:lnTo>
                    <a:pt x="6054" y="5838"/>
                  </a:lnTo>
                  <a:lnTo>
                    <a:pt x="5992" y="5777"/>
                  </a:lnTo>
                  <a:lnTo>
                    <a:pt x="5900" y="5685"/>
                  </a:lnTo>
                  <a:lnTo>
                    <a:pt x="5839" y="5623"/>
                  </a:lnTo>
                  <a:lnTo>
                    <a:pt x="5808" y="5593"/>
                  </a:lnTo>
                  <a:lnTo>
                    <a:pt x="5747" y="5470"/>
                  </a:lnTo>
                  <a:lnTo>
                    <a:pt x="5685" y="5316"/>
                  </a:lnTo>
                  <a:lnTo>
                    <a:pt x="5654" y="5132"/>
                  </a:lnTo>
                  <a:lnTo>
                    <a:pt x="5654" y="4978"/>
                  </a:lnTo>
                  <a:lnTo>
                    <a:pt x="5654" y="4794"/>
                  </a:lnTo>
                  <a:lnTo>
                    <a:pt x="5992" y="3073"/>
                  </a:lnTo>
                  <a:lnTo>
                    <a:pt x="6054" y="2827"/>
                  </a:lnTo>
                  <a:lnTo>
                    <a:pt x="6208" y="2612"/>
                  </a:lnTo>
                  <a:lnTo>
                    <a:pt x="6361" y="2459"/>
                  </a:lnTo>
                  <a:lnTo>
                    <a:pt x="6576" y="2305"/>
                  </a:lnTo>
                  <a:lnTo>
                    <a:pt x="6761" y="2244"/>
                  </a:lnTo>
                  <a:lnTo>
                    <a:pt x="6822" y="2213"/>
                  </a:lnTo>
                  <a:lnTo>
                    <a:pt x="6945" y="2151"/>
                  </a:lnTo>
                  <a:lnTo>
                    <a:pt x="7037" y="2121"/>
                  </a:lnTo>
                  <a:lnTo>
                    <a:pt x="7191" y="2028"/>
                  </a:lnTo>
                  <a:lnTo>
                    <a:pt x="7375" y="1967"/>
                  </a:lnTo>
                  <a:lnTo>
                    <a:pt x="7467" y="1936"/>
                  </a:lnTo>
                  <a:lnTo>
                    <a:pt x="7652" y="1875"/>
                  </a:lnTo>
                  <a:lnTo>
                    <a:pt x="7682" y="1875"/>
                  </a:lnTo>
                  <a:lnTo>
                    <a:pt x="8297" y="1660"/>
                  </a:lnTo>
                  <a:lnTo>
                    <a:pt x="9004" y="1445"/>
                  </a:lnTo>
                  <a:lnTo>
                    <a:pt x="9802" y="1260"/>
                  </a:lnTo>
                  <a:lnTo>
                    <a:pt x="10694" y="1107"/>
                  </a:lnTo>
                  <a:lnTo>
                    <a:pt x="11247" y="1015"/>
                  </a:lnTo>
                  <a:lnTo>
                    <a:pt x="11277" y="1015"/>
                  </a:lnTo>
                  <a:lnTo>
                    <a:pt x="11861" y="953"/>
                  </a:lnTo>
                  <a:lnTo>
                    <a:pt x="11892" y="953"/>
                  </a:lnTo>
                  <a:lnTo>
                    <a:pt x="12506" y="892"/>
                  </a:lnTo>
                  <a:lnTo>
                    <a:pt x="12537" y="892"/>
                  </a:lnTo>
                  <a:lnTo>
                    <a:pt x="13336" y="861"/>
                  </a:lnTo>
                  <a:close/>
                  <a:moveTo>
                    <a:pt x="7805" y="6852"/>
                  </a:moveTo>
                  <a:lnTo>
                    <a:pt x="7928" y="6883"/>
                  </a:lnTo>
                  <a:lnTo>
                    <a:pt x="8020" y="6945"/>
                  </a:lnTo>
                  <a:lnTo>
                    <a:pt x="8113" y="7037"/>
                  </a:lnTo>
                  <a:lnTo>
                    <a:pt x="8113" y="7160"/>
                  </a:lnTo>
                  <a:lnTo>
                    <a:pt x="8113" y="7252"/>
                  </a:lnTo>
                  <a:lnTo>
                    <a:pt x="8082" y="7313"/>
                  </a:lnTo>
                  <a:lnTo>
                    <a:pt x="8020" y="7406"/>
                  </a:lnTo>
                  <a:lnTo>
                    <a:pt x="7928" y="7436"/>
                  </a:lnTo>
                  <a:lnTo>
                    <a:pt x="7805" y="7467"/>
                  </a:lnTo>
                  <a:lnTo>
                    <a:pt x="5992" y="7467"/>
                  </a:lnTo>
                  <a:lnTo>
                    <a:pt x="5900" y="7436"/>
                  </a:lnTo>
                  <a:lnTo>
                    <a:pt x="5839" y="7406"/>
                  </a:lnTo>
                  <a:lnTo>
                    <a:pt x="5716" y="7313"/>
                  </a:lnTo>
                  <a:lnTo>
                    <a:pt x="5716" y="7221"/>
                  </a:lnTo>
                  <a:lnTo>
                    <a:pt x="5685" y="7160"/>
                  </a:lnTo>
                  <a:lnTo>
                    <a:pt x="5716" y="7037"/>
                  </a:lnTo>
                  <a:lnTo>
                    <a:pt x="5777" y="6945"/>
                  </a:lnTo>
                  <a:lnTo>
                    <a:pt x="5870" y="6883"/>
                  </a:lnTo>
                  <a:lnTo>
                    <a:pt x="5992" y="6852"/>
                  </a:lnTo>
                  <a:close/>
                  <a:moveTo>
                    <a:pt x="13367" y="1"/>
                  </a:moveTo>
                  <a:lnTo>
                    <a:pt x="12168" y="93"/>
                  </a:lnTo>
                  <a:lnTo>
                    <a:pt x="11031" y="185"/>
                  </a:lnTo>
                  <a:lnTo>
                    <a:pt x="9987" y="369"/>
                  </a:lnTo>
                  <a:lnTo>
                    <a:pt x="8973" y="584"/>
                  </a:lnTo>
                  <a:lnTo>
                    <a:pt x="8020" y="830"/>
                  </a:lnTo>
                  <a:lnTo>
                    <a:pt x="7160" y="1137"/>
                  </a:lnTo>
                  <a:lnTo>
                    <a:pt x="6361" y="1445"/>
                  </a:lnTo>
                  <a:lnTo>
                    <a:pt x="5685" y="1813"/>
                  </a:lnTo>
                  <a:lnTo>
                    <a:pt x="4395" y="5654"/>
                  </a:lnTo>
                  <a:lnTo>
                    <a:pt x="4333" y="5777"/>
                  </a:lnTo>
                  <a:lnTo>
                    <a:pt x="4272" y="5869"/>
                  </a:lnTo>
                  <a:lnTo>
                    <a:pt x="4180" y="5992"/>
                  </a:lnTo>
                  <a:lnTo>
                    <a:pt x="4057" y="6054"/>
                  </a:lnTo>
                  <a:lnTo>
                    <a:pt x="3934" y="6115"/>
                  </a:lnTo>
                  <a:lnTo>
                    <a:pt x="3811" y="6146"/>
                  </a:lnTo>
                  <a:lnTo>
                    <a:pt x="3688" y="6176"/>
                  </a:lnTo>
                  <a:lnTo>
                    <a:pt x="523" y="6176"/>
                  </a:lnTo>
                  <a:lnTo>
                    <a:pt x="400" y="6453"/>
                  </a:lnTo>
                  <a:lnTo>
                    <a:pt x="339" y="6730"/>
                  </a:lnTo>
                  <a:lnTo>
                    <a:pt x="277" y="7006"/>
                  </a:lnTo>
                  <a:lnTo>
                    <a:pt x="277" y="7283"/>
                  </a:lnTo>
                  <a:lnTo>
                    <a:pt x="2152" y="7283"/>
                  </a:lnTo>
                  <a:lnTo>
                    <a:pt x="2182" y="7313"/>
                  </a:lnTo>
                  <a:lnTo>
                    <a:pt x="2275" y="7467"/>
                  </a:lnTo>
                  <a:lnTo>
                    <a:pt x="2367" y="7651"/>
                  </a:lnTo>
                  <a:lnTo>
                    <a:pt x="2398" y="7866"/>
                  </a:lnTo>
                  <a:lnTo>
                    <a:pt x="2428" y="8020"/>
                  </a:lnTo>
                  <a:lnTo>
                    <a:pt x="2428" y="8081"/>
                  </a:lnTo>
                  <a:lnTo>
                    <a:pt x="2398" y="8174"/>
                  </a:lnTo>
                  <a:lnTo>
                    <a:pt x="2367" y="8235"/>
                  </a:lnTo>
                  <a:lnTo>
                    <a:pt x="2305" y="8266"/>
                  </a:lnTo>
                  <a:lnTo>
                    <a:pt x="2244" y="8297"/>
                  </a:lnTo>
                  <a:lnTo>
                    <a:pt x="1752" y="8573"/>
                  </a:lnTo>
                  <a:lnTo>
                    <a:pt x="1476" y="8757"/>
                  </a:lnTo>
                  <a:lnTo>
                    <a:pt x="1322" y="8819"/>
                  </a:lnTo>
                  <a:lnTo>
                    <a:pt x="1046" y="8973"/>
                  </a:lnTo>
                  <a:lnTo>
                    <a:pt x="708" y="9126"/>
                  </a:lnTo>
                  <a:lnTo>
                    <a:pt x="615" y="9157"/>
                  </a:lnTo>
                  <a:lnTo>
                    <a:pt x="462" y="9157"/>
                  </a:lnTo>
                  <a:lnTo>
                    <a:pt x="339" y="9095"/>
                  </a:lnTo>
                  <a:lnTo>
                    <a:pt x="155" y="8942"/>
                  </a:lnTo>
                  <a:lnTo>
                    <a:pt x="32" y="8819"/>
                  </a:lnTo>
                  <a:lnTo>
                    <a:pt x="1" y="9741"/>
                  </a:lnTo>
                  <a:lnTo>
                    <a:pt x="523" y="9526"/>
                  </a:lnTo>
                  <a:lnTo>
                    <a:pt x="1076" y="9311"/>
                  </a:lnTo>
                  <a:lnTo>
                    <a:pt x="1599" y="9157"/>
                  </a:lnTo>
                  <a:lnTo>
                    <a:pt x="2152" y="9003"/>
                  </a:lnTo>
                  <a:lnTo>
                    <a:pt x="2736" y="8911"/>
                  </a:lnTo>
                  <a:lnTo>
                    <a:pt x="3289" y="8819"/>
                  </a:lnTo>
                  <a:lnTo>
                    <a:pt x="3842" y="8788"/>
                  </a:lnTo>
                  <a:lnTo>
                    <a:pt x="4425" y="8757"/>
                  </a:lnTo>
                  <a:lnTo>
                    <a:pt x="4979" y="8757"/>
                  </a:lnTo>
                  <a:lnTo>
                    <a:pt x="5532" y="8788"/>
                  </a:lnTo>
                  <a:lnTo>
                    <a:pt x="6054" y="8850"/>
                  </a:lnTo>
                  <a:lnTo>
                    <a:pt x="6576" y="8911"/>
                  </a:lnTo>
                  <a:lnTo>
                    <a:pt x="7099" y="9003"/>
                  </a:lnTo>
                  <a:lnTo>
                    <a:pt x="7590" y="9095"/>
                  </a:lnTo>
                  <a:lnTo>
                    <a:pt x="8051" y="9218"/>
                  </a:lnTo>
                  <a:lnTo>
                    <a:pt x="8512" y="9341"/>
                  </a:lnTo>
                  <a:lnTo>
                    <a:pt x="9096" y="9495"/>
                  </a:lnTo>
                  <a:lnTo>
                    <a:pt x="9741" y="9648"/>
                  </a:lnTo>
                  <a:lnTo>
                    <a:pt x="10448" y="9771"/>
                  </a:lnTo>
                  <a:lnTo>
                    <a:pt x="11185" y="9894"/>
                  </a:lnTo>
                  <a:lnTo>
                    <a:pt x="11984" y="9986"/>
                  </a:lnTo>
                  <a:lnTo>
                    <a:pt x="12814" y="10048"/>
                  </a:lnTo>
                  <a:lnTo>
                    <a:pt x="13674" y="10109"/>
                  </a:lnTo>
                  <a:lnTo>
                    <a:pt x="14596" y="10140"/>
                  </a:lnTo>
                  <a:lnTo>
                    <a:pt x="14258" y="1322"/>
                  </a:lnTo>
                  <a:lnTo>
                    <a:pt x="14196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9"/>
            <p:cNvSpPr/>
            <p:nvPr/>
          </p:nvSpPr>
          <p:spPr>
            <a:xfrm>
              <a:off x="-1085916" y="3842658"/>
              <a:ext cx="529950" cy="381149"/>
            </a:xfrm>
            <a:custGeom>
              <a:rect b="b" l="l" r="r" t="t"/>
              <a:pathLst>
                <a:path extrusionOk="0" h="5194" w="7222">
                  <a:moveTo>
                    <a:pt x="7221" y="1"/>
                  </a:moveTo>
                  <a:lnTo>
                    <a:pt x="6545" y="32"/>
                  </a:lnTo>
                  <a:lnTo>
                    <a:pt x="6514" y="32"/>
                  </a:lnTo>
                  <a:lnTo>
                    <a:pt x="5900" y="93"/>
                  </a:lnTo>
                  <a:lnTo>
                    <a:pt x="5869" y="93"/>
                  </a:lnTo>
                  <a:lnTo>
                    <a:pt x="5285" y="155"/>
                  </a:lnTo>
                  <a:lnTo>
                    <a:pt x="5255" y="155"/>
                  </a:lnTo>
                  <a:lnTo>
                    <a:pt x="4702" y="247"/>
                  </a:lnTo>
                  <a:lnTo>
                    <a:pt x="0" y="4917"/>
                  </a:lnTo>
                  <a:lnTo>
                    <a:pt x="62" y="4978"/>
                  </a:lnTo>
                  <a:lnTo>
                    <a:pt x="93" y="5009"/>
                  </a:lnTo>
                  <a:lnTo>
                    <a:pt x="185" y="5040"/>
                  </a:lnTo>
                  <a:lnTo>
                    <a:pt x="246" y="5071"/>
                  </a:lnTo>
                  <a:lnTo>
                    <a:pt x="308" y="5101"/>
                  </a:lnTo>
                  <a:lnTo>
                    <a:pt x="369" y="5132"/>
                  </a:lnTo>
                  <a:lnTo>
                    <a:pt x="400" y="5163"/>
                  </a:lnTo>
                  <a:lnTo>
                    <a:pt x="554" y="5163"/>
                  </a:lnTo>
                  <a:lnTo>
                    <a:pt x="676" y="5194"/>
                  </a:lnTo>
                  <a:lnTo>
                    <a:pt x="2028" y="5194"/>
                  </a:lnTo>
                  <a:lnTo>
                    <a:pt x="7221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9"/>
            <p:cNvSpPr/>
            <p:nvPr/>
          </p:nvSpPr>
          <p:spPr>
            <a:xfrm>
              <a:off x="-1081440" y="4207961"/>
              <a:ext cx="2348" cy="2348"/>
            </a:xfrm>
            <a:custGeom>
              <a:rect b="b" l="l" r="r" t="t"/>
              <a:pathLst>
                <a:path extrusionOk="0" h="32" w="32">
                  <a:moveTo>
                    <a:pt x="1" y="0"/>
                  </a:moveTo>
                  <a:lnTo>
                    <a:pt x="1" y="0"/>
                  </a:lnTo>
                  <a:lnTo>
                    <a:pt x="32" y="31"/>
                  </a:lnTo>
                  <a:lnTo>
                    <a:pt x="32" y="3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9"/>
            <p:cNvSpPr/>
            <p:nvPr/>
          </p:nvSpPr>
          <p:spPr>
            <a:xfrm>
              <a:off x="-655234" y="3849482"/>
              <a:ext cx="2275" cy="73"/>
            </a:xfrm>
            <a:custGeom>
              <a:rect b="b" l="l" r="r" t="t"/>
              <a:pathLst>
                <a:path extrusionOk="0" h="1" w="31">
                  <a:moveTo>
                    <a:pt x="0" y="0"/>
                  </a:moveTo>
                  <a:lnTo>
                    <a:pt x="0" y="0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9"/>
            <p:cNvSpPr/>
            <p:nvPr/>
          </p:nvSpPr>
          <p:spPr>
            <a:xfrm>
              <a:off x="-607903" y="3844933"/>
              <a:ext cx="2348" cy="73"/>
            </a:xfrm>
            <a:custGeom>
              <a:rect b="b" l="l" r="r" t="t"/>
              <a:pathLst>
                <a:path extrusionOk="0" h="1" w="32">
                  <a:moveTo>
                    <a:pt x="0" y="1"/>
                  </a:moveTo>
                  <a:lnTo>
                    <a:pt x="31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9"/>
            <p:cNvSpPr/>
            <p:nvPr/>
          </p:nvSpPr>
          <p:spPr>
            <a:xfrm>
              <a:off x="-607903" y="3844933"/>
              <a:ext cx="2348" cy="73"/>
            </a:xfrm>
            <a:custGeom>
              <a:rect b="b" l="l" r="r" t="t"/>
              <a:pathLst>
                <a:path extrusionOk="0" fill="none" h="1" w="32">
                  <a:moveTo>
                    <a:pt x="0" y="1"/>
                  </a:moveTo>
                  <a:lnTo>
                    <a:pt x="31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9"/>
            <p:cNvSpPr/>
            <p:nvPr/>
          </p:nvSpPr>
          <p:spPr>
            <a:xfrm>
              <a:off x="-1045335" y="4221463"/>
              <a:ext cx="9099" cy="2348"/>
            </a:xfrm>
            <a:custGeom>
              <a:rect b="b" l="l" r="r" t="t"/>
              <a:pathLst>
                <a:path extrusionOk="0" h="32" w="124">
                  <a:moveTo>
                    <a:pt x="1" y="1"/>
                  </a:moveTo>
                  <a:lnTo>
                    <a:pt x="1" y="1"/>
                  </a:lnTo>
                  <a:lnTo>
                    <a:pt x="123" y="32"/>
                  </a:lnTo>
                  <a:lnTo>
                    <a:pt x="123" y="32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9"/>
            <p:cNvSpPr/>
            <p:nvPr/>
          </p:nvSpPr>
          <p:spPr>
            <a:xfrm>
              <a:off x="-1063388" y="4216987"/>
              <a:ext cx="4623" cy="2348"/>
            </a:xfrm>
            <a:custGeom>
              <a:rect b="b" l="l" r="r" t="t"/>
              <a:pathLst>
                <a:path extrusionOk="0" h="32" w="63">
                  <a:moveTo>
                    <a:pt x="1" y="0"/>
                  </a:moveTo>
                  <a:lnTo>
                    <a:pt x="1" y="0"/>
                  </a:lnTo>
                  <a:lnTo>
                    <a:pt x="62" y="31"/>
                  </a:lnTo>
                  <a:lnTo>
                    <a:pt x="62" y="3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9"/>
            <p:cNvSpPr/>
            <p:nvPr/>
          </p:nvSpPr>
          <p:spPr>
            <a:xfrm>
              <a:off x="-1072414" y="4212437"/>
              <a:ext cx="4623" cy="2348"/>
            </a:xfrm>
            <a:custGeom>
              <a:rect b="b" l="l" r="r" t="t"/>
              <a:pathLst>
                <a:path extrusionOk="0" h="32" w="63">
                  <a:moveTo>
                    <a:pt x="1" y="1"/>
                  </a:moveTo>
                  <a:lnTo>
                    <a:pt x="1" y="1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9"/>
            <p:cNvSpPr/>
            <p:nvPr/>
          </p:nvSpPr>
          <p:spPr>
            <a:xfrm>
              <a:off x="-1056636" y="4221463"/>
              <a:ext cx="9099" cy="73"/>
            </a:xfrm>
            <a:custGeom>
              <a:rect b="b" l="l" r="r" t="t"/>
              <a:pathLst>
                <a:path extrusionOk="0" h="1" w="124">
                  <a:moveTo>
                    <a:pt x="1" y="1"/>
                  </a:moveTo>
                  <a:lnTo>
                    <a:pt x="1" y="1"/>
                  </a:lnTo>
                  <a:lnTo>
                    <a:pt x="124" y="1"/>
                  </a:lnTo>
                  <a:lnTo>
                    <a:pt x="124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9"/>
            <p:cNvSpPr/>
            <p:nvPr/>
          </p:nvSpPr>
          <p:spPr>
            <a:xfrm>
              <a:off x="-700364" y="3853959"/>
              <a:ext cx="2348" cy="73"/>
            </a:xfrm>
            <a:custGeom>
              <a:rect b="b" l="l" r="r" t="t"/>
              <a:pathLst>
                <a:path extrusionOk="0" h="1" w="32">
                  <a:moveTo>
                    <a:pt x="1" y="1"/>
                  </a:moveTo>
                  <a:lnTo>
                    <a:pt x="3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FF7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9"/>
            <p:cNvSpPr/>
            <p:nvPr/>
          </p:nvSpPr>
          <p:spPr>
            <a:xfrm>
              <a:off x="-700364" y="3853959"/>
              <a:ext cx="2348" cy="73"/>
            </a:xfrm>
            <a:custGeom>
              <a:rect b="b" l="l" r="r" t="t"/>
              <a:pathLst>
                <a:path extrusionOk="0" fill="none" h="1" w="32">
                  <a:moveTo>
                    <a:pt x="1" y="1"/>
                  </a:moveTo>
                  <a:lnTo>
                    <a:pt x="3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9"/>
            <p:cNvSpPr/>
            <p:nvPr/>
          </p:nvSpPr>
          <p:spPr>
            <a:xfrm>
              <a:off x="-1110719" y="3860710"/>
              <a:ext cx="369835" cy="342843"/>
            </a:xfrm>
            <a:custGeom>
              <a:rect b="b" l="l" r="r" t="t"/>
              <a:pathLst>
                <a:path extrusionOk="0" h="4672" w="5040">
                  <a:moveTo>
                    <a:pt x="5040" y="1"/>
                  </a:moveTo>
                  <a:lnTo>
                    <a:pt x="4148" y="154"/>
                  </a:lnTo>
                  <a:lnTo>
                    <a:pt x="3350" y="339"/>
                  </a:lnTo>
                  <a:lnTo>
                    <a:pt x="2643" y="554"/>
                  </a:lnTo>
                  <a:lnTo>
                    <a:pt x="2028" y="769"/>
                  </a:lnTo>
                  <a:lnTo>
                    <a:pt x="1998" y="769"/>
                  </a:lnTo>
                  <a:lnTo>
                    <a:pt x="1813" y="830"/>
                  </a:lnTo>
                  <a:lnTo>
                    <a:pt x="1721" y="861"/>
                  </a:lnTo>
                  <a:lnTo>
                    <a:pt x="1537" y="922"/>
                  </a:lnTo>
                  <a:lnTo>
                    <a:pt x="1383" y="1015"/>
                  </a:lnTo>
                  <a:lnTo>
                    <a:pt x="1291" y="1045"/>
                  </a:lnTo>
                  <a:lnTo>
                    <a:pt x="1168" y="1107"/>
                  </a:lnTo>
                  <a:lnTo>
                    <a:pt x="1107" y="1138"/>
                  </a:lnTo>
                  <a:lnTo>
                    <a:pt x="922" y="1199"/>
                  </a:lnTo>
                  <a:lnTo>
                    <a:pt x="707" y="1353"/>
                  </a:lnTo>
                  <a:lnTo>
                    <a:pt x="554" y="1506"/>
                  </a:lnTo>
                  <a:lnTo>
                    <a:pt x="400" y="1721"/>
                  </a:lnTo>
                  <a:lnTo>
                    <a:pt x="338" y="1967"/>
                  </a:lnTo>
                  <a:lnTo>
                    <a:pt x="0" y="3688"/>
                  </a:lnTo>
                  <a:lnTo>
                    <a:pt x="0" y="3872"/>
                  </a:lnTo>
                  <a:lnTo>
                    <a:pt x="0" y="4026"/>
                  </a:lnTo>
                  <a:lnTo>
                    <a:pt x="31" y="4210"/>
                  </a:lnTo>
                  <a:lnTo>
                    <a:pt x="93" y="4364"/>
                  </a:lnTo>
                  <a:lnTo>
                    <a:pt x="154" y="4487"/>
                  </a:lnTo>
                  <a:lnTo>
                    <a:pt x="185" y="4517"/>
                  </a:lnTo>
                  <a:lnTo>
                    <a:pt x="246" y="4579"/>
                  </a:lnTo>
                  <a:lnTo>
                    <a:pt x="338" y="4671"/>
                  </a:lnTo>
                  <a:lnTo>
                    <a:pt x="5040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9"/>
            <p:cNvSpPr/>
            <p:nvPr/>
          </p:nvSpPr>
          <p:spPr>
            <a:xfrm>
              <a:off x="-1110719" y="4144851"/>
              <a:ext cx="2348" cy="24877"/>
            </a:xfrm>
            <a:custGeom>
              <a:rect b="b" l="l" r="r" t="t"/>
              <a:pathLst>
                <a:path extrusionOk="0" h="339" w="32">
                  <a:moveTo>
                    <a:pt x="0" y="0"/>
                  </a:moveTo>
                  <a:lnTo>
                    <a:pt x="0" y="0"/>
                  </a:lnTo>
                  <a:lnTo>
                    <a:pt x="0" y="154"/>
                  </a:lnTo>
                  <a:lnTo>
                    <a:pt x="31" y="338"/>
                  </a:lnTo>
                  <a:lnTo>
                    <a:pt x="31" y="338"/>
                  </a:lnTo>
                  <a:lnTo>
                    <a:pt x="0" y="15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9"/>
            <p:cNvSpPr/>
            <p:nvPr/>
          </p:nvSpPr>
          <p:spPr>
            <a:xfrm>
              <a:off x="-1103968" y="4180882"/>
              <a:ext cx="4623" cy="9099"/>
            </a:xfrm>
            <a:custGeom>
              <a:rect b="b" l="l" r="r" t="t"/>
              <a:pathLst>
                <a:path extrusionOk="0" h="124" w="63">
                  <a:moveTo>
                    <a:pt x="1" y="1"/>
                  </a:moveTo>
                  <a:lnTo>
                    <a:pt x="1" y="1"/>
                  </a:lnTo>
                  <a:lnTo>
                    <a:pt x="62" y="124"/>
                  </a:lnTo>
                  <a:lnTo>
                    <a:pt x="62" y="124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9"/>
            <p:cNvSpPr/>
            <p:nvPr/>
          </p:nvSpPr>
          <p:spPr>
            <a:xfrm>
              <a:off x="-1009231" y="3928370"/>
              <a:ext cx="11301" cy="6825"/>
            </a:xfrm>
            <a:custGeom>
              <a:rect b="b" l="l" r="r" t="t"/>
              <a:pathLst>
                <a:path extrusionOk="0" h="93" w="154">
                  <a:moveTo>
                    <a:pt x="0" y="93"/>
                  </a:moveTo>
                  <a:lnTo>
                    <a:pt x="0" y="93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0" y="93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9"/>
            <p:cNvSpPr/>
            <p:nvPr/>
          </p:nvSpPr>
          <p:spPr>
            <a:xfrm>
              <a:off x="-1025009" y="3937396"/>
              <a:ext cx="9026" cy="4550"/>
            </a:xfrm>
            <a:custGeom>
              <a:rect b="b" l="l" r="r" t="t"/>
              <a:pathLst>
                <a:path extrusionOk="0" h="62" w="123">
                  <a:moveTo>
                    <a:pt x="0" y="62"/>
                  </a:moveTo>
                  <a:lnTo>
                    <a:pt x="0" y="62"/>
                  </a:lnTo>
                  <a:lnTo>
                    <a:pt x="123" y="0"/>
                  </a:lnTo>
                  <a:lnTo>
                    <a:pt x="123" y="0"/>
                  </a:lnTo>
                  <a:lnTo>
                    <a:pt x="0" y="6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9"/>
            <p:cNvSpPr/>
            <p:nvPr/>
          </p:nvSpPr>
          <p:spPr>
            <a:xfrm>
              <a:off x="-1043061" y="3944147"/>
              <a:ext cx="13575" cy="4623"/>
            </a:xfrm>
            <a:custGeom>
              <a:rect b="b" l="l" r="r" t="t"/>
              <a:pathLst>
                <a:path extrusionOk="0" h="63" w="185">
                  <a:moveTo>
                    <a:pt x="0" y="62"/>
                  </a:moveTo>
                  <a:lnTo>
                    <a:pt x="0" y="62"/>
                  </a:lnTo>
                  <a:lnTo>
                    <a:pt x="185" y="1"/>
                  </a:lnTo>
                  <a:lnTo>
                    <a:pt x="185" y="1"/>
                  </a:lnTo>
                  <a:lnTo>
                    <a:pt x="0" y="6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9"/>
            <p:cNvSpPr/>
            <p:nvPr/>
          </p:nvSpPr>
          <p:spPr>
            <a:xfrm>
              <a:off x="-984428" y="3921618"/>
              <a:ext cx="6824" cy="2348"/>
            </a:xfrm>
            <a:custGeom>
              <a:rect b="b" l="l" r="r" t="t"/>
              <a:pathLst>
                <a:path extrusionOk="0" h="32" w="93">
                  <a:moveTo>
                    <a:pt x="0" y="31"/>
                  </a:moveTo>
                  <a:lnTo>
                    <a:pt x="0" y="31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0" y="3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9"/>
            <p:cNvSpPr/>
            <p:nvPr/>
          </p:nvSpPr>
          <p:spPr>
            <a:xfrm>
              <a:off x="-1097217" y="4192183"/>
              <a:ext cx="4623" cy="4550"/>
            </a:xfrm>
            <a:custGeom>
              <a:rect b="b" l="l" r="r" t="t"/>
              <a:pathLst>
                <a:path extrusionOk="0" h="62" w="63">
                  <a:moveTo>
                    <a:pt x="1" y="0"/>
                  </a:moveTo>
                  <a:lnTo>
                    <a:pt x="1" y="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9"/>
            <p:cNvSpPr/>
            <p:nvPr/>
          </p:nvSpPr>
          <p:spPr>
            <a:xfrm>
              <a:off x="-964174" y="3917069"/>
              <a:ext cx="2348" cy="73"/>
            </a:xfrm>
            <a:custGeom>
              <a:rect b="b" l="l" r="r" t="t"/>
              <a:pathLst>
                <a:path extrusionOk="0" h="1" w="32">
                  <a:moveTo>
                    <a:pt x="1" y="1"/>
                  </a:moveTo>
                  <a:lnTo>
                    <a:pt x="3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9"/>
            <p:cNvSpPr/>
            <p:nvPr/>
          </p:nvSpPr>
          <p:spPr>
            <a:xfrm>
              <a:off x="-964174" y="3917069"/>
              <a:ext cx="2348" cy="73"/>
            </a:xfrm>
            <a:custGeom>
              <a:rect b="b" l="l" r="r" t="t"/>
              <a:pathLst>
                <a:path extrusionOk="0" fill="none" h="1" w="32">
                  <a:moveTo>
                    <a:pt x="1" y="1"/>
                  </a:moveTo>
                  <a:lnTo>
                    <a:pt x="3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9"/>
            <p:cNvSpPr/>
            <p:nvPr/>
          </p:nvSpPr>
          <p:spPr>
            <a:xfrm>
              <a:off x="-898791" y="3849482"/>
              <a:ext cx="383410" cy="374324"/>
            </a:xfrm>
            <a:custGeom>
              <a:rect b="b" l="l" r="r" t="t"/>
              <a:pathLst>
                <a:path extrusionOk="0" h="5101" w="5225">
                  <a:moveTo>
                    <a:pt x="5070" y="0"/>
                  </a:moveTo>
                  <a:lnTo>
                    <a:pt x="1" y="5101"/>
                  </a:lnTo>
                  <a:lnTo>
                    <a:pt x="4456" y="5101"/>
                  </a:lnTo>
                  <a:lnTo>
                    <a:pt x="4610" y="5070"/>
                  </a:lnTo>
                  <a:lnTo>
                    <a:pt x="4732" y="4978"/>
                  </a:lnTo>
                  <a:lnTo>
                    <a:pt x="4794" y="4916"/>
                  </a:lnTo>
                  <a:lnTo>
                    <a:pt x="4825" y="4824"/>
                  </a:lnTo>
                  <a:lnTo>
                    <a:pt x="4855" y="4732"/>
                  </a:lnTo>
                  <a:lnTo>
                    <a:pt x="5224" y="338"/>
                  </a:lnTo>
                  <a:lnTo>
                    <a:pt x="5224" y="246"/>
                  </a:lnTo>
                  <a:lnTo>
                    <a:pt x="5193" y="154"/>
                  </a:lnTo>
                  <a:lnTo>
                    <a:pt x="5132" y="92"/>
                  </a:lnTo>
                  <a:lnTo>
                    <a:pt x="5132" y="62"/>
                  </a:lnTo>
                  <a:lnTo>
                    <a:pt x="5070" y="0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9"/>
            <p:cNvSpPr/>
            <p:nvPr/>
          </p:nvSpPr>
          <p:spPr>
            <a:xfrm>
              <a:off x="-547068" y="3874286"/>
              <a:ext cx="31700" cy="336018"/>
            </a:xfrm>
            <a:custGeom>
              <a:rect b="b" l="l" r="r" t="t"/>
              <a:pathLst>
                <a:path extrusionOk="0" h="4579" w="432">
                  <a:moveTo>
                    <a:pt x="1" y="4578"/>
                  </a:moveTo>
                  <a:lnTo>
                    <a:pt x="1" y="4578"/>
                  </a:lnTo>
                  <a:lnTo>
                    <a:pt x="32" y="4486"/>
                  </a:lnTo>
                  <a:lnTo>
                    <a:pt x="62" y="4394"/>
                  </a:lnTo>
                  <a:lnTo>
                    <a:pt x="431" y="0"/>
                  </a:lnTo>
                  <a:lnTo>
                    <a:pt x="62" y="4394"/>
                  </a:lnTo>
                  <a:lnTo>
                    <a:pt x="62" y="4394"/>
                  </a:lnTo>
                  <a:lnTo>
                    <a:pt x="32" y="4486"/>
                  </a:lnTo>
                  <a:lnTo>
                    <a:pt x="1" y="4578"/>
                  </a:lnTo>
                  <a:lnTo>
                    <a:pt x="1" y="4578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9"/>
            <p:cNvSpPr/>
            <p:nvPr/>
          </p:nvSpPr>
          <p:spPr>
            <a:xfrm>
              <a:off x="-517715" y="3860710"/>
              <a:ext cx="73" cy="73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9"/>
            <p:cNvSpPr/>
            <p:nvPr/>
          </p:nvSpPr>
          <p:spPr>
            <a:xfrm>
              <a:off x="-517715" y="3860710"/>
              <a:ext cx="73" cy="73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9"/>
            <p:cNvSpPr/>
            <p:nvPr/>
          </p:nvSpPr>
          <p:spPr>
            <a:xfrm>
              <a:off x="-522265" y="3853959"/>
              <a:ext cx="73" cy="2348"/>
            </a:xfrm>
            <a:custGeom>
              <a:rect b="b" l="l" r="r" t="t"/>
              <a:pathLst>
                <a:path extrusionOk="0" h="32" w="1">
                  <a:moveTo>
                    <a:pt x="1" y="31"/>
                  </a:moveTo>
                  <a:lnTo>
                    <a:pt x="1" y="1"/>
                  </a:lnTo>
                  <a:lnTo>
                    <a:pt x="1" y="3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9"/>
            <p:cNvSpPr/>
            <p:nvPr/>
          </p:nvSpPr>
          <p:spPr>
            <a:xfrm>
              <a:off x="-522265" y="3853959"/>
              <a:ext cx="73" cy="2348"/>
            </a:xfrm>
            <a:custGeom>
              <a:rect b="b" l="l" r="r" t="t"/>
              <a:pathLst>
                <a:path extrusionOk="0" fill="none" h="32" w="1">
                  <a:moveTo>
                    <a:pt x="1" y="31"/>
                  </a:moveTo>
                  <a:lnTo>
                    <a:pt x="1" y="1"/>
                  </a:lnTo>
                  <a:lnTo>
                    <a:pt x="1" y="3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9"/>
            <p:cNvSpPr/>
            <p:nvPr/>
          </p:nvSpPr>
          <p:spPr>
            <a:xfrm>
              <a:off x="-515441" y="3867461"/>
              <a:ext cx="73" cy="73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9"/>
            <p:cNvSpPr/>
            <p:nvPr/>
          </p:nvSpPr>
          <p:spPr>
            <a:xfrm>
              <a:off x="-515441" y="3867461"/>
              <a:ext cx="73" cy="73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9"/>
            <p:cNvSpPr/>
            <p:nvPr/>
          </p:nvSpPr>
          <p:spPr>
            <a:xfrm>
              <a:off x="-937096" y="3842658"/>
              <a:ext cx="410414" cy="381149"/>
            </a:xfrm>
            <a:custGeom>
              <a:rect b="b" l="l" r="r" t="t"/>
              <a:pathLst>
                <a:path extrusionOk="0" h="5194" w="5593">
                  <a:moveTo>
                    <a:pt x="5193" y="1"/>
                  </a:moveTo>
                  <a:lnTo>
                    <a:pt x="0" y="5194"/>
                  </a:lnTo>
                  <a:lnTo>
                    <a:pt x="523" y="5194"/>
                  </a:lnTo>
                  <a:lnTo>
                    <a:pt x="5592" y="93"/>
                  </a:lnTo>
                  <a:lnTo>
                    <a:pt x="5531" y="62"/>
                  </a:lnTo>
                  <a:lnTo>
                    <a:pt x="5470" y="32"/>
                  </a:lnTo>
                  <a:lnTo>
                    <a:pt x="5408" y="1"/>
                  </a:lnTo>
                  <a:close/>
                </a:path>
              </a:pathLst>
            </a:custGeom>
            <a:solidFill>
              <a:srgbClr val="4DCF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9"/>
            <p:cNvSpPr/>
            <p:nvPr/>
          </p:nvSpPr>
          <p:spPr>
            <a:xfrm>
              <a:off x="-535768" y="3844933"/>
              <a:ext cx="73" cy="73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DCF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9"/>
            <p:cNvSpPr/>
            <p:nvPr/>
          </p:nvSpPr>
          <p:spPr>
            <a:xfrm>
              <a:off x="-535768" y="3844933"/>
              <a:ext cx="73" cy="73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9"/>
            <p:cNvSpPr/>
            <p:nvPr/>
          </p:nvSpPr>
          <p:spPr>
            <a:xfrm>
              <a:off x="-531218" y="3847207"/>
              <a:ext cx="73" cy="7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CF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-531218" y="3847207"/>
              <a:ext cx="73" cy="73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9"/>
            <p:cNvSpPr/>
            <p:nvPr/>
          </p:nvSpPr>
          <p:spPr>
            <a:xfrm>
              <a:off x="-547068" y="3842658"/>
              <a:ext cx="6898" cy="73"/>
            </a:xfrm>
            <a:custGeom>
              <a:rect b="b" l="l" r="r" t="t"/>
              <a:pathLst>
                <a:path extrusionOk="0" h="1" w="94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93" y="1"/>
                  </a:lnTo>
                  <a:lnTo>
                    <a:pt x="93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DCF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9"/>
            <p:cNvSpPr/>
            <p:nvPr/>
          </p:nvSpPr>
          <p:spPr>
            <a:xfrm>
              <a:off x="-1112994" y="3745718"/>
              <a:ext cx="568255" cy="166945"/>
            </a:xfrm>
            <a:custGeom>
              <a:rect b="b" l="l" r="r" t="t"/>
              <a:pathLst>
                <a:path extrusionOk="0" h="2275" w="7744">
                  <a:moveTo>
                    <a:pt x="7713" y="1"/>
                  </a:moveTo>
                  <a:lnTo>
                    <a:pt x="4610" y="124"/>
                  </a:lnTo>
                  <a:lnTo>
                    <a:pt x="2428" y="247"/>
                  </a:lnTo>
                  <a:lnTo>
                    <a:pt x="277" y="400"/>
                  </a:lnTo>
                  <a:lnTo>
                    <a:pt x="93" y="431"/>
                  </a:lnTo>
                  <a:lnTo>
                    <a:pt x="31" y="462"/>
                  </a:lnTo>
                  <a:lnTo>
                    <a:pt x="1" y="492"/>
                  </a:lnTo>
                  <a:lnTo>
                    <a:pt x="1" y="615"/>
                  </a:lnTo>
                  <a:lnTo>
                    <a:pt x="31" y="738"/>
                  </a:lnTo>
                  <a:lnTo>
                    <a:pt x="185" y="1076"/>
                  </a:lnTo>
                  <a:lnTo>
                    <a:pt x="216" y="1260"/>
                  </a:lnTo>
                  <a:lnTo>
                    <a:pt x="216" y="1445"/>
                  </a:lnTo>
                  <a:lnTo>
                    <a:pt x="154" y="1537"/>
                  </a:lnTo>
                  <a:lnTo>
                    <a:pt x="31" y="1691"/>
                  </a:lnTo>
                  <a:lnTo>
                    <a:pt x="62" y="1814"/>
                  </a:lnTo>
                  <a:lnTo>
                    <a:pt x="93" y="1967"/>
                  </a:lnTo>
                  <a:lnTo>
                    <a:pt x="93" y="1998"/>
                  </a:lnTo>
                  <a:lnTo>
                    <a:pt x="93" y="2121"/>
                  </a:lnTo>
                  <a:lnTo>
                    <a:pt x="62" y="2274"/>
                  </a:lnTo>
                  <a:lnTo>
                    <a:pt x="738" y="1906"/>
                  </a:lnTo>
                  <a:lnTo>
                    <a:pt x="1537" y="1598"/>
                  </a:lnTo>
                  <a:lnTo>
                    <a:pt x="2397" y="1291"/>
                  </a:lnTo>
                  <a:lnTo>
                    <a:pt x="3350" y="1045"/>
                  </a:lnTo>
                  <a:lnTo>
                    <a:pt x="4364" y="830"/>
                  </a:lnTo>
                  <a:lnTo>
                    <a:pt x="5408" y="646"/>
                  </a:lnTo>
                  <a:lnTo>
                    <a:pt x="6545" y="554"/>
                  </a:lnTo>
                  <a:lnTo>
                    <a:pt x="7744" y="462"/>
                  </a:lnTo>
                  <a:lnTo>
                    <a:pt x="7713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9"/>
            <p:cNvSpPr/>
            <p:nvPr/>
          </p:nvSpPr>
          <p:spPr>
            <a:xfrm>
              <a:off x="-1108444" y="4282372"/>
              <a:ext cx="178167" cy="42929"/>
            </a:xfrm>
            <a:custGeom>
              <a:rect b="b" l="l" r="r" t="t"/>
              <a:pathLst>
                <a:path extrusionOk="0" h="585" w="2428">
                  <a:moveTo>
                    <a:pt x="307" y="0"/>
                  </a:moveTo>
                  <a:lnTo>
                    <a:pt x="185" y="31"/>
                  </a:lnTo>
                  <a:lnTo>
                    <a:pt x="92" y="93"/>
                  </a:lnTo>
                  <a:lnTo>
                    <a:pt x="31" y="185"/>
                  </a:lnTo>
                  <a:lnTo>
                    <a:pt x="0" y="308"/>
                  </a:lnTo>
                  <a:lnTo>
                    <a:pt x="31" y="369"/>
                  </a:lnTo>
                  <a:lnTo>
                    <a:pt x="31" y="461"/>
                  </a:lnTo>
                  <a:lnTo>
                    <a:pt x="154" y="554"/>
                  </a:lnTo>
                  <a:lnTo>
                    <a:pt x="185" y="461"/>
                  </a:lnTo>
                  <a:lnTo>
                    <a:pt x="246" y="369"/>
                  </a:lnTo>
                  <a:lnTo>
                    <a:pt x="338" y="308"/>
                  </a:lnTo>
                  <a:lnTo>
                    <a:pt x="461" y="277"/>
                  </a:lnTo>
                  <a:lnTo>
                    <a:pt x="1936" y="277"/>
                  </a:lnTo>
                  <a:lnTo>
                    <a:pt x="2059" y="308"/>
                  </a:lnTo>
                  <a:lnTo>
                    <a:pt x="2151" y="369"/>
                  </a:lnTo>
                  <a:lnTo>
                    <a:pt x="2212" y="461"/>
                  </a:lnTo>
                  <a:lnTo>
                    <a:pt x="2243" y="584"/>
                  </a:lnTo>
                  <a:lnTo>
                    <a:pt x="2335" y="554"/>
                  </a:lnTo>
                  <a:lnTo>
                    <a:pt x="2397" y="461"/>
                  </a:lnTo>
                  <a:lnTo>
                    <a:pt x="2428" y="400"/>
                  </a:lnTo>
                  <a:lnTo>
                    <a:pt x="2428" y="308"/>
                  </a:lnTo>
                  <a:lnTo>
                    <a:pt x="2428" y="185"/>
                  </a:lnTo>
                  <a:lnTo>
                    <a:pt x="2335" y="93"/>
                  </a:lnTo>
                  <a:lnTo>
                    <a:pt x="2243" y="31"/>
                  </a:lnTo>
                  <a:lnTo>
                    <a:pt x="2120" y="0"/>
                  </a:lnTo>
                  <a:close/>
                </a:path>
              </a:pathLst>
            </a:custGeom>
            <a:solidFill>
              <a:srgbClr val="7DB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9"/>
            <p:cNvSpPr/>
            <p:nvPr/>
          </p:nvSpPr>
          <p:spPr>
            <a:xfrm>
              <a:off x="-1097217" y="4302626"/>
              <a:ext cx="153438" cy="24877"/>
            </a:xfrm>
            <a:custGeom>
              <a:rect b="b" l="l" r="r" t="t"/>
              <a:pathLst>
                <a:path extrusionOk="0" h="339" w="2091">
                  <a:moveTo>
                    <a:pt x="308" y="1"/>
                  </a:moveTo>
                  <a:lnTo>
                    <a:pt x="185" y="32"/>
                  </a:lnTo>
                  <a:lnTo>
                    <a:pt x="93" y="93"/>
                  </a:lnTo>
                  <a:lnTo>
                    <a:pt x="32" y="185"/>
                  </a:lnTo>
                  <a:lnTo>
                    <a:pt x="1" y="278"/>
                  </a:lnTo>
                  <a:lnTo>
                    <a:pt x="62" y="308"/>
                  </a:lnTo>
                  <a:lnTo>
                    <a:pt x="154" y="339"/>
                  </a:lnTo>
                  <a:lnTo>
                    <a:pt x="1967" y="339"/>
                  </a:lnTo>
                  <a:lnTo>
                    <a:pt x="2090" y="308"/>
                  </a:lnTo>
                  <a:lnTo>
                    <a:pt x="2059" y="185"/>
                  </a:lnTo>
                  <a:lnTo>
                    <a:pt x="1998" y="93"/>
                  </a:lnTo>
                  <a:lnTo>
                    <a:pt x="1906" y="32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689E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-1487245" y="4210236"/>
              <a:ext cx="108309" cy="22602"/>
            </a:xfrm>
            <a:custGeom>
              <a:rect b="b" l="l" r="r" t="t"/>
              <a:pathLst>
                <a:path extrusionOk="0" h="308" w="1476">
                  <a:moveTo>
                    <a:pt x="154" y="0"/>
                  </a:moveTo>
                  <a:lnTo>
                    <a:pt x="0" y="307"/>
                  </a:lnTo>
                  <a:lnTo>
                    <a:pt x="1168" y="307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-1401607" y="3953173"/>
              <a:ext cx="279651" cy="279661"/>
            </a:xfrm>
            <a:custGeom>
              <a:rect b="b" l="l" r="r" t="t"/>
              <a:pathLst>
                <a:path extrusionOk="0" h="3811" w="3811">
                  <a:moveTo>
                    <a:pt x="3811" y="0"/>
                  </a:moveTo>
                  <a:lnTo>
                    <a:pt x="370" y="3411"/>
                  </a:lnTo>
                  <a:lnTo>
                    <a:pt x="339" y="3472"/>
                  </a:lnTo>
                  <a:lnTo>
                    <a:pt x="308" y="3503"/>
                  </a:lnTo>
                  <a:lnTo>
                    <a:pt x="1" y="3810"/>
                  </a:lnTo>
                  <a:lnTo>
                    <a:pt x="1998" y="3810"/>
                  </a:lnTo>
                  <a:lnTo>
                    <a:pt x="2121" y="3780"/>
                  </a:lnTo>
                  <a:lnTo>
                    <a:pt x="2244" y="3749"/>
                  </a:lnTo>
                  <a:lnTo>
                    <a:pt x="2367" y="3688"/>
                  </a:lnTo>
                  <a:lnTo>
                    <a:pt x="2490" y="3626"/>
                  </a:lnTo>
                  <a:lnTo>
                    <a:pt x="2582" y="3503"/>
                  </a:lnTo>
                  <a:lnTo>
                    <a:pt x="2643" y="3411"/>
                  </a:lnTo>
                  <a:lnTo>
                    <a:pt x="2705" y="3288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4DCF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9"/>
            <p:cNvSpPr/>
            <p:nvPr/>
          </p:nvSpPr>
          <p:spPr>
            <a:xfrm>
              <a:off x="-1466991" y="3869736"/>
              <a:ext cx="360809" cy="333817"/>
            </a:xfrm>
            <a:custGeom>
              <a:rect b="b" l="l" r="r" t="t"/>
              <a:pathLst>
                <a:path extrusionOk="0" h="4549" w="4917">
                  <a:moveTo>
                    <a:pt x="4855" y="1"/>
                  </a:moveTo>
                  <a:lnTo>
                    <a:pt x="4456" y="308"/>
                  </a:lnTo>
                  <a:lnTo>
                    <a:pt x="3934" y="677"/>
                  </a:lnTo>
                  <a:lnTo>
                    <a:pt x="3288" y="1168"/>
                  </a:lnTo>
                  <a:lnTo>
                    <a:pt x="2582" y="1721"/>
                  </a:lnTo>
                  <a:lnTo>
                    <a:pt x="1844" y="2336"/>
                  </a:lnTo>
                  <a:lnTo>
                    <a:pt x="1138" y="2981"/>
                  </a:lnTo>
                  <a:lnTo>
                    <a:pt x="800" y="3319"/>
                  </a:lnTo>
                  <a:lnTo>
                    <a:pt x="492" y="3688"/>
                  </a:lnTo>
                  <a:lnTo>
                    <a:pt x="216" y="4056"/>
                  </a:lnTo>
                  <a:lnTo>
                    <a:pt x="1" y="4425"/>
                  </a:lnTo>
                  <a:lnTo>
                    <a:pt x="1168" y="4425"/>
                  </a:lnTo>
                  <a:lnTo>
                    <a:pt x="1230" y="4456"/>
                  </a:lnTo>
                  <a:lnTo>
                    <a:pt x="1261" y="4517"/>
                  </a:lnTo>
                  <a:lnTo>
                    <a:pt x="1261" y="4548"/>
                  </a:lnTo>
                  <a:lnTo>
                    <a:pt x="4702" y="1137"/>
                  </a:lnTo>
                  <a:lnTo>
                    <a:pt x="4886" y="584"/>
                  </a:lnTo>
                  <a:lnTo>
                    <a:pt x="4917" y="431"/>
                  </a:lnTo>
                  <a:lnTo>
                    <a:pt x="4917" y="308"/>
                  </a:lnTo>
                  <a:lnTo>
                    <a:pt x="4917" y="277"/>
                  </a:lnTo>
                  <a:lnTo>
                    <a:pt x="4886" y="124"/>
                  </a:lnTo>
                  <a:lnTo>
                    <a:pt x="4855" y="1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9"/>
            <p:cNvSpPr/>
            <p:nvPr/>
          </p:nvSpPr>
          <p:spPr>
            <a:xfrm>
              <a:off x="-1106243" y="3890063"/>
              <a:ext cx="73" cy="2275"/>
            </a:xfrm>
            <a:custGeom>
              <a:rect b="b" l="l" r="r" t="t"/>
              <a:pathLst>
                <a:path extrusionOk="0" h="31" w="1">
                  <a:moveTo>
                    <a:pt x="1" y="0"/>
                  </a:moveTo>
                  <a:lnTo>
                    <a:pt x="1" y="3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0DD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9"/>
            <p:cNvSpPr/>
            <p:nvPr/>
          </p:nvSpPr>
          <p:spPr>
            <a:xfrm>
              <a:off x="-1106243" y="3890063"/>
              <a:ext cx="73" cy="2275"/>
            </a:xfrm>
            <a:custGeom>
              <a:rect b="b" l="l" r="r" t="t"/>
              <a:pathLst>
                <a:path extrusionOk="0" fill="none" h="31" w="1">
                  <a:moveTo>
                    <a:pt x="1" y="0"/>
                  </a:moveTo>
                  <a:lnTo>
                    <a:pt x="1" y="3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-1539126" y="4313927"/>
              <a:ext cx="130837" cy="94810"/>
            </a:xfrm>
            <a:custGeom>
              <a:rect b="b" l="l" r="r" t="t"/>
              <a:pathLst>
                <a:path extrusionOk="0" h="1292" w="1783">
                  <a:moveTo>
                    <a:pt x="369" y="1"/>
                  </a:moveTo>
                  <a:lnTo>
                    <a:pt x="308" y="62"/>
                  </a:lnTo>
                  <a:lnTo>
                    <a:pt x="216" y="154"/>
                  </a:lnTo>
                  <a:lnTo>
                    <a:pt x="154" y="277"/>
                  </a:lnTo>
                  <a:lnTo>
                    <a:pt x="62" y="554"/>
                  </a:lnTo>
                  <a:lnTo>
                    <a:pt x="1" y="892"/>
                  </a:lnTo>
                  <a:lnTo>
                    <a:pt x="1" y="1076"/>
                  </a:lnTo>
                  <a:lnTo>
                    <a:pt x="93" y="1291"/>
                  </a:lnTo>
                  <a:lnTo>
                    <a:pt x="400" y="1230"/>
                  </a:lnTo>
                  <a:lnTo>
                    <a:pt x="677" y="1107"/>
                  </a:lnTo>
                  <a:lnTo>
                    <a:pt x="984" y="984"/>
                  </a:lnTo>
                  <a:lnTo>
                    <a:pt x="1260" y="830"/>
                  </a:lnTo>
                  <a:lnTo>
                    <a:pt x="1475" y="646"/>
                  </a:lnTo>
                  <a:lnTo>
                    <a:pt x="1629" y="431"/>
                  </a:lnTo>
                  <a:lnTo>
                    <a:pt x="1691" y="339"/>
                  </a:lnTo>
                  <a:lnTo>
                    <a:pt x="1752" y="216"/>
                  </a:lnTo>
                  <a:lnTo>
                    <a:pt x="1783" y="124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E439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-1505297" y="4313927"/>
              <a:ext cx="97008" cy="73"/>
            </a:xfrm>
            <a:custGeom>
              <a:rect b="b" l="l" r="r" t="t"/>
              <a:pathLst>
                <a:path extrusionOk="0" h="1" w="1322">
                  <a:moveTo>
                    <a:pt x="1322" y="1"/>
                  </a:moveTo>
                  <a:lnTo>
                    <a:pt x="1322" y="1"/>
                  </a:lnTo>
                  <a:lnTo>
                    <a:pt x="1322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322" y="1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rgbClr val="E439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-1532375" y="4313927"/>
              <a:ext cx="184991" cy="137592"/>
            </a:xfrm>
            <a:custGeom>
              <a:rect b="b" l="l" r="r" t="t"/>
              <a:pathLst>
                <a:path extrusionOk="0" h="1875" w="2521">
                  <a:moveTo>
                    <a:pt x="1691" y="1"/>
                  </a:moveTo>
                  <a:lnTo>
                    <a:pt x="1691" y="124"/>
                  </a:lnTo>
                  <a:lnTo>
                    <a:pt x="1660" y="216"/>
                  </a:lnTo>
                  <a:lnTo>
                    <a:pt x="1599" y="339"/>
                  </a:lnTo>
                  <a:lnTo>
                    <a:pt x="1537" y="431"/>
                  </a:lnTo>
                  <a:lnTo>
                    <a:pt x="1383" y="646"/>
                  </a:lnTo>
                  <a:lnTo>
                    <a:pt x="1168" y="830"/>
                  </a:lnTo>
                  <a:lnTo>
                    <a:pt x="892" y="984"/>
                  </a:lnTo>
                  <a:lnTo>
                    <a:pt x="585" y="1107"/>
                  </a:lnTo>
                  <a:lnTo>
                    <a:pt x="308" y="1230"/>
                  </a:lnTo>
                  <a:lnTo>
                    <a:pt x="1" y="1291"/>
                  </a:lnTo>
                  <a:lnTo>
                    <a:pt x="124" y="1537"/>
                  </a:lnTo>
                  <a:lnTo>
                    <a:pt x="247" y="1660"/>
                  </a:lnTo>
                  <a:lnTo>
                    <a:pt x="431" y="1813"/>
                  </a:lnTo>
                  <a:lnTo>
                    <a:pt x="554" y="1875"/>
                  </a:lnTo>
                  <a:lnTo>
                    <a:pt x="707" y="1875"/>
                  </a:lnTo>
                  <a:lnTo>
                    <a:pt x="800" y="1844"/>
                  </a:lnTo>
                  <a:lnTo>
                    <a:pt x="1138" y="1691"/>
                  </a:lnTo>
                  <a:lnTo>
                    <a:pt x="1414" y="1537"/>
                  </a:lnTo>
                  <a:lnTo>
                    <a:pt x="1568" y="1475"/>
                  </a:lnTo>
                  <a:lnTo>
                    <a:pt x="1844" y="1291"/>
                  </a:lnTo>
                  <a:lnTo>
                    <a:pt x="2336" y="1015"/>
                  </a:lnTo>
                  <a:lnTo>
                    <a:pt x="2397" y="984"/>
                  </a:lnTo>
                  <a:lnTo>
                    <a:pt x="2459" y="953"/>
                  </a:lnTo>
                  <a:lnTo>
                    <a:pt x="2490" y="892"/>
                  </a:lnTo>
                  <a:lnTo>
                    <a:pt x="2520" y="799"/>
                  </a:lnTo>
                  <a:lnTo>
                    <a:pt x="2520" y="738"/>
                  </a:lnTo>
                  <a:lnTo>
                    <a:pt x="2490" y="584"/>
                  </a:lnTo>
                  <a:lnTo>
                    <a:pt x="2459" y="369"/>
                  </a:lnTo>
                  <a:lnTo>
                    <a:pt x="2367" y="185"/>
                  </a:lnTo>
                  <a:lnTo>
                    <a:pt x="2274" y="31"/>
                  </a:lnTo>
                  <a:lnTo>
                    <a:pt x="2244" y="1"/>
                  </a:lnTo>
                  <a:close/>
                </a:path>
              </a:pathLst>
            </a:custGeom>
            <a:solidFill>
              <a:srgbClr val="D22F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-1408359" y="4313927"/>
              <a:ext cx="58704" cy="42929"/>
            </a:xfrm>
            <a:custGeom>
              <a:rect b="b" l="l" r="r" t="t"/>
              <a:pathLst>
                <a:path extrusionOk="0" h="585" w="800">
                  <a:moveTo>
                    <a:pt x="492" y="1"/>
                  </a:moveTo>
                  <a:lnTo>
                    <a:pt x="492" y="1"/>
                  </a:lnTo>
                  <a:lnTo>
                    <a:pt x="554" y="1"/>
                  </a:lnTo>
                  <a:lnTo>
                    <a:pt x="584" y="31"/>
                  </a:lnTo>
                  <a:lnTo>
                    <a:pt x="677" y="185"/>
                  </a:lnTo>
                  <a:lnTo>
                    <a:pt x="769" y="369"/>
                  </a:lnTo>
                  <a:lnTo>
                    <a:pt x="800" y="584"/>
                  </a:lnTo>
                  <a:lnTo>
                    <a:pt x="800" y="584"/>
                  </a:lnTo>
                  <a:lnTo>
                    <a:pt x="769" y="369"/>
                  </a:lnTo>
                  <a:lnTo>
                    <a:pt x="677" y="185"/>
                  </a:lnTo>
                  <a:lnTo>
                    <a:pt x="584" y="31"/>
                  </a:lnTo>
                  <a:lnTo>
                    <a:pt x="554" y="1"/>
                  </a:lnTo>
                  <a:lnTo>
                    <a:pt x="492" y="1"/>
                  </a:lnTo>
                  <a:lnTo>
                    <a:pt x="49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92" y="1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D22F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-1347451" y="4368084"/>
              <a:ext cx="73" cy="73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2F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-1347451" y="4368084"/>
              <a:ext cx="73" cy="73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39"/>
            <p:cNvSpPr/>
            <p:nvPr/>
          </p:nvSpPr>
          <p:spPr>
            <a:xfrm>
              <a:off x="-1500820" y="4446971"/>
              <a:ext cx="9099" cy="4550"/>
            </a:xfrm>
            <a:custGeom>
              <a:rect b="b" l="l" r="r" t="t"/>
              <a:pathLst>
                <a:path extrusionOk="0" h="62" w="124">
                  <a:moveTo>
                    <a:pt x="124" y="62"/>
                  </a:moveTo>
                  <a:lnTo>
                    <a:pt x="124" y="62"/>
                  </a:lnTo>
                  <a:lnTo>
                    <a:pt x="1" y="0"/>
                  </a:lnTo>
                  <a:lnTo>
                    <a:pt x="1" y="0"/>
                  </a:lnTo>
                  <a:lnTo>
                    <a:pt x="124" y="62"/>
                  </a:lnTo>
                  <a:lnTo>
                    <a:pt x="124" y="62"/>
                  </a:lnTo>
                  <a:close/>
                </a:path>
              </a:pathLst>
            </a:custGeom>
            <a:solidFill>
              <a:srgbClr val="D22F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9"/>
            <p:cNvSpPr/>
            <p:nvPr/>
          </p:nvSpPr>
          <p:spPr>
            <a:xfrm>
              <a:off x="-1286617" y="4516832"/>
              <a:ext cx="473595" cy="475886"/>
            </a:xfrm>
            <a:custGeom>
              <a:rect b="b" l="l" r="r" t="t"/>
              <a:pathLst>
                <a:path extrusionOk="0" h="6485" w="6454">
                  <a:moveTo>
                    <a:pt x="3227" y="1"/>
                  </a:moveTo>
                  <a:lnTo>
                    <a:pt x="2889" y="32"/>
                  </a:lnTo>
                  <a:lnTo>
                    <a:pt x="2582" y="62"/>
                  </a:lnTo>
                  <a:lnTo>
                    <a:pt x="2275" y="155"/>
                  </a:lnTo>
                  <a:lnTo>
                    <a:pt x="1967" y="247"/>
                  </a:lnTo>
                  <a:lnTo>
                    <a:pt x="1691" y="400"/>
                  </a:lnTo>
                  <a:lnTo>
                    <a:pt x="1414" y="554"/>
                  </a:lnTo>
                  <a:lnTo>
                    <a:pt x="1168" y="738"/>
                  </a:lnTo>
                  <a:lnTo>
                    <a:pt x="953" y="953"/>
                  </a:lnTo>
                  <a:lnTo>
                    <a:pt x="738" y="1169"/>
                  </a:lnTo>
                  <a:lnTo>
                    <a:pt x="554" y="1414"/>
                  </a:lnTo>
                  <a:lnTo>
                    <a:pt x="370" y="1691"/>
                  </a:lnTo>
                  <a:lnTo>
                    <a:pt x="247" y="1967"/>
                  </a:lnTo>
                  <a:lnTo>
                    <a:pt x="124" y="2275"/>
                  </a:lnTo>
                  <a:lnTo>
                    <a:pt x="62" y="2582"/>
                  </a:lnTo>
                  <a:lnTo>
                    <a:pt x="1" y="2920"/>
                  </a:lnTo>
                  <a:lnTo>
                    <a:pt x="1" y="3227"/>
                  </a:lnTo>
                  <a:lnTo>
                    <a:pt x="1" y="3565"/>
                  </a:lnTo>
                  <a:lnTo>
                    <a:pt x="62" y="3903"/>
                  </a:lnTo>
                  <a:lnTo>
                    <a:pt x="124" y="4210"/>
                  </a:lnTo>
                  <a:lnTo>
                    <a:pt x="247" y="4487"/>
                  </a:lnTo>
                  <a:lnTo>
                    <a:pt x="370" y="4794"/>
                  </a:lnTo>
                  <a:lnTo>
                    <a:pt x="554" y="5040"/>
                  </a:lnTo>
                  <a:lnTo>
                    <a:pt x="738" y="5286"/>
                  </a:lnTo>
                  <a:lnTo>
                    <a:pt x="953" y="5532"/>
                  </a:lnTo>
                  <a:lnTo>
                    <a:pt x="1168" y="5747"/>
                  </a:lnTo>
                  <a:lnTo>
                    <a:pt x="1414" y="5931"/>
                  </a:lnTo>
                  <a:lnTo>
                    <a:pt x="1691" y="6085"/>
                  </a:lnTo>
                  <a:lnTo>
                    <a:pt x="1967" y="6208"/>
                  </a:lnTo>
                  <a:lnTo>
                    <a:pt x="2275" y="6330"/>
                  </a:lnTo>
                  <a:lnTo>
                    <a:pt x="2582" y="6423"/>
                  </a:lnTo>
                  <a:lnTo>
                    <a:pt x="2889" y="6453"/>
                  </a:lnTo>
                  <a:lnTo>
                    <a:pt x="3227" y="6484"/>
                  </a:lnTo>
                  <a:lnTo>
                    <a:pt x="3565" y="6453"/>
                  </a:lnTo>
                  <a:lnTo>
                    <a:pt x="3872" y="6423"/>
                  </a:lnTo>
                  <a:lnTo>
                    <a:pt x="4180" y="6330"/>
                  </a:lnTo>
                  <a:lnTo>
                    <a:pt x="4487" y="6208"/>
                  </a:lnTo>
                  <a:lnTo>
                    <a:pt x="4763" y="6085"/>
                  </a:lnTo>
                  <a:lnTo>
                    <a:pt x="5040" y="5931"/>
                  </a:lnTo>
                  <a:lnTo>
                    <a:pt x="5286" y="5747"/>
                  </a:lnTo>
                  <a:lnTo>
                    <a:pt x="5501" y="5532"/>
                  </a:lnTo>
                  <a:lnTo>
                    <a:pt x="5716" y="5286"/>
                  </a:lnTo>
                  <a:lnTo>
                    <a:pt x="5900" y="5040"/>
                  </a:lnTo>
                  <a:lnTo>
                    <a:pt x="6085" y="4794"/>
                  </a:lnTo>
                  <a:lnTo>
                    <a:pt x="6207" y="4487"/>
                  </a:lnTo>
                  <a:lnTo>
                    <a:pt x="6330" y="4210"/>
                  </a:lnTo>
                  <a:lnTo>
                    <a:pt x="6392" y="3903"/>
                  </a:lnTo>
                  <a:lnTo>
                    <a:pt x="6453" y="3565"/>
                  </a:lnTo>
                  <a:lnTo>
                    <a:pt x="6453" y="3227"/>
                  </a:lnTo>
                  <a:lnTo>
                    <a:pt x="6453" y="2920"/>
                  </a:lnTo>
                  <a:lnTo>
                    <a:pt x="6392" y="2582"/>
                  </a:lnTo>
                  <a:lnTo>
                    <a:pt x="6330" y="2275"/>
                  </a:lnTo>
                  <a:lnTo>
                    <a:pt x="6207" y="1967"/>
                  </a:lnTo>
                  <a:lnTo>
                    <a:pt x="6085" y="1691"/>
                  </a:lnTo>
                  <a:lnTo>
                    <a:pt x="5900" y="1414"/>
                  </a:lnTo>
                  <a:lnTo>
                    <a:pt x="5716" y="1169"/>
                  </a:lnTo>
                  <a:lnTo>
                    <a:pt x="5501" y="953"/>
                  </a:lnTo>
                  <a:lnTo>
                    <a:pt x="5286" y="738"/>
                  </a:lnTo>
                  <a:lnTo>
                    <a:pt x="5040" y="554"/>
                  </a:lnTo>
                  <a:lnTo>
                    <a:pt x="4763" y="400"/>
                  </a:lnTo>
                  <a:lnTo>
                    <a:pt x="4487" y="247"/>
                  </a:lnTo>
                  <a:lnTo>
                    <a:pt x="4180" y="155"/>
                  </a:lnTo>
                  <a:lnTo>
                    <a:pt x="3872" y="62"/>
                  </a:lnTo>
                  <a:lnTo>
                    <a:pt x="3565" y="32"/>
                  </a:lnTo>
                  <a:lnTo>
                    <a:pt x="322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-1185129" y="4618321"/>
              <a:ext cx="270625" cy="272910"/>
            </a:xfrm>
            <a:custGeom>
              <a:rect b="b" l="l" r="r" t="t"/>
              <a:pathLst>
                <a:path extrusionOk="0" h="3719" w="3688">
                  <a:moveTo>
                    <a:pt x="1660" y="1"/>
                  </a:moveTo>
                  <a:lnTo>
                    <a:pt x="1475" y="31"/>
                  </a:lnTo>
                  <a:lnTo>
                    <a:pt x="1107" y="154"/>
                  </a:lnTo>
                  <a:lnTo>
                    <a:pt x="799" y="308"/>
                  </a:lnTo>
                  <a:lnTo>
                    <a:pt x="523" y="554"/>
                  </a:lnTo>
                  <a:lnTo>
                    <a:pt x="308" y="830"/>
                  </a:lnTo>
                  <a:lnTo>
                    <a:pt x="123" y="1137"/>
                  </a:lnTo>
                  <a:lnTo>
                    <a:pt x="31" y="1475"/>
                  </a:lnTo>
                  <a:lnTo>
                    <a:pt x="1" y="1660"/>
                  </a:lnTo>
                  <a:lnTo>
                    <a:pt x="1" y="1844"/>
                  </a:lnTo>
                  <a:lnTo>
                    <a:pt x="1" y="2059"/>
                  </a:lnTo>
                  <a:lnTo>
                    <a:pt x="31" y="2244"/>
                  </a:lnTo>
                  <a:lnTo>
                    <a:pt x="123" y="2582"/>
                  </a:lnTo>
                  <a:lnTo>
                    <a:pt x="308" y="2889"/>
                  </a:lnTo>
                  <a:lnTo>
                    <a:pt x="523" y="3165"/>
                  </a:lnTo>
                  <a:lnTo>
                    <a:pt x="799" y="3380"/>
                  </a:lnTo>
                  <a:lnTo>
                    <a:pt x="1107" y="3565"/>
                  </a:lnTo>
                  <a:lnTo>
                    <a:pt x="1475" y="3688"/>
                  </a:lnTo>
                  <a:lnTo>
                    <a:pt x="1660" y="3688"/>
                  </a:lnTo>
                  <a:lnTo>
                    <a:pt x="1844" y="3718"/>
                  </a:lnTo>
                  <a:lnTo>
                    <a:pt x="2028" y="3688"/>
                  </a:lnTo>
                  <a:lnTo>
                    <a:pt x="2213" y="3688"/>
                  </a:lnTo>
                  <a:lnTo>
                    <a:pt x="2551" y="3565"/>
                  </a:lnTo>
                  <a:lnTo>
                    <a:pt x="2889" y="3380"/>
                  </a:lnTo>
                  <a:lnTo>
                    <a:pt x="3165" y="3165"/>
                  </a:lnTo>
                  <a:lnTo>
                    <a:pt x="3380" y="2889"/>
                  </a:lnTo>
                  <a:lnTo>
                    <a:pt x="3565" y="2582"/>
                  </a:lnTo>
                  <a:lnTo>
                    <a:pt x="3657" y="2244"/>
                  </a:lnTo>
                  <a:lnTo>
                    <a:pt x="3688" y="2059"/>
                  </a:lnTo>
                  <a:lnTo>
                    <a:pt x="3688" y="1844"/>
                  </a:lnTo>
                  <a:lnTo>
                    <a:pt x="3688" y="1660"/>
                  </a:lnTo>
                  <a:lnTo>
                    <a:pt x="3657" y="1475"/>
                  </a:lnTo>
                  <a:lnTo>
                    <a:pt x="3565" y="1137"/>
                  </a:lnTo>
                  <a:lnTo>
                    <a:pt x="3380" y="830"/>
                  </a:lnTo>
                  <a:lnTo>
                    <a:pt x="3165" y="554"/>
                  </a:lnTo>
                  <a:lnTo>
                    <a:pt x="2889" y="308"/>
                  </a:lnTo>
                  <a:lnTo>
                    <a:pt x="2551" y="154"/>
                  </a:lnTo>
                  <a:lnTo>
                    <a:pt x="2213" y="31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-1126496" y="4679230"/>
              <a:ext cx="153364" cy="151095"/>
            </a:xfrm>
            <a:custGeom>
              <a:rect b="b" l="l" r="r" t="t"/>
              <a:pathLst>
                <a:path extrusionOk="0" h="2059" w="2090">
                  <a:moveTo>
                    <a:pt x="830" y="0"/>
                  </a:moveTo>
                  <a:lnTo>
                    <a:pt x="646" y="62"/>
                  </a:lnTo>
                  <a:lnTo>
                    <a:pt x="461" y="154"/>
                  </a:lnTo>
                  <a:lnTo>
                    <a:pt x="308" y="307"/>
                  </a:lnTo>
                  <a:lnTo>
                    <a:pt x="185" y="430"/>
                  </a:lnTo>
                  <a:lnTo>
                    <a:pt x="93" y="615"/>
                  </a:lnTo>
                  <a:lnTo>
                    <a:pt x="31" y="830"/>
                  </a:lnTo>
                  <a:lnTo>
                    <a:pt x="0" y="1014"/>
                  </a:lnTo>
                  <a:lnTo>
                    <a:pt x="31" y="1229"/>
                  </a:lnTo>
                  <a:lnTo>
                    <a:pt x="93" y="1444"/>
                  </a:lnTo>
                  <a:lnTo>
                    <a:pt x="185" y="1598"/>
                  </a:lnTo>
                  <a:lnTo>
                    <a:pt x="308" y="1752"/>
                  </a:lnTo>
                  <a:lnTo>
                    <a:pt x="461" y="1874"/>
                  </a:lnTo>
                  <a:lnTo>
                    <a:pt x="646" y="1967"/>
                  </a:lnTo>
                  <a:lnTo>
                    <a:pt x="830" y="2028"/>
                  </a:lnTo>
                  <a:lnTo>
                    <a:pt x="1045" y="2059"/>
                  </a:lnTo>
                  <a:lnTo>
                    <a:pt x="1260" y="2028"/>
                  </a:lnTo>
                  <a:lnTo>
                    <a:pt x="1445" y="1967"/>
                  </a:lnTo>
                  <a:lnTo>
                    <a:pt x="1629" y="1874"/>
                  </a:lnTo>
                  <a:lnTo>
                    <a:pt x="1783" y="1752"/>
                  </a:lnTo>
                  <a:lnTo>
                    <a:pt x="1905" y="1598"/>
                  </a:lnTo>
                  <a:lnTo>
                    <a:pt x="1998" y="1444"/>
                  </a:lnTo>
                  <a:lnTo>
                    <a:pt x="2059" y="1229"/>
                  </a:lnTo>
                  <a:lnTo>
                    <a:pt x="2090" y="1014"/>
                  </a:lnTo>
                  <a:lnTo>
                    <a:pt x="2059" y="830"/>
                  </a:lnTo>
                  <a:lnTo>
                    <a:pt x="1998" y="615"/>
                  </a:lnTo>
                  <a:lnTo>
                    <a:pt x="1905" y="430"/>
                  </a:lnTo>
                  <a:lnTo>
                    <a:pt x="1783" y="307"/>
                  </a:lnTo>
                  <a:lnTo>
                    <a:pt x="1629" y="154"/>
                  </a:lnTo>
                  <a:lnTo>
                    <a:pt x="1445" y="62"/>
                  </a:lnTo>
                  <a:lnTo>
                    <a:pt x="126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523949" y="4516832"/>
              <a:ext cx="475796" cy="475886"/>
            </a:xfrm>
            <a:custGeom>
              <a:rect b="b" l="l" r="r" t="t"/>
              <a:pathLst>
                <a:path extrusionOk="0" h="6485" w="6484">
                  <a:moveTo>
                    <a:pt x="3258" y="1"/>
                  </a:moveTo>
                  <a:lnTo>
                    <a:pt x="2920" y="32"/>
                  </a:lnTo>
                  <a:lnTo>
                    <a:pt x="2612" y="62"/>
                  </a:lnTo>
                  <a:lnTo>
                    <a:pt x="2274" y="155"/>
                  </a:lnTo>
                  <a:lnTo>
                    <a:pt x="1998" y="247"/>
                  </a:lnTo>
                  <a:lnTo>
                    <a:pt x="1721" y="400"/>
                  </a:lnTo>
                  <a:lnTo>
                    <a:pt x="1445" y="554"/>
                  </a:lnTo>
                  <a:lnTo>
                    <a:pt x="1199" y="738"/>
                  </a:lnTo>
                  <a:lnTo>
                    <a:pt x="953" y="953"/>
                  </a:lnTo>
                  <a:lnTo>
                    <a:pt x="769" y="1169"/>
                  </a:lnTo>
                  <a:lnTo>
                    <a:pt x="554" y="1414"/>
                  </a:lnTo>
                  <a:lnTo>
                    <a:pt x="400" y="1691"/>
                  </a:lnTo>
                  <a:lnTo>
                    <a:pt x="277" y="1967"/>
                  </a:lnTo>
                  <a:lnTo>
                    <a:pt x="154" y="2275"/>
                  </a:lnTo>
                  <a:lnTo>
                    <a:pt x="93" y="2582"/>
                  </a:lnTo>
                  <a:lnTo>
                    <a:pt x="31" y="2920"/>
                  </a:lnTo>
                  <a:lnTo>
                    <a:pt x="1" y="3227"/>
                  </a:lnTo>
                  <a:lnTo>
                    <a:pt x="31" y="3565"/>
                  </a:lnTo>
                  <a:lnTo>
                    <a:pt x="93" y="3903"/>
                  </a:lnTo>
                  <a:lnTo>
                    <a:pt x="154" y="4210"/>
                  </a:lnTo>
                  <a:lnTo>
                    <a:pt x="277" y="4487"/>
                  </a:lnTo>
                  <a:lnTo>
                    <a:pt x="400" y="4794"/>
                  </a:lnTo>
                  <a:lnTo>
                    <a:pt x="554" y="5040"/>
                  </a:lnTo>
                  <a:lnTo>
                    <a:pt x="769" y="5286"/>
                  </a:lnTo>
                  <a:lnTo>
                    <a:pt x="953" y="5532"/>
                  </a:lnTo>
                  <a:lnTo>
                    <a:pt x="1199" y="5747"/>
                  </a:lnTo>
                  <a:lnTo>
                    <a:pt x="1445" y="5931"/>
                  </a:lnTo>
                  <a:lnTo>
                    <a:pt x="1721" y="6085"/>
                  </a:lnTo>
                  <a:lnTo>
                    <a:pt x="1998" y="6208"/>
                  </a:lnTo>
                  <a:lnTo>
                    <a:pt x="2274" y="6330"/>
                  </a:lnTo>
                  <a:lnTo>
                    <a:pt x="2612" y="6423"/>
                  </a:lnTo>
                  <a:lnTo>
                    <a:pt x="2920" y="6453"/>
                  </a:lnTo>
                  <a:lnTo>
                    <a:pt x="3258" y="6484"/>
                  </a:lnTo>
                  <a:lnTo>
                    <a:pt x="3596" y="6453"/>
                  </a:lnTo>
                  <a:lnTo>
                    <a:pt x="3903" y="6423"/>
                  </a:lnTo>
                  <a:lnTo>
                    <a:pt x="4210" y="6330"/>
                  </a:lnTo>
                  <a:lnTo>
                    <a:pt x="4517" y="6208"/>
                  </a:lnTo>
                  <a:lnTo>
                    <a:pt x="4794" y="6085"/>
                  </a:lnTo>
                  <a:lnTo>
                    <a:pt x="5070" y="5931"/>
                  </a:lnTo>
                  <a:lnTo>
                    <a:pt x="5316" y="5747"/>
                  </a:lnTo>
                  <a:lnTo>
                    <a:pt x="5531" y="5532"/>
                  </a:lnTo>
                  <a:lnTo>
                    <a:pt x="5746" y="5286"/>
                  </a:lnTo>
                  <a:lnTo>
                    <a:pt x="5931" y="5040"/>
                  </a:lnTo>
                  <a:lnTo>
                    <a:pt x="6084" y="4794"/>
                  </a:lnTo>
                  <a:lnTo>
                    <a:pt x="6238" y="4487"/>
                  </a:lnTo>
                  <a:lnTo>
                    <a:pt x="6330" y="4210"/>
                  </a:lnTo>
                  <a:lnTo>
                    <a:pt x="6422" y="3903"/>
                  </a:lnTo>
                  <a:lnTo>
                    <a:pt x="6484" y="3565"/>
                  </a:lnTo>
                  <a:lnTo>
                    <a:pt x="6484" y="3227"/>
                  </a:lnTo>
                  <a:lnTo>
                    <a:pt x="6484" y="2920"/>
                  </a:lnTo>
                  <a:lnTo>
                    <a:pt x="6422" y="2582"/>
                  </a:lnTo>
                  <a:lnTo>
                    <a:pt x="6330" y="2275"/>
                  </a:lnTo>
                  <a:lnTo>
                    <a:pt x="6238" y="1967"/>
                  </a:lnTo>
                  <a:lnTo>
                    <a:pt x="6084" y="1691"/>
                  </a:lnTo>
                  <a:lnTo>
                    <a:pt x="5931" y="1414"/>
                  </a:lnTo>
                  <a:lnTo>
                    <a:pt x="5746" y="1169"/>
                  </a:lnTo>
                  <a:lnTo>
                    <a:pt x="5531" y="953"/>
                  </a:lnTo>
                  <a:lnTo>
                    <a:pt x="5316" y="738"/>
                  </a:lnTo>
                  <a:lnTo>
                    <a:pt x="5070" y="554"/>
                  </a:lnTo>
                  <a:lnTo>
                    <a:pt x="4794" y="400"/>
                  </a:lnTo>
                  <a:lnTo>
                    <a:pt x="4517" y="247"/>
                  </a:lnTo>
                  <a:lnTo>
                    <a:pt x="4210" y="155"/>
                  </a:lnTo>
                  <a:lnTo>
                    <a:pt x="3903" y="62"/>
                  </a:lnTo>
                  <a:lnTo>
                    <a:pt x="3596" y="32"/>
                  </a:lnTo>
                  <a:lnTo>
                    <a:pt x="3258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625437" y="4618321"/>
              <a:ext cx="272900" cy="272910"/>
            </a:xfrm>
            <a:custGeom>
              <a:rect b="b" l="l" r="r" t="t"/>
              <a:pathLst>
                <a:path extrusionOk="0" h="3719" w="3719">
                  <a:moveTo>
                    <a:pt x="1690" y="1"/>
                  </a:moveTo>
                  <a:lnTo>
                    <a:pt x="1506" y="31"/>
                  </a:lnTo>
                  <a:lnTo>
                    <a:pt x="1137" y="154"/>
                  </a:lnTo>
                  <a:lnTo>
                    <a:pt x="830" y="308"/>
                  </a:lnTo>
                  <a:lnTo>
                    <a:pt x="553" y="554"/>
                  </a:lnTo>
                  <a:lnTo>
                    <a:pt x="338" y="830"/>
                  </a:lnTo>
                  <a:lnTo>
                    <a:pt x="154" y="1137"/>
                  </a:lnTo>
                  <a:lnTo>
                    <a:pt x="62" y="1475"/>
                  </a:lnTo>
                  <a:lnTo>
                    <a:pt x="31" y="1660"/>
                  </a:lnTo>
                  <a:lnTo>
                    <a:pt x="0" y="1844"/>
                  </a:lnTo>
                  <a:lnTo>
                    <a:pt x="31" y="2059"/>
                  </a:lnTo>
                  <a:lnTo>
                    <a:pt x="62" y="2244"/>
                  </a:lnTo>
                  <a:lnTo>
                    <a:pt x="154" y="2582"/>
                  </a:lnTo>
                  <a:lnTo>
                    <a:pt x="338" y="2889"/>
                  </a:lnTo>
                  <a:lnTo>
                    <a:pt x="553" y="3165"/>
                  </a:lnTo>
                  <a:lnTo>
                    <a:pt x="830" y="3380"/>
                  </a:lnTo>
                  <a:lnTo>
                    <a:pt x="1137" y="3565"/>
                  </a:lnTo>
                  <a:lnTo>
                    <a:pt x="1506" y="3688"/>
                  </a:lnTo>
                  <a:lnTo>
                    <a:pt x="1690" y="3688"/>
                  </a:lnTo>
                  <a:lnTo>
                    <a:pt x="1875" y="3718"/>
                  </a:lnTo>
                  <a:lnTo>
                    <a:pt x="2059" y="3688"/>
                  </a:lnTo>
                  <a:lnTo>
                    <a:pt x="2243" y="3688"/>
                  </a:lnTo>
                  <a:lnTo>
                    <a:pt x="2581" y="3565"/>
                  </a:lnTo>
                  <a:lnTo>
                    <a:pt x="2919" y="3380"/>
                  </a:lnTo>
                  <a:lnTo>
                    <a:pt x="3165" y="3165"/>
                  </a:lnTo>
                  <a:lnTo>
                    <a:pt x="3411" y="2889"/>
                  </a:lnTo>
                  <a:lnTo>
                    <a:pt x="3565" y="2582"/>
                  </a:lnTo>
                  <a:lnTo>
                    <a:pt x="3687" y="2244"/>
                  </a:lnTo>
                  <a:lnTo>
                    <a:pt x="3718" y="2059"/>
                  </a:lnTo>
                  <a:lnTo>
                    <a:pt x="3718" y="1844"/>
                  </a:lnTo>
                  <a:lnTo>
                    <a:pt x="3718" y="1660"/>
                  </a:lnTo>
                  <a:lnTo>
                    <a:pt x="3687" y="1475"/>
                  </a:lnTo>
                  <a:lnTo>
                    <a:pt x="3565" y="1137"/>
                  </a:lnTo>
                  <a:lnTo>
                    <a:pt x="3411" y="830"/>
                  </a:lnTo>
                  <a:lnTo>
                    <a:pt x="3165" y="554"/>
                  </a:lnTo>
                  <a:lnTo>
                    <a:pt x="2919" y="308"/>
                  </a:lnTo>
                  <a:lnTo>
                    <a:pt x="2581" y="154"/>
                  </a:lnTo>
                  <a:lnTo>
                    <a:pt x="2243" y="31"/>
                  </a:lnTo>
                  <a:lnTo>
                    <a:pt x="2059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686271" y="4679230"/>
              <a:ext cx="153438" cy="151095"/>
            </a:xfrm>
            <a:custGeom>
              <a:rect b="b" l="l" r="r" t="t"/>
              <a:pathLst>
                <a:path extrusionOk="0" h="2059" w="2091">
                  <a:moveTo>
                    <a:pt x="831" y="0"/>
                  </a:moveTo>
                  <a:lnTo>
                    <a:pt x="646" y="62"/>
                  </a:lnTo>
                  <a:lnTo>
                    <a:pt x="462" y="154"/>
                  </a:lnTo>
                  <a:lnTo>
                    <a:pt x="308" y="307"/>
                  </a:lnTo>
                  <a:lnTo>
                    <a:pt x="185" y="430"/>
                  </a:lnTo>
                  <a:lnTo>
                    <a:pt x="93" y="615"/>
                  </a:lnTo>
                  <a:lnTo>
                    <a:pt x="32" y="830"/>
                  </a:lnTo>
                  <a:lnTo>
                    <a:pt x="1" y="1014"/>
                  </a:lnTo>
                  <a:lnTo>
                    <a:pt x="32" y="1229"/>
                  </a:lnTo>
                  <a:lnTo>
                    <a:pt x="93" y="1444"/>
                  </a:lnTo>
                  <a:lnTo>
                    <a:pt x="185" y="1598"/>
                  </a:lnTo>
                  <a:lnTo>
                    <a:pt x="308" y="1752"/>
                  </a:lnTo>
                  <a:lnTo>
                    <a:pt x="462" y="1874"/>
                  </a:lnTo>
                  <a:lnTo>
                    <a:pt x="646" y="1967"/>
                  </a:lnTo>
                  <a:lnTo>
                    <a:pt x="831" y="2028"/>
                  </a:lnTo>
                  <a:lnTo>
                    <a:pt x="1046" y="2059"/>
                  </a:lnTo>
                  <a:lnTo>
                    <a:pt x="1261" y="2028"/>
                  </a:lnTo>
                  <a:lnTo>
                    <a:pt x="1445" y="1967"/>
                  </a:lnTo>
                  <a:lnTo>
                    <a:pt x="1629" y="1874"/>
                  </a:lnTo>
                  <a:lnTo>
                    <a:pt x="1783" y="1752"/>
                  </a:lnTo>
                  <a:lnTo>
                    <a:pt x="1906" y="1598"/>
                  </a:lnTo>
                  <a:lnTo>
                    <a:pt x="1998" y="1444"/>
                  </a:lnTo>
                  <a:lnTo>
                    <a:pt x="2060" y="1229"/>
                  </a:lnTo>
                  <a:lnTo>
                    <a:pt x="2090" y="1014"/>
                  </a:lnTo>
                  <a:lnTo>
                    <a:pt x="2060" y="830"/>
                  </a:lnTo>
                  <a:lnTo>
                    <a:pt x="1998" y="615"/>
                  </a:lnTo>
                  <a:lnTo>
                    <a:pt x="1906" y="430"/>
                  </a:lnTo>
                  <a:lnTo>
                    <a:pt x="1783" y="307"/>
                  </a:lnTo>
                  <a:lnTo>
                    <a:pt x="1629" y="154"/>
                  </a:lnTo>
                  <a:lnTo>
                    <a:pt x="1445" y="62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-1484970" y="4194458"/>
              <a:ext cx="115060" cy="15851"/>
            </a:xfrm>
            <a:custGeom>
              <a:rect b="b" l="l" r="r" t="t"/>
              <a:pathLst>
                <a:path extrusionOk="0" h="216" w="1568">
                  <a:moveTo>
                    <a:pt x="154" y="0"/>
                  </a:moveTo>
                  <a:lnTo>
                    <a:pt x="61" y="31"/>
                  </a:lnTo>
                  <a:lnTo>
                    <a:pt x="31" y="62"/>
                  </a:lnTo>
                  <a:lnTo>
                    <a:pt x="0" y="92"/>
                  </a:lnTo>
                  <a:lnTo>
                    <a:pt x="0" y="154"/>
                  </a:lnTo>
                  <a:lnTo>
                    <a:pt x="31" y="184"/>
                  </a:lnTo>
                  <a:lnTo>
                    <a:pt x="61" y="184"/>
                  </a:lnTo>
                  <a:lnTo>
                    <a:pt x="123" y="215"/>
                  </a:lnTo>
                  <a:lnTo>
                    <a:pt x="1413" y="215"/>
                  </a:lnTo>
                  <a:lnTo>
                    <a:pt x="1475" y="184"/>
                  </a:lnTo>
                  <a:lnTo>
                    <a:pt x="1506" y="184"/>
                  </a:lnTo>
                  <a:lnTo>
                    <a:pt x="1536" y="154"/>
                  </a:lnTo>
                  <a:lnTo>
                    <a:pt x="1567" y="92"/>
                  </a:lnTo>
                  <a:lnTo>
                    <a:pt x="1536" y="62"/>
                  </a:lnTo>
                  <a:lnTo>
                    <a:pt x="1506" y="31"/>
                  </a:lnTo>
                  <a:lnTo>
                    <a:pt x="1475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981635" y="4298149"/>
              <a:ext cx="58704" cy="51955"/>
            </a:xfrm>
            <a:custGeom>
              <a:rect b="b" l="l" r="r" t="t"/>
              <a:pathLst>
                <a:path extrusionOk="0" h="708" w="800">
                  <a:moveTo>
                    <a:pt x="339" y="1"/>
                  </a:moveTo>
                  <a:lnTo>
                    <a:pt x="155" y="62"/>
                  </a:lnTo>
                  <a:lnTo>
                    <a:pt x="32" y="154"/>
                  </a:lnTo>
                  <a:lnTo>
                    <a:pt x="1" y="246"/>
                  </a:lnTo>
                  <a:lnTo>
                    <a:pt x="1" y="369"/>
                  </a:lnTo>
                  <a:lnTo>
                    <a:pt x="62" y="492"/>
                  </a:lnTo>
                  <a:lnTo>
                    <a:pt x="185" y="615"/>
                  </a:lnTo>
                  <a:lnTo>
                    <a:pt x="339" y="707"/>
                  </a:lnTo>
                  <a:lnTo>
                    <a:pt x="370" y="615"/>
                  </a:lnTo>
                  <a:lnTo>
                    <a:pt x="431" y="431"/>
                  </a:lnTo>
                  <a:lnTo>
                    <a:pt x="523" y="246"/>
                  </a:lnTo>
                  <a:lnTo>
                    <a:pt x="646" y="123"/>
                  </a:lnTo>
                  <a:lnTo>
                    <a:pt x="800" y="1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981635" y="4298149"/>
              <a:ext cx="58704" cy="51955"/>
            </a:xfrm>
            <a:custGeom>
              <a:rect b="b" l="l" r="r" t="t"/>
              <a:pathLst>
                <a:path extrusionOk="0" fill="none" h="708" w="800">
                  <a:moveTo>
                    <a:pt x="554" y="1"/>
                  </a:moveTo>
                  <a:lnTo>
                    <a:pt x="554" y="1"/>
                  </a:lnTo>
                  <a:lnTo>
                    <a:pt x="339" y="1"/>
                  </a:lnTo>
                  <a:lnTo>
                    <a:pt x="155" y="62"/>
                  </a:lnTo>
                  <a:lnTo>
                    <a:pt x="32" y="154"/>
                  </a:lnTo>
                  <a:lnTo>
                    <a:pt x="1" y="246"/>
                  </a:lnTo>
                  <a:lnTo>
                    <a:pt x="1" y="246"/>
                  </a:lnTo>
                  <a:lnTo>
                    <a:pt x="1" y="369"/>
                  </a:lnTo>
                  <a:lnTo>
                    <a:pt x="62" y="492"/>
                  </a:lnTo>
                  <a:lnTo>
                    <a:pt x="185" y="615"/>
                  </a:lnTo>
                  <a:lnTo>
                    <a:pt x="339" y="707"/>
                  </a:lnTo>
                  <a:lnTo>
                    <a:pt x="339" y="707"/>
                  </a:lnTo>
                  <a:lnTo>
                    <a:pt x="370" y="615"/>
                  </a:lnTo>
                  <a:lnTo>
                    <a:pt x="370" y="615"/>
                  </a:lnTo>
                  <a:lnTo>
                    <a:pt x="370" y="615"/>
                  </a:lnTo>
                  <a:lnTo>
                    <a:pt x="431" y="431"/>
                  </a:lnTo>
                  <a:lnTo>
                    <a:pt x="523" y="246"/>
                  </a:lnTo>
                  <a:lnTo>
                    <a:pt x="646" y="123"/>
                  </a:lnTo>
                  <a:lnTo>
                    <a:pt x="800" y="1"/>
                  </a:lnTo>
                  <a:lnTo>
                    <a:pt x="800" y="1"/>
                  </a:lnTo>
                  <a:lnTo>
                    <a:pt x="554" y="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1006439" y="4343280"/>
              <a:ext cx="27151" cy="15851"/>
            </a:xfrm>
            <a:custGeom>
              <a:rect b="b" l="l" r="r" t="t"/>
              <a:pathLst>
                <a:path extrusionOk="0" h="216" w="370">
                  <a:moveTo>
                    <a:pt x="32" y="0"/>
                  </a:moveTo>
                  <a:lnTo>
                    <a:pt x="1" y="92"/>
                  </a:lnTo>
                  <a:lnTo>
                    <a:pt x="155" y="154"/>
                  </a:lnTo>
                  <a:lnTo>
                    <a:pt x="308" y="184"/>
                  </a:lnTo>
                  <a:lnTo>
                    <a:pt x="370" y="215"/>
                  </a:lnTo>
                  <a:lnTo>
                    <a:pt x="370" y="184"/>
                  </a:lnTo>
                  <a:lnTo>
                    <a:pt x="370" y="123"/>
                  </a:lnTo>
                  <a:lnTo>
                    <a:pt x="308" y="6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1006439" y="4343280"/>
              <a:ext cx="27151" cy="15851"/>
            </a:xfrm>
            <a:custGeom>
              <a:rect b="b" l="l" r="r" t="t"/>
              <a:pathLst>
                <a:path extrusionOk="0" fill="none" h="216" w="370">
                  <a:moveTo>
                    <a:pt x="32" y="0"/>
                  </a:moveTo>
                  <a:lnTo>
                    <a:pt x="32" y="0"/>
                  </a:lnTo>
                  <a:lnTo>
                    <a:pt x="1" y="92"/>
                  </a:lnTo>
                  <a:lnTo>
                    <a:pt x="1" y="92"/>
                  </a:lnTo>
                  <a:lnTo>
                    <a:pt x="155" y="154"/>
                  </a:lnTo>
                  <a:lnTo>
                    <a:pt x="308" y="184"/>
                  </a:lnTo>
                  <a:lnTo>
                    <a:pt x="308" y="184"/>
                  </a:lnTo>
                  <a:lnTo>
                    <a:pt x="370" y="215"/>
                  </a:lnTo>
                  <a:lnTo>
                    <a:pt x="370" y="215"/>
                  </a:lnTo>
                  <a:lnTo>
                    <a:pt x="370" y="184"/>
                  </a:lnTo>
                  <a:lnTo>
                    <a:pt x="370" y="184"/>
                  </a:lnTo>
                  <a:lnTo>
                    <a:pt x="370" y="123"/>
                  </a:lnTo>
                  <a:lnTo>
                    <a:pt x="308" y="61"/>
                  </a:lnTo>
                  <a:lnTo>
                    <a:pt x="185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-1085916" y="3770522"/>
              <a:ext cx="218746" cy="81234"/>
            </a:xfrm>
            <a:custGeom>
              <a:rect b="b" l="l" r="r" t="t"/>
              <a:pathLst>
                <a:path extrusionOk="0" h="1107" w="2981">
                  <a:moveTo>
                    <a:pt x="2981" y="1"/>
                  </a:moveTo>
                  <a:lnTo>
                    <a:pt x="1567" y="124"/>
                  </a:lnTo>
                  <a:lnTo>
                    <a:pt x="554" y="216"/>
                  </a:lnTo>
                  <a:lnTo>
                    <a:pt x="431" y="216"/>
                  </a:lnTo>
                  <a:lnTo>
                    <a:pt x="308" y="246"/>
                  </a:lnTo>
                  <a:lnTo>
                    <a:pt x="246" y="308"/>
                  </a:lnTo>
                  <a:lnTo>
                    <a:pt x="154" y="369"/>
                  </a:lnTo>
                  <a:lnTo>
                    <a:pt x="93" y="492"/>
                  </a:lnTo>
                  <a:lnTo>
                    <a:pt x="31" y="646"/>
                  </a:lnTo>
                  <a:lnTo>
                    <a:pt x="0" y="861"/>
                  </a:lnTo>
                  <a:lnTo>
                    <a:pt x="0" y="1107"/>
                  </a:lnTo>
                  <a:lnTo>
                    <a:pt x="185" y="984"/>
                  </a:lnTo>
                  <a:lnTo>
                    <a:pt x="461" y="830"/>
                  </a:lnTo>
                  <a:lnTo>
                    <a:pt x="1199" y="523"/>
                  </a:lnTo>
                  <a:lnTo>
                    <a:pt x="2090" y="216"/>
                  </a:lnTo>
                  <a:lnTo>
                    <a:pt x="2520" y="93"/>
                  </a:lnTo>
                  <a:lnTo>
                    <a:pt x="2981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-1543602" y="4566439"/>
              <a:ext cx="218746" cy="31701"/>
            </a:xfrm>
            <a:custGeom>
              <a:rect b="b" l="l" r="r" t="t"/>
              <a:pathLst>
                <a:path extrusionOk="0" h="432" w="2981">
                  <a:moveTo>
                    <a:pt x="215" y="1"/>
                  </a:moveTo>
                  <a:lnTo>
                    <a:pt x="154" y="32"/>
                  </a:lnTo>
                  <a:lnTo>
                    <a:pt x="62" y="62"/>
                  </a:lnTo>
                  <a:lnTo>
                    <a:pt x="31" y="124"/>
                  </a:lnTo>
                  <a:lnTo>
                    <a:pt x="0" y="216"/>
                  </a:lnTo>
                  <a:lnTo>
                    <a:pt x="31" y="308"/>
                  </a:lnTo>
                  <a:lnTo>
                    <a:pt x="62" y="370"/>
                  </a:lnTo>
                  <a:lnTo>
                    <a:pt x="154" y="431"/>
                  </a:lnTo>
                  <a:lnTo>
                    <a:pt x="2858" y="431"/>
                  </a:lnTo>
                  <a:lnTo>
                    <a:pt x="2919" y="370"/>
                  </a:lnTo>
                  <a:lnTo>
                    <a:pt x="2950" y="308"/>
                  </a:lnTo>
                  <a:lnTo>
                    <a:pt x="2981" y="216"/>
                  </a:lnTo>
                  <a:lnTo>
                    <a:pt x="2950" y="124"/>
                  </a:lnTo>
                  <a:lnTo>
                    <a:pt x="2919" y="62"/>
                  </a:lnTo>
                  <a:lnTo>
                    <a:pt x="2858" y="32"/>
                  </a:lnTo>
                  <a:lnTo>
                    <a:pt x="2765" y="1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9"/>
            <p:cNvSpPr/>
            <p:nvPr/>
          </p:nvSpPr>
          <p:spPr>
            <a:xfrm>
              <a:off x="1087673" y="4598068"/>
              <a:ext cx="236797" cy="22602"/>
            </a:xfrm>
            <a:custGeom>
              <a:rect b="b" l="l" r="r" t="t"/>
              <a:pathLst>
                <a:path extrusionOk="0" h="308" w="3227">
                  <a:moveTo>
                    <a:pt x="92" y="0"/>
                  </a:moveTo>
                  <a:lnTo>
                    <a:pt x="62" y="31"/>
                  </a:lnTo>
                  <a:lnTo>
                    <a:pt x="0" y="92"/>
                  </a:lnTo>
                  <a:lnTo>
                    <a:pt x="0" y="154"/>
                  </a:lnTo>
                  <a:lnTo>
                    <a:pt x="0" y="215"/>
                  </a:lnTo>
                  <a:lnTo>
                    <a:pt x="62" y="277"/>
                  </a:lnTo>
                  <a:lnTo>
                    <a:pt x="92" y="307"/>
                  </a:lnTo>
                  <a:lnTo>
                    <a:pt x="3134" y="307"/>
                  </a:lnTo>
                  <a:lnTo>
                    <a:pt x="3196" y="277"/>
                  </a:lnTo>
                  <a:lnTo>
                    <a:pt x="3226" y="215"/>
                  </a:lnTo>
                  <a:lnTo>
                    <a:pt x="3226" y="154"/>
                  </a:lnTo>
                  <a:lnTo>
                    <a:pt x="3226" y="92"/>
                  </a:lnTo>
                  <a:lnTo>
                    <a:pt x="3196" y="31"/>
                  </a:lnTo>
                  <a:lnTo>
                    <a:pt x="3134" y="0"/>
                  </a:lnTo>
                  <a:close/>
                </a:path>
              </a:pathLst>
            </a:custGeom>
            <a:solidFill>
              <a:srgbClr val="81E5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9"/>
            <p:cNvSpPr/>
            <p:nvPr/>
          </p:nvSpPr>
          <p:spPr>
            <a:xfrm>
              <a:off x="-335066" y="4338730"/>
              <a:ext cx="446444" cy="225578"/>
            </a:xfrm>
            <a:custGeom>
              <a:rect b="b" l="l" r="r" t="t"/>
              <a:pathLst>
                <a:path extrusionOk="0" h="3074" w="6084">
                  <a:moveTo>
                    <a:pt x="2919" y="1"/>
                  </a:moveTo>
                  <a:lnTo>
                    <a:pt x="0" y="2827"/>
                  </a:lnTo>
                  <a:lnTo>
                    <a:pt x="0" y="2827"/>
                  </a:lnTo>
                  <a:lnTo>
                    <a:pt x="2335" y="1721"/>
                  </a:lnTo>
                  <a:lnTo>
                    <a:pt x="3196" y="3073"/>
                  </a:lnTo>
                  <a:lnTo>
                    <a:pt x="6084" y="185"/>
                  </a:lnTo>
                  <a:lnTo>
                    <a:pt x="3687" y="1291"/>
                  </a:lnTo>
                  <a:lnTo>
                    <a:pt x="2919" y="1"/>
                  </a:lnTo>
                  <a:close/>
                </a:path>
              </a:pathLst>
            </a:custGeom>
            <a:solidFill>
              <a:srgbClr val="F3EA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6" name="Google Shape;746;p39"/>
          <p:cNvSpPr txBox="1"/>
          <p:nvPr/>
        </p:nvSpPr>
        <p:spPr>
          <a:xfrm>
            <a:off x="2996490" y="1695409"/>
            <a:ext cx="5019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33D3A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endParaRPr b="1" sz="1900">
              <a:solidFill>
                <a:srgbClr val="133D3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7" name="Google Shape;747;p39"/>
          <p:cNvSpPr txBox="1"/>
          <p:nvPr/>
        </p:nvSpPr>
        <p:spPr>
          <a:xfrm>
            <a:off x="683950" y="2198175"/>
            <a:ext cx="3561000" cy="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25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Amerika Serikat menjadi salah satu negara yang melakukan pengelektrifikasian kendaraan untuk mendukung dekarbonisasi pada sektor energi</a:t>
            </a:r>
            <a:endParaRPr sz="1225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8" name="Google Shape;74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8077" y="1732425"/>
            <a:ext cx="2340000" cy="218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49" name="Google Shape;749;p39"/>
          <p:cNvSpPr txBox="1"/>
          <p:nvPr/>
        </p:nvSpPr>
        <p:spPr>
          <a:xfrm>
            <a:off x="6110535" y="2551241"/>
            <a:ext cx="1647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45E6D"/>
                </a:solidFill>
                <a:latin typeface="Fira Sans"/>
                <a:ea typeface="Fira Sans"/>
                <a:cs typeface="Fira Sans"/>
                <a:sym typeface="Fira Sans"/>
              </a:rPr>
              <a:t>&gt; 90%</a:t>
            </a:r>
            <a:endParaRPr b="1" sz="2500">
              <a:solidFill>
                <a:srgbClr val="045E6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50" name="Google Shape;750;p39"/>
          <p:cNvSpPr txBox="1"/>
          <p:nvPr/>
        </p:nvSpPr>
        <p:spPr>
          <a:xfrm>
            <a:off x="4366525" y="876575"/>
            <a:ext cx="16032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  <a:latin typeface="Fira Sans"/>
                <a:ea typeface="Fira Sans"/>
                <a:cs typeface="Fira Sans"/>
                <a:sym typeface="Fira Sans"/>
              </a:rPr>
              <a:t>Mengapa?</a:t>
            </a:r>
            <a:endParaRPr b="1">
              <a:solidFill>
                <a:schemeClr val="accent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51" name="Google Shape;751;p39"/>
          <p:cNvSpPr txBox="1"/>
          <p:nvPr/>
        </p:nvSpPr>
        <p:spPr>
          <a:xfrm>
            <a:off x="4707329" y="1304488"/>
            <a:ext cx="37815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Sumber energi transportasi di AS</a:t>
            </a:r>
            <a:endParaRPr>
              <a:solidFill>
                <a:schemeClr val="dk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752" name="Google Shape;752;p39"/>
          <p:cNvSpPr txBox="1"/>
          <p:nvPr/>
        </p:nvSpPr>
        <p:spPr>
          <a:xfrm>
            <a:off x="4726500" y="4169700"/>
            <a:ext cx="37815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25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en" sz="1225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ahan bakar fosil dan dari petroleum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3" name="Google Shape;753;p39"/>
          <p:cNvSpPr txBox="1"/>
          <p:nvPr/>
        </p:nvSpPr>
        <p:spPr>
          <a:xfrm>
            <a:off x="4705970" y="4542900"/>
            <a:ext cx="378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Sumber: United Nations Framework Convention on Climate Change</a:t>
            </a:r>
            <a:endParaRPr i="1"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4" name="Google Shape;754;p39"/>
          <p:cNvSpPr txBox="1"/>
          <p:nvPr/>
        </p:nvSpPr>
        <p:spPr>
          <a:xfrm>
            <a:off x="621795" y="3232225"/>
            <a:ext cx="3784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Sumber: United Nations Framework Convention on Climate Change</a:t>
            </a:r>
            <a:endParaRPr i="1"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ctric Car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1E552"/>
      </a:accent1>
      <a:accent2>
        <a:srgbClr val="59BD2F"/>
      </a:accent2>
      <a:accent3>
        <a:srgbClr val="03C8DF"/>
      </a:accent3>
      <a:accent4>
        <a:srgbClr val="029BD8"/>
      </a:accent4>
      <a:accent5>
        <a:srgbClr val="FFDA00"/>
      </a:accent5>
      <a:accent6>
        <a:srgbClr val="FD8714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